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02DE7-2E73-4D64-8052-A9851A23E331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8A5C740-A552-46E7-8B4B-52F9BD4D54C8}">
      <dgm:prSet phldrT="[Text]" phldr="0"/>
      <dgm:spPr/>
      <dgm:t>
        <a:bodyPr/>
        <a:lstStyle/>
        <a:p>
          <a:endParaRPr lang="en-IN" dirty="0"/>
        </a:p>
      </dgm:t>
    </dgm:pt>
    <dgm:pt modelId="{1DF327F4-5A30-43E3-8251-4C684E27F6BD}" type="parTrans" cxnId="{2C3090C8-09FB-46BE-8552-5BE38AFDFBDC}">
      <dgm:prSet/>
      <dgm:spPr/>
      <dgm:t>
        <a:bodyPr/>
        <a:lstStyle/>
        <a:p>
          <a:endParaRPr lang="en-IN"/>
        </a:p>
      </dgm:t>
    </dgm:pt>
    <dgm:pt modelId="{027B2A7D-4251-48AF-BA0C-67662B63A6E9}" type="sibTrans" cxnId="{2C3090C8-09FB-46BE-8552-5BE38AFDFBDC}">
      <dgm:prSet/>
      <dgm:spPr/>
      <dgm:t>
        <a:bodyPr/>
        <a:lstStyle/>
        <a:p>
          <a:endParaRPr lang="en-IN"/>
        </a:p>
      </dgm:t>
    </dgm:pt>
    <dgm:pt modelId="{6BD2FABD-2A30-4AA5-A0BB-EE9B76D1F4B2}">
      <dgm:prSet phldrT="[Text]" phldr="0"/>
      <dgm:spPr/>
      <dgm:t>
        <a:bodyPr/>
        <a:lstStyle/>
        <a:p>
          <a:r>
            <a:rPr lang="en-US" dirty="0"/>
            <a:t>Project statement</a:t>
          </a:r>
          <a:endParaRPr lang="en-IN" dirty="0"/>
        </a:p>
      </dgm:t>
    </dgm:pt>
    <dgm:pt modelId="{FD19F5EB-14DF-46A3-8C0E-58AF914FF245}" type="parTrans" cxnId="{16815D0F-1B59-4A6A-B115-AFAABDF7C74C}">
      <dgm:prSet/>
      <dgm:spPr/>
      <dgm:t>
        <a:bodyPr/>
        <a:lstStyle/>
        <a:p>
          <a:endParaRPr lang="en-IN"/>
        </a:p>
      </dgm:t>
    </dgm:pt>
    <dgm:pt modelId="{9739ADF0-D78A-40C6-981D-B07D1316DDEB}" type="sibTrans" cxnId="{16815D0F-1B59-4A6A-B115-AFAABDF7C74C}">
      <dgm:prSet/>
      <dgm:spPr/>
      <dgm:t>
        <a:bodyPr/>
        <a:lstStyle/>
        <a:p>
          <a:endParaRPr lang="en-IN"/>
        </a:p>
      </dgm:t>
    </dgm:pt>
    <dgm:pt modelId="{1E46F417-8D27-43E4-ACE3-B9531E015092}">
      <dgm:prSet phldrT="[Text]" phldr="0"/>
      <dgm:spPr/>
      <dgm:t>
        <a:bodyPr/>
        <a:lstStyle/>
        <a:p>
          <a:r>
            <a:rPr lang="en-US" dirty="0"/>
            <a:t>Objectives</a:t>
          </a:r>
          <a:endParaRPr lang="en-IN" dirty="0"/>
        </a:p>
      </dgm:t>
    </dgm:pt>
    <dgm:pt modelId="{642399D5-DEE0-4E95-A575-39A445838747}" type="parTrans" cxnId="{1641D1D7-4464-4377-B522-80DB1690C27C}">
      <dgm:prSet/>
      <dgm:spPr/>
      <dgm:t>
        <a:bodyPr/>
        <a:lstStyle/>
        <a:p>
          <a:endParaRPr lang="en-IN"/>
        </a:p>
      </dgm:t>
    </dgm:pt>
    <dgm:pt modelId="{FE36549A-B0B2-4C5B-82C8-EC241684CC40}" type="sibTrans" cxnId="{1641D1D7-4464-4377-B522-80DB1690C27C}">
      <dgm:prSet/>
      <dgm:spPr/>
      <dgm:t>
        <a:bodyPr/>
        <a:lstStyle/>
        <a:p>
          <a:endParaRPr lang="en-IN"/>
        </a:p>
      </dgm:t>
    </dgm:pt>
    <dgm:pt modelId="{DF5DD9C0-FD28-462B-9D95-F921AE787E25}">
      <dgm:prSet phldrT="[Text]" phldr="0"/>
      <dgm:spPr/>
      <dgm:t>
        <a:bodyPr/>
        <a:lstStyle/>
        <a:p>
          <a:r>
            <a:rPr lang="en-US" dirty="0"/>
            <a:t>Functionality &amp; features </a:t>
          </a:r>
        </a:p>
      </dgm:t>
    </dgm:pt>
    <dgm:pt modelId="{6EA5555F-DC7C-46F3-AE60-6B489619D788}" type="parTrans" cxnId="{A55AC389-DDA1-45E9-A72A-3AE4F34CA660}">
      <dgm:prSet/>
      <dgm:spPr/>
      <dgm:t>
        <a:bodyPr/>
        <a:lstStyle/>
        <a:p>
          <a:endParaRPr lang="en-IN"/>
        </a:p>
      </dgm:t>
    </dgm:pt>
    <dgm:pt modelId="{C2747311-8D06-4173-95AA-1840240D8611}" type="sibTrans" cxnId="{A55AC389-DDA1-45E9-A72A-3AE4F34CA660}">
      <dgm:prSet/>
      <dgm:spPr/>
      <dgm:t>
        <a:bodyPr/>
        <a:lstStyle/>
        <a:p>
          <a:endParaRPr lang="en-IN"/>
        </a:p>
      </dgm:t>
    </dgm:pt>
    <dgm:pt modelId="{D35C3404-2189-4869-A7B6-B487F59C4BDF}">
      <dgm:prSet phldrT="[Text]" phldr="0"/>
      <dgm:spPr/>
      <dgm:t>
        <a:bodyPr/>
        <a:lstStyle/>
        <a:p>
          <a:r>
            <a:rPr lang="en-US" dirty="0"/>
            <a:t>Methodology / </a:t>
          </a:r>
          <a:r>
            <a:rPr lang="en-US" dirty="0" err="1"/>
            <a:t>Architechture</a:t>
          </a:r>
          <a:endParaRPr lang="en-US" dirty="0"/>
        </a:p>
      </dgm:t>
    </dgm:pt>
    <dgm:pt modelId="{36ECCBEC-BA16-449A-B10A-1B71CE6C36A4}" type="parTrans" cxnId="{0A1EBEFE-D542-46CD-9F66-9C45504B3722}">
      <dgm:prSet/>
      <dgm:spPr/>
      <dgm:t>
        <a:bodyPr/>
        <a:lstStyle/>
        <a:p>
          <a:endParaRPr lang="en-IN"/>
        </a:p>
      </dgm:t>
    </dgm:pt>
    <dgm:pt modelId="{FA9FA37D-3B7B-4B5A-AB8C-65FBA7849A0E}" type="sibTrans" cxnId="{0A1EBEFE-D542-46CD-9F66-9C45504B3722}">
      <dgm:prSet/>
      <dgm:spPr/>
      <dgm:t>
        <a:bodyPr/>
        <a:lstStyle/>
        <a:p>
          <a:endParaRPr lang="en-IN"/>
        </a:p>
      </dgm:t>
    </dgm:pt>
    <dgm:pt modelId="{76353D23-07F0-4C5A-A899-C27CA1CD34FE}">
      <dgm:prSet phldrT="[Text]" phldr="0"/>
      <dgm:spPr/>
      <dgm:t>
        <a:bodyPr/>
        <a:lstStyle/>
        <a:p>
          <a:r>
            <a:rPr lang="en-US" dirty="0"/>
            <a:t>Results </a:t>
          </a:r>
        </a:p>
      </dgm:t>
    </dgm:pt>
    <dgm:pt modelId="{66CD7A92-3812-4C01-BCB5-C7D52D0E709F}" type="parTrans" cxnId="{FD3E5C55-1CD9-4962-84DF-05AE3E20FD1E}">
      <dgm:prSet/>
      <dgm:spPr/>
      <dgm:t>
        <a:bodyPr/>
        <a:lstStyle/>
        <a:p>
          <a:endParaRPr lang="en-IN"/>
        </a:p>
      </dgm:t>
    </dgm:pt>
    <dgm:pt modelId="{B4B2F10D-2DCF-4C33-A2DD-15B29FCF79F0}" type="sibTrans" cxnId="{FD3E5C55-1CD9-4962-84DF-05AE3E20FD1E}">
      <dgm:prSet/>
      <dgm:spPr/>
      <dgm:t>
        <a:bodyPr/>
        <a:lstStyle/>
        <a:p>
          <a:endParaRPr lang="en-IN"/>
        </a:p>
      </dgm:t>
    </dgm:pt>
    <dgm:pt modelId="{D0BE02CF-4097-46FD-90ED-447048E2E538}">
      <dgm:prSet phldrT="[Text]" phldr="0"/>
      <dgm:spPr/>
      <dgm:t>
        <a:bodyPr/>
        <a:lstStyle/>
        <a:p>
          <a:r>
            <a:rPr lang="en-US" dirty="0"/>
            <a:t>Conclusion &amp; Future work</a:t>
          </a:r>
        </a:p>
      </dgm:t>
    </dgm:pt>
    <dgm:pt modelId="{25D869E0-32AC-4F6B-B082-D4DEB7A8AFF4}" type="parTrans" cxnId="{2E3BDB4E-A08E-4585-938E-CAD3424A6414}">
      <dgm:prSet/>
      <dgm:spPr/>
      <dgm:t>
        <a:bodyPr/>
        <a:lstStyle/>
        <a:p>
          <a:endParaRPr lang="en-IN"/>
        </a:p>
      </dgm:t>
    </dgm:pt>
    <dgm:pt modelId="{F0F70371-2FFD-4EFA-A066-DB8B8E852783}" type="sibTrans" cxnId="{2E3BDB4E-A08E-4585-938E-CAD3424A6414}">
      <dgm:prSet/>
      <dgm:spPr/>
      <dgm:t>
        <a:bodyPr/>
        <a:lstStyle/>
        <a:p>
          <a:endParaRPr lang="en-IN"/>
        </a:p>
      </dgm:t>
    </dgm:pt>
    <dgm:pt modelId="{424B2CD2-789A-42E1-BB75-326DDDB3F41B}">
      <dgm:prSet phldrT="[Text]" phldr="0"/>
      <dgm:spPr/>
      <dgm:t>
        <a:bodyPr/>
        <a:lstStyle/>
        <a:p>
          <a:r>
            <a:rPr lang="en-IN" dirty="0"/>
            <a:t>Use-case diagram / requirement analysis</a:t>
          </a:r>
        </a:p>
      </dgm:t>
    </dgm:pt>
    <dgm:pt modelId="{E1A4A714-079E-4687-8C74-A8076BFD7ADD}" type="parTrans" cxnId="{F4EF6CE3-7242-4F20-8720-9030BA147CBD}">
      <dgm:prSet/>
      <dgm:spPr/>
      <dgm:t>
        <a:bodyPr/>
        <a:lstStyle/>
        <a:p>
          <a:endParaRPr lang="en-IN"/>
        </a:p>
      </dgm:t>
    </dgm:pt>
    <dgm:pt modelId="{474710CD-1C35-45C2-93EF-5A6AF1250042}" type="sibTrans" cxnId="{F4EF6CE3-7242-4F20-8720-9030BA147CBD}">
      <dgm:prSet/>
      <dgm:spPr/>
      <dgm:t>
        <a:bodyPr/>
        <a:lstStyle/>
        <a:p>
          <a:endParaRPr lang="en-IN"/>
        </a:p>
      </dgm:t>
    </dgm:pt>
    <dgm:pt modelId="{6A47A261-825C-4330-8DFB-769F9A5A3DA8}" type="pres">
      <dgm:prSet presAssocID="{44402DE7-2E73-4D64-8052-A9851A23E331}" presName="vert0" presStyleCnt="0">
        <dgm:presLayoutVars>
          <dgm:dir/>
          <dgm:animOne val="branch"/>
          <dgm:animLvl val="lvl"/>
        </dgm:presLayoutVars>
      </dgm:prSet>
      <dgm:spPr/>
    </dgm:pt>
    <dgm:pt modelId="{CB71AB2C-CA68-48BB-940C-72B507D94AA2}" type="pres">
      <dgm:prSet presAssocID="{F8A5C740-A552-46E7-8B4B-52F9BD4D54C8}" presName="thickLine" presStyleLbl="alignNode1" presStyleIdx="0" presStyleCnt="1"/>
      <dgm:spPr/>
    </dgm:pt>
    <dgm:pt modelId="{7759D09D-14EB-4986-B35A-E051762A9F5C}" type="pres">
      <dgm:prSet presAssocID="{F8A5C740-A552-46E7-8B4B-52F9BD4D54C8}" presName="horz1" presStyleCnt="0"/>
      <dgm:spPr/>
    </dgm:pt>
    <dgm:pt modelId="{96F1D671-0507-40FF-B0CC-CD690B8C01ED}" type="pres">
      <dgm:prSet presAssocID="{F8A5C740-A552-46E7-8B4B-52F9BD4D54C8}" presName="tx1" presStyleLbl="revTx" presStyleIdx="0" presStyleCnt="8"/>
      <dgm:spPr/>
    </dgm:pt>
    <dgm:pt modelId="{E839C538-AB55-4E6B-9FEE-146712D52F12}" type="pres">
      <dgm:prSet presAssocID="{F8A5C740-A552-46E7-8B4B-52F9BD4D54C8}" presName="vert1" presStyleCnt="0"/>
      <dgm:spPr/>
    </dgm:pt>
    <dgm:pt modelId="{7FFC722B-60CE-44DC-8ED4-ADE34FDD399E}" type="pres">
      <dgm:prSet presAssocID="{6BD2FABD-2A30-4AA5-A0BB-EE9B76D1F4B2}" presName="vertSpace2a" presStyleCnt="0"/>
      <dgm:spPr/>
    </dgm:pt>
    <dgm:pt modelId="{161110AB-C108-4D36-BE38-4F630C53B878}" type="pres">
      <dgm:prSet presAssocID="{6BD2FABD-2A30-4AA5-A0BB-EE9B76D1F4B2}" presName="horz2" presStyleCnt="0"/>
      <dgm:spPr/>
    </dgm:pt>
    <dgm:pt modelId="{C18EDA24-A8AF-4E5C-ADB3-A3CE4FA0C933}" type="pres">
      <dgm:prSet presAssocID="{6BD2FABD-2A30-4AA5-A0BB-EE9B76D1F4B2}" presName="horzSpace2" presStyleCnt="0"/>
      <dgm:spPr/>
    </dgm:pt>
    <dgm:pt modelId="{1F43913D-D6C9-49A4-A001-03180666A277}" type="pres">
      <dgm:prSet presAssocID="{6BD2FABD-2A30-4AA5-A0BB-EE9B76D1F4B2}" presName="tx2" presStyleLbl="revTx" presStyleIdx="1" presStyleCnt="8"/>
      <dgm:spPr/>
    </dgm:pt>
    <dgm:pt modelId="{C0C1E56F-3B87-4E9E-A06B-A3274FABEC33}" type="pres">
      <dgm:prSet presAssocID="{6BD2FABD-2A30-4AA5-A0BB-EE9B76D1F4B2}" presName="vert2" presStyleCnt="0"/>
      <dgm:spPr/>
    </dgm:pt>
    <dgm:pt modelId="{9EDBB7CB-1F26-43C7-8387-29A9914E2755}" type="pres">
      <dgm:prSet presAssocID="{6BD2FABD-2A30-4AA5-A0BB-EE9B76D1F4B2}" presName="thinLine2b" presStyleLbl="callout" presStyleIdx="0" presStyleCnt="7"/>
      <dgm:spPr/>
    </dgm:pt>
    <dgm:pt modelId="{59945361-30C8-42ED-93CE-69C138F00804}" type="pres">
      <dgm:prSet presAssocID="{6BD2FABD-2A30-4AA5-A0BB-EE9B76D1F4B2}" presName="vertSpace2b" presStyleCnt="0"/>
      <dgm:spPr/>
    </dgm:pt>
    <dgm:pt modelId="{7CEC978D-CAD5-49E1-9FF3-815254519738}" type="pres">
      <dgm:prSet presAssocID="{424B2CD2-789A-42E1-BB75-326DDDB3F41B}" presName="horz2" presStyleCnt="0"/>
      <dgm:spPr/>
    </dgm:pt>
    <dgm:pt modelId="{04DA09D9-84B1-4874-8BAE-FA60F9785856}" type="pres">
      <dgm:prSet presAssocID="{424B2CD2-789A-42E1-BB75-326DDDB3F41B}" presName="horzSpace2" presStyleCnt="0"/>
      <dgm:spPr/>
    </dgm:pt>
    <dgm:pt modelId="{95100A6A-79AC-456B-9C95-94EF61DA3955}" type="pres">
      <dgm:prSet presAssocID="{424B2CD2-789A-42E1-BB75-326DDDB3F41B}" presName="tx2" presStyleLbl="revTx" presStyleIdx="2" presStyleCnt="8"/>
      <dgm:spPr/>
    </dgm:pt>
    <dgm:pt modelId="{7C6AA12F-E315-44EE-A587-0FFC86876A19}" type="pres">
      <dgm:prSet presAssocID="{424B2CD2-789A-42E1-BB75-326DDDB3F41B}" presName="vert2" presStyleCnt="0"/>
      <dgm:spPr/>
    </dgm:pt>
    <dgm:pt modelId="{5A2D8AAE-EE04-49DC-B9A8-671DA421D736}" type="pres">
      <dgm:prSet presAssocID="{424B2CD2-789A-42E1-BB75-326DDDB3F41B}" presName="thinLine2b" presStyleLbl="callout" presStyleIdx="1" presStyleCnt="7"/>
      <dgm:spPr/>
    </dgm:pt>
    <dgm:pt modelId="{9D8861B1-AC14-43EA-B1FA-BA97223E393E}" type="pres">
      <dgm:prSet presAssocID="{424B2CD2-789A-42E1-BB75-326DDDB3F41B}" presName="vertSpace2b" presStyleCnt="0"/>
      <dgm:spPr/>
    </dgm:pt>
    <dgm:pt modelId="{C1EDE08C-B275-42A3-8E5A-5314B16095E1}" type="pres">
      <dgm:prSet presAssocID="{1E46F417-8D27-43E4-ACE3-B9531E015092}" presName="horz2" presStyleCnt="0"/>
      <dgm:spPr/>
    </dgm:pt>
    <dgm:pt modelId="{B1E8E745-3CD2-4EDD-BB6D-CA9239A7E152}" type="pres">
      <dgm:prSet presAssocID="{1E46F417-8D27-43E4-ACE3-B9531E015092}" presName="horzSpace2" presStyleCnt="0"/>
      <dgm:spPr/>
    </dgm:pt>
    <dgm:pt modelId="{78DEB928-68DC-4860-9FEE-23AD6B9E9F8A}" type="pres">
      <dgm:prSet presAssocID="{1E46F417-8D27-43E4-ACE3-B9531E015092}" presName="tx2" presStyleLbl="revTx" presStyleIdx="3" presStyleCnt="8"/>
      <dgm:spPr/>
    </dgm:pt>
    <dgm:pt modelId="{95DFDD97-1AD9-498D-A428-B3812E405B19}" type="pres">
      <dgm:prSet presAssocID="{1E46F417-8D27-43E4-ACE3-B9531E015092}" presName="vert2" presStyleCnt="0"/>
      <dgm:spPr/>
    </dgm:pt>
    <dgm:pt modelId="{9E5BCDFD-31C4-4461-824B-31297BC9D8C9}" type="pres">
      <dgm:prSet presAssocID="{1E46F417-8D27-43E4-ACE3-B9531E015092}" presName="thinLine2b" presStyleLbl="callout" presStyleIdx="2" presStyleCnt="7"/>
      <dgm:spPr/>
    </dgm:pt>
    <dgm:pt modelId="{2BD43C9A-9444-4951-B2F5-84CFA2344CA7}" type="pres">
      <dgm:prSet presAssocID="{1E46F417-8D27-43E4-ACE3-B9531E015092}" presName="vertSpace2b" presStyleCnt="0"/>
      <dgm:spPr/>
    </dgm:pt>
    <dgm:pt modelId="{32380E3B-4CAD-487A-BA9F-C9D05838B03E}" type="pres">
      <dgm:prSet presAssocID="{DF5DD9C0-FD28-462B-9D95-F921AE787E25}" presName="horz2" presStyleCnt="0"/>
      <dgm:spPr/>
    </dgm:pt>
    <dgm:pt modelId="{F2883219-D0BE-43B7-964D-2423D10CCC11}" type="pres">
      <dgm:prSet presAssocID="{DF5DD9C0-FD28-462B-9D95-F921AE787E25}" presName="horzSpace2" presStyleCnt="0"/>
      <dgm:spPr/>
    </dgm:pt>
    <dgm:pt modelId="{7F4B371C-61A9-4B20-8A86-A56C530D0E30}" type="pres">
      <dgm:prSet presAssocID="{DF5DD9C0-FD28-462B-9D95-F921AE787E25}" presName="tx2" presStyleLbl="revTx" presStyleIdx="4" presStyleCnt="8"/>
      <dgm:spPr/>
    </dgm:pt>
    <dgm:pt modelId="{8AD9817F-5A96-4691-9423-5CD2A831ABDF}" type="pres">
      <dgm:prSet presAssocID="{DF5DD9C0-FD28-462B-9D95-F921AE787E25}" presName="vert2" presStyleCnt="0"/>
      <dgm:spPr/>
    </dgm:pt>
    <dgm:pt modelId="{3F90E981-6D53-4487-81BB-6003D1D92A18}" type="pres">
      <dgm:prSet presAssocID="{DF5DD9C0-FD28-462B-9D95-F921AE787E25}" presName="thinLine2b" presStyleLbl="callout" presStyleIdx="3" presStyleCnt="7"/>
      <dgm:spPr/>
    </dgm:pt>
    <dgm:pt modelId="{6D742A89-E99E-4D87-AD38-FE7209BD07C5}" type="pres">
      <dgm:prSet presAssocID="{DF5DD9C0-FD28-462B-9D95-F921AE787E25}" presName="vertSpace2b" presStyleCnt="0"/>
      <dgm:spPr/>
    </dgm:pt>
    <dgm:pt modelId="{669455A7-0049-4F09-B9AE-191C9B092D6D}" type="pres">
      <dgm:prSet presAssocID="{D35C3404-2189-4869-A7B6-B487F59C4BDF}" presName="horz2" presStyleCnt="0"/>
      <dgm:spPr/>
    </dgm:pt>
    <dgm:pt modelId="{9E371A58-2969-4162-A5DF-3EB3F8E12756}" type="pres">
      <dgm:prSet presAssocID="{D35C3404-2189-4869-A7B6-B487F59C4BDF}" presName="horzSpace2" presStyleCnt="0"/>
      <dgm:spPr/>
    </dgm:pt>
    <dgm:pt modelId="{8A937C9B-1838-4A12-BEC5-CF58CE8B9E00}" type="pres">
      <dgm:prSet presAssocID="{D35C3404-2189-4869-A7B6-B487F59C4BDF}" presName="tx2" presStyleLbl="revTx" presStyleIdx="5" presStyleCnt="8"/>
      <dgm:spPr/>
    </dgm:pt>
    <dgm:pt modelId="{CC1114E2-5E4D-440F-B83F-A8D9CD22F347}" type="pres">
      <dgm:prSet presAssocID="{D35C3404-2189-4869-A7B6-B487F59C4BDF}" presName="vert2" presStyleCnt="0"/>
      <dgm:spPr/>
    </dgm:pt>
    <dgm:pt modelId="{4055C1BF-F055-45AA-8ABA-A19E9E48B7C5}" type="pres">
      <dgm:prSet presAssocID="{D35C3404-2189-4869-A7B6-B487F59C4BDF}" presName="thinLine2b" presStyleLbl="callout" presStyleIdx="4" presStyleCnt="7"/>
      <dgm:spPr/>
    </dgm:pt>
    <dgm:pt modelId="{2ED0D60C-D3A8-4A2F-A0CF-11CB6E26E371}" type="pres">
      <dgm:prSet presAssocID="{D35C3404-2189-4869-A7B6-B487F59C4BDF}" presName="vertSpace2b" presStyleCnt="0"/>
      <dgm:spPr/>
    </dgm:pt>
    <dgm:pt modelId="{8B8FFF05-1681-45EC-B4F4-C25BE7990D35}" type="pres">
      <dgm:prSet presAssocID="{76353D23-07F0-4C5A-A899-C27CA1CD34FE}" presName="horz2" presStyleCnt="0"/>
      <dgm:spPr/>
    </dgm:pt>
    <dgm:pt modelId="{280E52DA-F527-4B54-9FC9-3EE80768202B}" type="pres">
      <dgm:prSet presAssocID="{76353D23-07F0-4C5A-A899-C27CA1CD34FE}" presName="horzSpace2" presStyleCnt="0"/>
      <dgm:spPr/>
    </dgm:pt>
    <dgm:pt modelId="{AD07A2E9-0DFB-41A3-8BF5-0E43A390B1AA}" type="pres">
      <dgm:prSet presAssocID="{76353D23-07F0-4C5A-A899-C27CA1CD34FE}" presName="tx2" presStyleLbl="revTx" presStyleIdx="6" presStyleCnt="8"/>
      <dgm:spPr/>
    </dgm:pt>
    <dgm:pt modelId="{2AA7223C-C7F4-4899-A973-A9D6D6CEC2B3}" type="pres">
      <dgm:prSet presAssocID="{76353D23-07F0-4C5A-A899-C27CA1CD34FE}" presName="vert2" presStyleCnt="0"/>
      <dgm:spPr/>
    </dgm:pt>
    <dgm:pt modelId="{0FE94215-17A7-4793-88A6-B5CE13A3F7C6}" type="pres">
      <dgm:prSet presAssocID="{76353D23-07F0-4C5A-A899-C27CA1CD34FE}" presName="thinLine2b" presStyleLbl="callout" presStyleIdx="5" presStyleCnt="7"/>
      <dgm:spPr/>
    </dgm:pt>
    <dgm:pt modelId="{C74A48B1-0BCB-4002-A2BB-D6A69F91F636}" type="pres">
      <dgm:prSet presAssocID="{76353D23-07F0-4C5A-A899-C27CA1CD34FE}" presName="vertSpace2b" presStyleCnt="0"/>
      <dgm:spPr/>
    </dgm:pt>
    <dgm:pt modelId="{4657D880-E178-437B-A48C-5D5A6902D4AB}" type="pres">
      <dgm:prSet presAssocID="{D0BE02CF-4097-46FD-90ED-447048E2E538}" presName="horz2" presStyleCnt="0"/>
      <dgm:spPr/>
    </dgm:pt>
    <dgm:pt modelId="{A1717618-192B-4754-9641-8B048C076C7D}" type="pres">
      <dgm:prSet presAssocID="{D0BE02CF-4097-46FD-90ED-447048E2E538}" presName="horzSpace2" presStyleCnt="0"/>
      <dgm:spPr/>
    </dgm:pt>
    <dgm:pt modelId="{BADC76A6-6865-468C-8AD5-C4416E558DF1}" type="pres">
      <dgm:prSet presAssocID="{D0BE02CF-4097-46FD-90ED-447048E2E538}" presName="tx2" presStyleLbl="revTx" presStyleIdx="7" presStyleCnt="8"/>
      <dgm:spPr/>
    </dgm:pt>
    <dgm:pt modelId="{6E0C407F-1F0B-48CC-912F-15AA1F57B8E5}" type="pres">
      <dgm:prSet presAssocID="{D0BE02CF-4097-46FD-90ED-447048E2E538}" presName="vert2" presStyleCnt="0"/>
      <dgm:spPr/>
    </dgm:pt>
    <dgm:pt modelId="{16988778-DDDB-4D10-B06A-9C53926C4429}" type="pres">
      <dgm:prSet presAssocID="{D0BE02CF-4097-46FD-90ED-447048E2E538}" presName="thinLine2b" presStyleLbl="callout" presStyleIdx="6" presStyleCnt="7"/>
      <dgm:spPr/>
    </dgm:pt>
    <dgm:pt modelId="{A181EA11-5340-461E-9A1D-8F71FEB08630}" type="pres">
      <dgm:prSet presAssocID="{D0BE02CF-4097-46FD-90ED-447048E2E538}" presName="vertSpace2b" presStyleCnt="0"/>
      <dgm:spPr/>
    </dgm:pt>
  </dgm:ptLst>
  <dgm:cxnLst>
    <dgm:cxn modelId="{16815D0F-1B59-4A6A-B115-AFAABDF7C74C}" srcId="{F8A5C740-A552-46E7-8B4B-52F9BD4D54C8}" destId="{6BD2FABD-2A30-4AA5-A0BB-EE9B76D1F4B2}" srcOrd="0" destOrd="0" parTransId="{FD19F5EB-14DF-46A3-8C0E-58AF914FF245}" sibTransId="{9739ADF0-D78A-40C6-981D-B07D1316DDEB}"/>
    <dgm:cxn modelId="{3527D719-4CEA-4007-9540-7944806FF636}" type="presOf" srcId="{424B2CD2-789A-42E1-BB75-326DDDB3F41B}" destId="{95100A6A-79AC-456B-9C95-94EF61DA3955}" srcOrd="0" destOrd="0" presId="urn:microsoft.com/office/officeart/2008/layout/LinedList"/>
    <dgm:cxn modelId="{30DB5637-F8C4-496F-9A97-6D565BB1B7AB}" type="presOf" srcId="{D0BE02CF-4097-46FD-90ED-447048E2E538}" destId="{BADC76A6-6865-468C-8AD5-C4416E558DF1}" srcOrd="0" destOrd="0" presId="urn:microsoft.com/office/officeart/2008/layout/LinedList"/>
    <dgm:cxn modelId="{2E3BDB4E-A08E-4585-938E-CAD3424A6414}" srcId="{F8A5C740-A552-46E7-8B4B-52F9BD4D54C8}" destId="{D0BE02CF-4097-46FD-90ED-447048E2E538}" srcOrd="6" destOrd="0" parTransId="{25D869E0-32AC-4F6B-B082-D4DEB7A8AFF4}" sibTransId="{F0F70371-2FFD-4EFA-A066-DB8B8E852783}"/>
    <dgm:cxn modelId="{FD3E5C55-1CD9-4962-84DF-05AE3E20FD1E}" srcId="{F8A5C740-A552-46E7-8B4B-52F9BD4D54C8}" destId="{76353D23-07F0-4C5A-A899-C27CA1CD34FE}" srcOrd="5" destOrd="0" parTransId="{66CD7A92-3812-4C01-BCB5-C7D52D0E709F}" sibTransId="{B4B2F10D-2DCF-4C33-A2DD-15B29FCF79F0}"/>
    <dgm:cxn modelId="{A55AC389-DDA1-45E9-A72A-3AE4F34CA660}" srcId="{F8A5C740-A552-46E7-8B4B-52F9BD4D54C8}" destId="{DF5DD9C0-FD28-462B-9D95-F921AE787E25}" srcOrd="3" destOrd="0" parTransId="{6EA5555F-DC7C-46F3-AE60-6B489619D788}" sibTransId="{C2747311-8D06-4173-95AA-1840240D8611}"/>
    <dgm:cxn modelId="{BCD8F58E-FA49-4AAB-A016-C9DDA37F0313}" type="presOf" srcId="{DF5DD9C0-FD28-462B-9D95-F921AE787E25}" destId="{7F4B371C-61A9-4B20-8A86-A56C530D0E30}" srcOrd="0" destOrd="0" presId="urn:microsoft.com/office/officeart/2008/layout/LinedList"/>
    <dgm:cxn modelId="{19873293-B62A-40FF-A2B4-2D89862E77E4}" type="presOf" srcId="{F8A5C740-A552-46E7-8B4B-52F9BD4D54C8}" destId="{96F1D671-0507-40FF-B0CC-CD690B8C01ED}" srcOrd="0" destOrd="0" presId="urn:microsoft.com/office/officeart/2008/layout/LinedList"/>
    <dgm:cxn modelId="{18C96D96-60B0-4095-B119-761BB8630BBF}" type="presOf" srcId="{6BD2FABD-2A30-4AA5-A0BB-EE9B76D1F4B2}" destId="{1F43913D-D6C9-49A4-A001-03180666A277}" srcOrd="0" destOrd="0" presId="urn:microsoft.com/office/officeart/2008/layout/LinedList"/>
    <dgm:cxn modelId="{390F86A4-A7E2-4D28-A782-B5A4782A1887}" type="presOf" srcId="{1E46F417-8D27-43E4-ACE3-B9531E015092}" destId="{78DEB928-68DC-4860-9FEE-23AD6B9E9F8A}" srcOrd="0" destOrd="0" presId="urn:microsoft.com/office/officeart/2008/layout/LinedList"/>
    <dgm:cxn modelId="{2C3090C8-09FB-46BE-8552-5BE38AFDFBDC}" srcId="{44402DE7-2E73-4D64-8052-A9851A23E331}" destId="{F8A5C740-A552-46E7-8B4B-52F9BD4D54C8}" srcOrd="0" destOrd="0" parTransId="{1DF327F4-5A30-43E3-8251-4C684E27F6BD}" sibTransId="{027B2A7D-4251-48AF-BA0C-67662B63A6E9}"/>
    <dgm:cxn modelId="{53EAA8D0-6F80-4D12-8754-88A669E5BA02}" type="presOf" srcId="{D35C3404-2189-4869-A7B6-B487F59C4BDF}" destId="{8A937C9B-1838-4A12-BEC5-CF58CE8B9E00}" srcOrd="0" destOrd="0" presId="urn:microsoft.com/office/officeart/2008/layout/LinedList"/>
    <dgm:cxn modelId="{BF7F74D1-87B8-40BF-BB91-58DF4125394A}" type="presOf" srcId="{76353D23-07F0-4C5A-A899-C27CA1CD34FE}" destId="{AD07A2E9-0DFB-41A3-8BF5-0E43A390B1AA}" srcOrd="0" destOrd="0" presId="urn:microsoft.com/office/officeart/2008/layout/LinedList"/>
    <dgm:cxn modelId="{1641D1D7-4464-4377-B522-80DB1690C27C}" srcId="{F8A5C740-A552-46E7-8B4B-52F9BD4D54C8}" destId="{1E46F417-8D27-43E4-ACE3-B9531E015092}" srcOrd="2" destOrd="0" parTransId="{642399D5-DEE0-4E95-A575-39A445838747}" sibTransId="{FE36549A-B0B2-4C5B-82C8-EC241684CC40}"/>
    <dgm:cxn modelId="{F4EF6CE3-7242-4F20-8720-9030BA147CBD}" srcId="{F8A5C740-A552-46E7-8B4B-52F9BD4D54C8}" destId="{424B2CD2-789A-42E1-BB75-326DDDB3F41B}" srcOrd="1" destOrd="0" parTransId="{E1A4A714-079E-4687-8C74-A8076BFD7ADD}" sibTransId="{474710CD-1C35-45C2-93EF-5A6AF1250042}"/>
    <dgm:cxn modelId="{E06797EC-16B5-43F3-B177-6E3894E2FC2A}" type="presOf" srcId="{44402DE7-2E73-4D64-8052-A9851A23E331}" destId="{6A47A261-825C-4330-8DFB-769F9A5A3DA8}" srcOrd="0" destOrd="0" presId="urn:microsoft.com/office/officeart/2008/layout/LinedList"/>
    <dgm:cxn modelId="{0A1EBEFE-D542-46CD-9F66-9C45504B3722}" srcId="{F8A5C740-A552-46E7-8B4B-52F9BD4D54C8}" destId="{D35C3404-2189-4869-A7B6-B487F59C4BDF}" srcOrd="4" destOrd="0" parTransId="{36ECCBEC-BA16-449A-B10A-1B71CE6C36A4}" sibTransId="{FA9FA37D-3B7B-4B5A-AB8C-65FBA7849A0E}"/>
    <dgm:cxn modelId="{300C6AC5-605D-49F3-B86D-909EA30D6DA0}" type="presParOf" srcId="{6A47A261-825C-4330-8DFB-769F9A5A3DA8}" destId="{CB71AB2C-CA68-48BB-940C-72B507D94AA2}" srcOrd="0" destOrd="0" presId="urn:microsoft.com/office/officeart/2008/layout/LinedList"/>
    <dgm:cxn modelId="{ED309CB8-AC26-4452-9250-E3DEF7D529B7}" type="presParOf" srcId="{6A47A261-825C-4330-8DFB-769F9A5A3DA8}" destId="{7759D09D-14EB-4986-B35A-E051762A9F5C}" srcOrd="1" destOrd="0" presId="urn:microsoft.com/office/officeart/2008/layout/LinedList"/>
    <dgm:cxn modelId="{7CDB8CC3-AE27-4035-93A3-B2C08BE159FC}" type="presParOf" srcId="{7759D09D-14EB-4986-B35A-E051762A9F5C}" destId="{96F1D671-0507-40FF-B0CC-CD690B8C01ED}" srcOrd="0" destOrd="0" presId="urn:microsoft.com/office/officeart/2008/layout/LinedList"/>
    <dgm:cxn modelId="{DD1AC866-347C-4C94-9842-25639F510608}" type="presParOf" srcId="{7759D09D-14EB-4986-B35A-E051762A9F5C}" destId="{E839C538-AB55-4E6B-9FEE-146712D52F12}" srcOrd="1" destOrd="0" presId="urn:microsoft.com/office/officeart/2008/layout/LinedList"/>
    <dgm:cxn modelId="{36F6BCFC-67BE-41EA-899D-F8FC8A3BA700}" type="presParOf" srcId="{E839C538-AB55-4E6B-9FEE-146712D52F12}" destId="{7FFC722B-60CE-44DC-8ED4-ADE34FDD399E}" srcOrd="0" destOrd="0" presId="urn:microsoft.com/office/officeart/2008/layout/LinedList"/>
    <dgm:cxn modelId="{1728A8DE-9F1C-4160-97C6-843C3BAEA362}" type="presParOf" srcId="{E839C538-AB55-4E6B-9FEE-146712D52F12}" destId="{161110AB-C108-4D36-BE38-4F630C53B878}" srcOrd="1" destOrd="0" presId="urn:microsoft.com/office/officeart/2008/layout/LinedList"/>
    <dgm:cxn modelId="{7CF044C6-BB1C-4EBC-80E5-EA59F72CF609}" type="presParOf" srcId="{161110AB-C108-4D36-BE38-4F630C53B878}" destId="{C18EDA24-A8AF-4E5C-ADB3-A3CE4FA0C933}" srcOrd="0" destOrd="0" presId="urn:microsoft.com/office/officeart/2008/layout/LinedList"/>
    <dgm:cxn modelId="{D8502CF7-AAE0-41EE-9659-A94858BCCA37}" type="presParOf" srcId="{161110AB-C108-4D36-BE38-4F630C53B878}" destId="{1F43913D-D6C9-49A4-A001-03180666A277}" srcOrd="1" destOrd="0" presId="urn:microsoft.com/office/officeart/2008/layout/LinedList"/>
    <dgm:cxn modelId="{AAF1AF82-B93E-447F-9904-8EEC12B72775}" type="presParOf" srcId="{161110AB-C108-4D36-BE38-4F630C53B878}" destId="{C0C1E56F-3B87-4E9E-A06B-A3274FABEC33}" srcOrd="2" destOrd="0" presId="urn:microsoft.com/office/officeart/2008/layout/LinedList"/>
    <dgm:cxn modelId="{7EA26D4B-9C73-4DB9-8F44-95EE1013F7C7}" type="presParOf" srcId="{E839C538-AB55-4E6B-9FEE-146712D52F12}" destId="{9EDBB7CB-1F26-43C7-8387-29A9914E2755}" srcOrd="2" destOrd="0" presId="urn:microsoft.com/office/officeart/2008/layout/LinedList"/>
    <dgm:cxn modelId="{86F11F09-44AA-470F-9AF0-12406A42DCE1}" type="presParOf" srcId="{E839C538-AB55-4E6B-9FEE-146712D52F12}" destId="{59945361-30C8-42ED-93CE-69C138F00804}" srcOrd="3" destOrd="0" presId="urn:microsoft.com/office/officeart/2008/layout/LinedList"/>
    <dgm:cxn modelId="{FC6241E5-7055-4D01-B37A-6434BF334C8D}" type="presParOf" srcId="{E839C538-AB55-4E6B-9FEE-146712D52F12}" destId="{7CEC978D-CAD5-49E1-9FF3-815254519738}" srcOrd="4" destOrd="0" presId="urn:microsoft.com/office/officeart/2008/layout/LinedList"/>
    <dgm:cxn modelId="{C6B03D7E-35C1-47C0-9BE5-144A4FF314C1}" type="presParOf" srcId="{7CEC978D-CAD5-49E1-9FF3-815254519738}" destId="{04DA09D9-84B1-4874-8BAE-FA60F9785856}" srcOrd="0" destOrd="0" presId="urn:microsoft.com/office/officeart/2008/layout/LinedList"/>
    <dgm:cxn modelId="{2CD49075-5D1A-4B53-8109-823F08028003}" type="presParOf" srcId="{7CEC978D-CAD5-49E1-9FF3-815254519738}" destId="{95100A6A-79AC-456B-9C95-94EF61DA3955}" srcOrd="1" destOrd="0" presId="urn:microsoft.com/office/officeart/2008/layout/LinedList"/>
    <dgm:cxn modelId="{05D18AF9-0F42-4EF9-9567-7EFDF8EC0B92}" type="presParOf" srcId="{7CEC978D-CAD5-49E1-9FF3-815254519738}" destId="{7C6AA12F-E315-44EE-A587-0FFC86876A19}" srcOrd="2" destOrd="0" presId="urn:microsoft.com/office/officeart/2008/layout/LinedList"/>
    <dgm:cxn modelId="{A1F4D51F-2F39-450E-ABF6-E5FB5A33C1F5}" type="presParOf" srcId="{E839C538-AB55-4E6B-9FEE-146712D52F12}" destId="{5A2D8AAE-EE04-49DC-B9A8-671DA421D736}" srcOrd="5" destOrd="0" presId="urn:microsoft.com/office/officeart/2008/layout/LinedList"/>
    <dgm:cxn modelId="{E13C232D-739C-4467-855A-6EADC19A36B0}" type="presParOf" srcId="{E839C538-AB55-4E6B-9FEE-146712D52F12}" destId="{9D8861B1-AC14-43EA-B1FA-BA97223E393E}" srcOrd="6" destOrd="0" presId="urn:microsoft.com/office/officeart/2008/layout/LinedList"/>
    <dgm:cxn modelId="{02F6BCC0-793B-45E7-AAB2-90287747F69B}" type="presParOf" srcId="{E839C538-AB55-4E6B-9FEE-146712D52F12}" destId="{C1EDE08C-B275-42A3-8E5A-5314B16095E1}" srcOrd="7" destOrd="0" presId="urn:microsoft.com/office/officeart/2008/layout/LinedList"/>
    <dgm:cxn modelId="{EBBDB7C4-8133-4D68-8EFC-8F0F66937C2C}" type="presParOf" srcId="{C1EDE08C-B275-42A3-8E5A-5314B16095E1}" destId="{B1E8E745-3CD2-4EDD-BB6D-CA9239A7E152}" srcOrd="0" destOrd="0" presId="urn:microsoft.com/office/officeart/2008/layout/LinedList"/>
    <dgm:cxn modelId="{DAAA3EF0-1932-4146-B8B1-8A0B42D5FE18}" type="presParOf" srcId="{C1EDE08C-B275-42A3-8E5A-5314B16095E1}" destId="{78DEB928-68DC-4860-9FEE-23AD6B9E9F8A}" srcOrd="1" destOrd="0" presId="urn:microsoft.com/office/officeart/2008/layout/LinedList"/>
    <dgm:cxn modelId="{A1DE3B14-1C32-4B70-BAD3-A85FD642269E}" type="presParOf" srcId="{C1EDE08C-B275-42A3-8E5A-5314B16095E1}" destId="{95DFDD97-1AD9-498D-A428-B3812E405B19}" srcOrd="2" destOrd="0" presId="urn:microsoft.com/office/officeart/2008/layout/LinedList"/>
    <dgm:cxn modelId="{AED9584F-1229-4D97-B938-DF703E6C5144}" type="presParOf" srcId="{E839C538-AB55-4E6B-9FEE-146712D52F12}" destId="{9E5BCDFD-31C4-4461-824B-31297BC9D8C9}" srcOrd="8" destOrd="0" presId="urn:microsoft.com/office/officeart/2008/layout/LinedList"/>
    <dgm:cxn modelId="{C8D4E82B-3AF0-41B1-AC51-1B0B093AC0CF}" type="presParOf" srcId="{E839C538-AB55-4E6B-9FEE-146712D52F12}" destId="{2BD43C9A-9444-4951-B2F5-84CFA2344CA7}" srcOrd="9" destOrd="0" presId="urn:microsoft.com/office/officeart/2008/layout/LinedList"/>
    <dgm:cxn modelId="{F83DA250-02D4-489D-BE49-E7295CC74147}" type="presParOf" srcId="{E839C538-AB55-4E6B-9FEE-146712D52F12}" destId="{32380E3B-4CAD-487A-BA9F-C9D05838B03E}" srcOrd="10" destOrd="0" presId="urn:microsoft.com/office/officeart/2008/layout/LinedList"/>
    <dgm:cxn modelId="{DC462C81-982F-4D9F-888A-79B973A8A408}" type="presParOf" srcId="{32380E3B-4CAD-487A-BA9F-C9D05838B03E}" destId="{F2883219-D0BE-43B7-964D-2423D10CCC11}" srcOrd="0" destOrd="0" presId="urn:microsoft.com/office/officeart/2008/layout/LinedList"/>
    <dgm:cxn modelId="{027B78A3-D3AF-482A-9962-790E679DB58B}" type="presParOf" srcId="{32380E3B-4CAD-487A-BA9F-C9D05838B03E}" destId="{7F4B371C-61A9-4B20-8A86-A56C530D0E30}" srcOrd="1" destOrd="0" presId="urn:microsoft.com/office/officeart/2008/layout/LinedList"/>
    <dgm:cxn modelId="{9B3F9707-E95F-410F-B50A-6FF303334B58}" type="presParOf" srcId="{32380E3B-4CAD-487A-BA9F-C9D05838B03E}" destId="{8AD9817F-5A96-4691-9423-5CD2A831ABDF}" srcOrd="2" destOrd="0" presId="urn:microsoft.com/office/officeart/2008/layout/LinedList"/>
    <dgm:cxn modelId="{4432C1FA-B9BF-4D93-8576-AFB6BBD20F49}" type="presParOf" srcId="{E839C538-AB55-4E6B-9FEE-146712D52F12}" destId="{3F90E981-6D53-4487-81BB-6003D1D92A18}" srcOrd="11" destOrd="0" presId="urn:microsoft.com/office/officeart/2008/layout/LinedList"/>
    <dgm:cxn modelId="{FF51B1EE-B1CC-4EB2-BD5C-A2EBE645FC87}" type="presParOf" srcId="{E839C538-AB55-4E6B-9FEE-146712D52F12}" destId="{6D742A89-E99E-4D87-AD38-FE7209BD07C5}" srcOrd="12" destOrd="0" presId="urn:microsoft.com/office/officeart/2008/layout/LinedList"/>
    <dgm:cxn modelId="{029B4AF4-54EC-4874-AC29-7F514DFACEE8}" type="presParOf" srcId="{E839C538-AB55-4E6B-9FEE-146712D52F12}" destId="{669455A7-0049-4F09-B9AE-191C9B092D6D}" srcOrd="13" destOrd="0" presId="urn:microsoft.com/office/officeart/2008/layout/LinedList"/>
    <dgm:cxn modelId="{EC0CA081-853D-453D-8069-E33F0CC7C023}" type="presParOf" srcId="{669455A7-0049-4F09-B9AE-191C9B092D6D}" destId="{9E371A58-2969-4162-A5DF-3EB3F8E12756}" srcOrd="0" destOrd="0" presId="urn:microsoft.com/office/officeart/2008/layout/LinedList"/>
    <dgm:cxn modelId="{563ACE3F-AE06-4126-A7ED-F3F9B6DE3D56}" type="presParOf" srcId="{669455A7-0049-4F09-B9AE-191C9B092D6D}" destId="{8A937C9B-1838-4A12-BEC5-CF58CE8B9E00}" srcOrd="1" destOrd="0" presId="urn:microsoft.com/office/officeart/2008/layout/LinedList"/>
    <dgm:cxn modelId="{5703FD3F-7D9B-4367-B833-32A4D9BC43CE}" type="presParOf" srcId="{669455A7-0049-4F09-B9AE-191C9B092D6D}" destId="{CC1114E2-5E4D-440F-B83F-A8D9CD22F347}" srcOrd="2" destOrd="0" presId="urn:microsoft.com/office/officeart/2008/layout/LinedList"/>
    <dgm:cxn modelId="{FFF913E1-97B5-4E50-A352-49B89AB0DE53}" type="presParOf" srcId="{E839C538-AB55-4E6B-9FEE-146712D52F12}" destId="{4055C1BF-F055-45AA-8ABA-A19E9E48B7C5}" srcOrd="14" destOrd="0" presId="urn:microsoft.com/office/officeart/2008/layout/LinedList"/>
    <dgm:cxn modelId="{613678C9-401B-4D7C-9324-6758FEA3ECF2}" type="presParOf" srcId="{E839C538-AB55-4E6B-9FEE-146712D52F12}" destId="{2ED0D60C-D3A8-4A2F-A0CF-11CB6E26E371}" srcOrd="15" destOrd="0" presId="urn:microsoft.com/office/officeart/2008/layout/LinedList"/>
    <dgm:cxn modelId="{9A28C6FC-7746-40EF-AFA0-D71E4488EA57}" type="presParOf" srcId="{E839C538-AB55-4E6B-9FEE-146712D52F12}" destId="{8B8FFF05-1681-45EC-B4F4-C25BE7990D35}" srcOrd="16" destOrd="0" presId="urn:microsoft.com/office/officeart/2008/layout/LinedList"/>
    <dgm:cxn modelId="{FE9DB9ED-37D2-42CA-87A3-EB197E2D32B1}" type="presParOf" srcId="{8B8FFF05-1681-45EC-B4F4-C25BE7990D35}" destId="{280E52DA-F527-4B54-9FC9-3EE80768202B}" srcOrd="0" destOrd="0" presId="urn:microsoft.com/office/officeart/2008/layout/LinedList"/>
    <dgm:cxn modelId="{3A1BDA96-0DCC-44FB-860D-AAAB8FBE15FA}" type="presParOf" srcId="{8B8FFF05-1681-45EC-B4F4-C25BE7990D35}" destId="{AD07A2E9-0DFB-41A3-8BF5-0E43A390B1AA}" srcOrd="1" destOrd="0" presId="urn:microsoft.com/office/officeart/2008/layout/LinedList"/>
    <dgm:cxn modelId="{8857375E-8CC9-4B84-A6C8-DBDD17468AB4}" type="presParOf" srcId="{8B8FFF05-1681-45EC-B4F4-C25BE7990D35}" destId="{2AA7223C-C7F4-4899-A973-A9D6D6CEC2B3}" srcOrd="2" destOrd="0" presId="urn:microsoft.com/office/officeart/2008/layout/LinedList"/>
    <dgm:cxn modelId="{F40378C7-C103-44A7-899C-79DE51D80D99}" type="presParOf" srcId="{E839C538-AB55-4E6B-9FEE-146712D52F12}" destId="{0FE94215-17A7-4793-88A6-B5CE13A3F7C6}" srcOrd="17" destOrd="0" presId="urn:microsoft.com/office/officeart/2008/layout/LinedList"/>
    <dgm:cxn modelId="{41404D06-B63F-4106-AD68-175A9F19CDFA}" type="presParOf" srcId="{E839C538-AB55-4E6B-9FEE-146712D52F12}" destId="{C74A48B1-0BCB-4002-A2BB-D6A69F91F636}" srcOrd="18" destOrd="0" presId="urn:microsoft.com/office/officeart/2008/layout/LinedList"/>
    <dgm:cxn modelId="{516353BA-5802-4BB0-BBA0-EF71CDB28CCF}" type="presParOf" srcId="{E839C538-AB55-4E6B-9FEE-146712D52F12}" destId="{4657D880-E178-437B-A48C-5D5A6902D4AB}" srcOrd="19" destOrd="0" presId="urn:microsoft.com/office/officeart/2008/layout/LinedList"/>
    <dgm:cxn modelId="{425945E2-7A88-440F-9E11-1C3CD13C510B}" type="presParOf" srcId="{4657D880-E178-437B-A48C-5D5A6902D4AB}" destId="{A1717618-192B-4754-9641-8B048C076C7D}" srcOrd="0" destOrd="0" presId="urn:microsoft.com/office/officeart/2008/layout/LinedList"/>
    <dgm:cxn modelId="{CFDBFC4A-CBE0-466B-B54F-DAD349640DF2}" type="presParOf" srcId="{4657D880-E178-437B-A48C-5D5A6902D4AB}" destId="{BADC76A6-6865-468C-8AD5-C4416E558DF1}" srcOrd="1" destOrd="0" presId="urn:microsoft.com/office/officeart/2008/layout/LinedList"/>
    <dgm:cxn modelId="{B42F0B47-3022-4A36-9091-745853F1AE07}" type="presParOf" srcId="{4657D880-E178-437B-A48C-5D5A6902D4AB}" destId="{6E0C407F-1F0B-48CC-912F-15AA1F57B8E5}" srcOrd="2" destOrd="0" presId="urn:microsoft.com/office/officeart/2008/layout/LinedList"/>
    <dgm:cxn modelId="{41EEC389-EA29-42B4-96C2-D15036C141C4}" type="presParOf" srcId="{E839C538-AB55-4E6B-9FEE-146712D52F12}" destId="{16988778-DDDB-4D10-B06A-9C53926C4429}" srcOrd="20" destOrd="0" presId="urn:microsoft.com/office/officeart/2008/layout/LinedList"/>
    <dgm:cxn modelId="{4DCA4DF2-9A7B-4890-A18F-5F48F848749F}" type="presParOf" srcId="{E839C538-AB55-4E6B-9FEE-146712D52F12}" destId="{A181EA11-5340-461E-9A1D-8F71FEB08630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FEC70-B10D-4A81-82BC-385E7BFA24D5}" type="doc">
      <dgm:prSet loTypeId="urn:microsoft.com/office/officeart/2005/8/layout/equation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CDB40657-037B-49BE-9EEC-4D11D6FB02D9}">
      <dgm:prSet phldrT="[Text]" phldr="0"/>
      <dgm:spPr/>
      <dgm:t>
        <a:bodyPr/>
        <a:lstStyle/>
        <a:p>
          <a:r>
            <a:rPr lang="en-US" dirty="0"/>
            <a:t>Data driven insights</a:t>
          </a:r>
          <a:endParaRPr lang="en-IN" dirty="0"/>
        </a:p>
      </dgm:t>
    </dgm:pt>
    <dgm:pt modelId="{573D8F00-6ED5-4D01-9CF3-915EA7468869}" type="parTrans" cxnId="{ECED1BBC-67AC-4669-9058-EB526CDE6C45}">
      <dgm:prSet/>
      <dgm:spPr/>
      <dgm:t>
        <a:bodyPr/>
        <a:lstStyle/>
        <a:p>
          <a:endParaRPr lang="en-IN"/>
        </a:p>
      </dgm:t>
    </dgm:pt>
    <dgm:pt modelId="{EC9C293B-062F-4528-B1F5-280674D0C4BC}" type="sibTrans" cxnId="{ECED1BBC-67AC-4669-9058-EB526CDE6C45}">
      <dgm:prSet/>
      <dgm:spPr/>
      <dgm:t>
        <a:bodyPr/>
        <a:lstStyle/>
        <a:p>
          <a:endParaRPr lang="en-IN"/>
        </a:p>
      </dgm:t>
    </dgm:pt>
    <dgm:pt modelId="{6A1F5928-929A-44F2-8D1D-CADCBF5938A7}">
      <dgm:prSet phldrT="[Text]" phldr="0"/>
      <dgm:spPr/>
      <dgm:t>
        <a:bodyPr/>
        <a:lstStyle/>
        <a:p>
          <a:r>
            <a:rPr lang="en-US" dirty="0"/>
            <a:t>Identify Trends</a:t>
          </a:r>
          <a:endParaRPr lang="en-IN" dirty="0"/>
        </a:p>
      </dgm:t>
    </dgm:pt>
    <dgm:pt modelId="{A00B0FAE-D91C-4CF1-AD4B-67A36EB5FF16}" type="parTrans" cxnId="{D6C2FCD6-84D4-4436-8FBA-929C3EAAB45E}">
      <dgm:prSet/>
      <dgm:spPr/>
      <dgm:t>
        <a:bodyPr/>
        <a:lstStyle/>
        <a:p>
          <a:endParaRPr lang="en-IN"/>
        </a:p>
      </dgm:t>
    </dgm:pt>
    <dgm:pt modelId="{A3142C78-C87F-4611-BBDB-6455CF8FD784}" type="sibTrans" cxnId="{D6C2FCD6-84D4-4436-8FBA-929C3EAAB45E}">
      <dgm:prSet/>
      <dgm:spPr/>
      <dgm:t>
        <a:bodyPr/>
        <a:lstStyle/>
        <a:p>
          <a:endParaRPr lang="en-IN"/>
        </a:p>
      </dgm:t>
    </dgm:pt>
    <dgm:pt modelId="{BB084D68-50E4-4D35-B5EC-7A14E784E277}">
      <dgm:prSet phldrT="[Text]" phldr="0"/>
      <dgm:spPr/>
      <dgm:t>
        <a:bodyPr/>
        <a:lstStyle/>
        <a:p>
          <a:r>
            <a:rPr lang="en-US"/>
            <a:t>Decision Making</a:t>
          </a:r>
          <a:endParaRPr lang="en-IN" dirty="0"/>
        </a:p>
      </dgm:t>
    </dgm:pt>
    <dgm:pt modelId="{A2ACB4F3-5107-4001-A262-465BFBF32FAD}" type="parTrans" cxnId="{50C53DD1-EA44-42DF-A0B0-645D95067D7F}">
      <dgm:prSet/>
      <dgm:spPr/>
      <dgm:t>
        <a:bodyPr/>
        <a:lstStyle/>
        <a:p>
          <a:endParaRPr lang="en-IN"/>
        </a:p>
      </dgm:t>
    </dgm:pt>
    <dgm:pt modelId="{C43D9C80-0247-4F7E-A731-F7078086AA92}" type="sibTrans" cxnId="{50C53DD1-EA44-42DF-A0B0-645D95067D7F}">
      <dgm:prSet/>
      <dgm:spPr/>
      <dgm:t>
        <a:bodyPr/>
        <a:lstStyle/>
        <a:p>
          <a:endParaRPr lang="en-IN"/>
        </a:p>
      </dgm:t>
    </dgm:pt>
    <dgm:pt modelId="{44E1BA7F-96DE-4C4C-8BD7-D00B5F25FBC6}" type="pres">
      <dgm:prSet presAssocID="{2BFFEC70-B10D-4A81-82BC-385E7BFA24D5}" presName="Name0" presStyleCnt="0">
        <dgm:presLayoutVars>
          <dgm:dir/>
          <dgm:resizeHandles val="exact"/>
        </dgm:presLayoutVars>
      </dgm:prSet>
      <dgm:spPr/>
    </dgm:pt>
    <dgm:pt modelId="{85A88353-8A86-422A-9803-FA0CD6A5114A}" type="pres">
      <dgm:prSet presAssocID="{2BFFEC70-B10D-4A81-82BC-385E7BFA24D5}" presName="vNodes" presStyleCnt="0"/>
      <dgm:spPr/>
    </dgm:pt>
    <dgm:pt modelId="{E68504EC-C702-45C9-A30A-77839062003D}" type="pres">
      <dgm:prSet presAssocID="{CDB40657-037B-49BE-9EEC-4D11D6FB02D9}" presName="node" presStyleLbl="node1" presStyleIdx="0" presStyleCnt="3">
        <dgm:presLayoutVars>
          <dgm:bulletEnabled val="1"/>
        </dgm:presLayoutVars>
      </dgm:prSet>
      <dgm:spPr/>
    </dgm:pt>
    <dgm:pt modelId="{D6F5A802-FB00-4D7E-A158-8378D62D765A}" type="pres">
      <dgm:prSet presAssocID="{EC9C293B-062F-4528-B1F5-280674D0C4BC}" presName="spacerT" presStyleCnt="0"/>
      <dgm:spPr/>
    </dgm:pt>
    <dgm:pt modelId="{56C21E75-10FB-4E9D-998A-E816CA596AAC}" type="pres">
      <dgm:prSet presAssocID="{EC9C293B-062F-4528-B1F5-280674D0C4BC}" presName="sibTrans" presStyleLbl="sibTrans2D1" presStyleIdx="0" presStyleCnt="2"/>
      <dgm:spPr/>
    </dgm:pt>
    <dgm:pt modelId="{5D7D0D39-F7F1-4343-B248-DC9E2F1B0846}" type="pres">
      <dgm:prSet presAssocID="{EC9C293B-062F-4528-B1F5-280674D0C4BC}" presName="spacerB" presStyleCnt="0"/>
      <dgm:spPr/>
    </dgm:pt>
    <dgm:pt modelId="{F1AF7F5D-5F1B-46BC-8B81-16A0708F204E}" type="pres">
      <dgm:prSet presAssocID="{6A1F5928-929A-44F2-8D1D-CADCBF5938A7}" presName="node" presStyleLbl="node1" presStyleIdx="1" presStyleCnt="3">
        <dgm:presLayoutVars>
          <dgm:bulletEnabled val="1"/>
        </dgm:presLayoutVars>
      </dgm:prSet>
      <dgm:spPr/>
    </dgm:pt>
    <dgm:pt modelId="{34E2714C-CA24-41CE-848D-85DC4CCA809A}" type="pres">
      <dgm:prSet presAssocID="{2BFFEC70-B10D-4A81-82BC-385E7BFA24D5}" presName="sibTransLast" presStyleLbl="sibTrans2D1" presStyleIdx="1" presStyleCnt="2"/>
      <dgm:spPr/>
    </dgm:pt>
    <dgm:pt modelId="{3C3261B4-2417-4523-BF42-66A9C1B06A9B}" type="pres">
      <dgm:prSet presAssocID="{2BFFEC70-B10D-4A81-82BC-385E7BFA24D5}" presName="connectorText" presStyleLbl="sibTrans2D1" presStyleIdx="1" presStyleCnt="2"/>
      <dgm:spPr/>
    </dgm:pt>
    <dgm:pt modelId="{2338BBC3-F911-4C72-8AB6-B8B78F177D80}" type="pres">
      <dgm:prSet presAssocID="{2BFFEC70-B10D-4A81-82BC-385E7BFA24D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95016C1B-A32C-4E76-8983-7736AAF66B49}" type="presOf" srcId="{2BFFEC70-B10D-4A81-82BC-385E7BFA24D5}" destId="{44E1BA7F-96DE-4C4C-8BD7-D00B5F25FBC6}" srcOrd="0" destOrd="0" presId="urn:microsoft.com/office/officeart/2005/8/layout/equation2"/>
    <dgm:cxn modelId="{66389334-1D91-40FE-9472-D99282AF4274}" type="presOf" srcId="{CDB40657-037B-49BE-9EEC-4D11D6FB02D9}" destId="{E68504EC-C702-45C9-A30A-77839062003D}" srcOrd="0" destOrd="0" presId="urn:microsoft.com/office/officeart/2005/8/layout/equation2"/>
    <dgm:cxn modelId="{72486F61-577D-4259-9DA3-08539CEC5867}" type="presOf" srcId="{BB084D68-50E4-4D35-B5EC-7A14E784E277}" destId="{2338BBC3-F911-4C72-8AB6-B8B78F177D80}" srcOrd="0" destOrd="0" presId="urn:microsoft.com/office/officeart/2005/8/layout/equation2"/>
    <dgm:cxn modelId="{6B6E119A-AA1F-4B32-AF21-43B5AD08A5DE}" type="presOf" srcId="{6A1F5928-929A-44F2-8D1D-CADCBF5938A7}" destId="{F1AF7F5D-5F1B-46BC-8B81-16A0708F204E}" srcOrd="0" destOrd="0" presId="urn:microsoft.com/office/officeart/2005/8/layout/equation2"/>
    <dgm:cxn modelId="{ECED1BBC-67AC-4669-9058-EB526CDE6C45}" srcId="{2BFFEC70-B10D-4A81-82BC-385E7BFA24D5}" destId="{CDB40657-037B-49BE-9EEC-4D11D6FB02D9}" srcOrd="0" destOrd="0" parTransId="{573D8F00-6ED5-4D01-9CF3-915EA7468869}" sibTransId="{EC9C293B-062F-4528-B1F5-280674D0C4BC}"/>
    <dgm:cxn modelId="{ED8553D0-8642-477B-BDDD-C801D6612952}" type="presOf" srcId="{A3142C78-C87F-4611-BBDB-6455CF8FD784}" destId="{3C3261B4-2417-4523-BF42-66A9C1B06A9B}" srcOrd="1" destOrd="0" presId="urn:microsoft.com/office/officeart/2005/8/layout/equation2"/>
    <dgm:cxn modelId="{50C53DD1-EA44-42DF-A0B0-645D95067D7F}" srcId="{2BFFEC70-B10D-4A81-82BC-385E7BFA24D5}" destId="{BB084D68-50E4-4D35-B5EC-7A14E784E277}" srcOrd="2" destOrd="0" parTransId="{A2ACB4F3-5107-4001-A262-465BFBF32FAD}" sibTransId="{C43D9C80-0247-4F7E-A731-F7078086AA92}"/>
    <dgm:cxn modelId="{D6C2FCD6-84D4-4436-8FBA-929C3EAAB45E}" srcId="{2BFFEC70-B10D-4A81-82BC-385E7BFA24D5}" destId="{6A1F5928-929A-44F2-8D1D-CADCBF5938A7}" srcOrd="1" destOrd="0" parTransId="{A00B0FAE-D91C-4CF1-AD4B-67A36EB5FF16}" sibTransId="{A3142C78-C87F-4611-BBDB-6455CF8FD784}"/>
    <dgm:cxn modelId="{80B322DA-ED63-4F12-87EB-18232CBEB5D1}" type="presOf" srcId="{A3142C78-C87F-4611-BBDB-6455CF8FD784}" destId="{34E2714C-CA24-41CE-848D-85DC4CCA809A}" srcOrd="0" destOrd="0" presId="urn:microsoft.com/office/officeart/2005/8/layout/equation2"/>
    <dgm:cxn modelId="{B05741EF-8457-4185-8A76-93511D17F681}" type="presOf" srcId="{EC9C293B-062F-4528-B1F5-280674D0C4BC}" destId="{56C21E75-10FB-4E9D-998A-E816CA596AAC}" srcOrd="0" destOrd="0" presId="urn:microsoft.com/office/officeart/2005/8/layout/equation2"/>
    <dgm:cxn modelId="{5EF85D20-C5C0-436A-BB20-10715B3EF57B}" type="presParOf" srcId="{44E1BA7F-96DE-4C4C-8BD7-D00B5F25FBC6}" destId="{85A88353-8A86-422A-9803-FA0CD6A5114A}" srcOrd="0" destOrd="0" presId="urn:microsoft.com/office/officeart/2005/8/layout/equation2"/>
    <dgm:cxn modelId="{9D6A307D-3A55-4EA3-9789-E435D071B020}" type="presParOf" srcId="{85A88353-8A86-422A-9803-FA0CD6A5114A}" destId="{E68504EC-C702-45C9-A30A-77839062003D}" srcOrd="0" destOrd="0" presId="urn:microsoft.com/office/officeart/2005/8/layout/equation2"/>
    <dgm:cxn modelId="{BEA5AA7B-57E8-43BB-8EAD-981586C62196}" type="presParOf" srcId="{85A88353-8A86-422A-9803-FA0CD6A5114A}" destId="{D6F5A802-FB00-4D7E-A158-8378D62D765A}" srcOrd="1" destOrd="0" presId="urn:microsoft.com/office/officeart/2005/8/layout/equation2"/>
    <dgm:cxn modelId="{483CC7FA-8513-41F2-B0D1-EA0B3B81669F}" type="presParOf" srcId="{85A88353-8A86-422A-9803-FA0CD6A5114A}" destId="{56C21E75-10FB-4E9D-998A-E816CA596AAC}" srcOrd="2" destOrd="0" presId="urn:microsoft.com/office/officeart/2005/8/layout/equation2"/>
    <dgm:cxn modelId="{099C013D-F75B-43F3-89E4-57F89C38385B}" type="presParOf" srcId="{85A88353-8A86-422A-9803-FA0CD6A5114A}" destId="{5D7D0D39-F7F1-4343-B248-DC9E2F1B0846}" srcOrd="3" destOrd="0" presId="urn:microsoft.com/office/officeart/2005/8/layout/equation2"/>
    <dgm:cxn modelId="{7D51CD6E-8062-4223-A313-3F6023CC342D}" type="presParOf" srcId="{85A88353-8A86-422A-9803-FA0CD6A5114A}" destId="{F1AF7F5D-5F1B-46BC-8B81-16A0708F204E}" srcOrd="4" destOrd="0" presId="urn:microsoft.com/office/officeart/2005/8/layout/equation2"/>
    <dgm:cxn modelId="{F307B8A0-CFD6-4FF0-9B8D-7FD2CF425626}" type="presParOf" srcId="{44E1BA7F-96DE-4C4C-8BD7-D00B5F25FBC6}" destId="{34E2714C-CA24-41CE-848D-85DC4CCA809A}" srcOrd="1" destOrd="0" presId="urn:microsoft.com/office/officeart/2005/8/layout/equation2"/>
    <dgm:cxn modelId="{C44F9CFC-0A9F-42A5-A279-CD6970519EDB}" type="presParOf" srcId="{34E2714C-CA24-41CE-848D-85DC4CCA809A}" destId="{3C3261B4-2417-4523-BF42-66A9C1B06A9B}" srcOrd="0" destOrd="0" presId="urn:microsoft.com/office/officeart/2005/8/layout/equation2"/>
    <dgm:cxn modelId="{AAEB7641-2925-4E81-8AF9-801B97171C8A}" type="presParOf" srcId="{44E1BA7F-96DE-4C4C-8BD7-D00B5F25FBC6}" destId="{2338BBC3-F911-4C72-8AB6-B8B78F177D8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130A65-B0CE-4051-A8F5-384E29FF1CA8}" type="doc">
      <dgm:prSet loTypeId="urn:microsoft.com/office/officeart/2005/8/layout/process4" loCatId="process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5FAF6453-EC6C-497D-907A-3F3BE5627B89}">
      <dgm:prSet phldrT="[Text]" phldr="0"/>
      <dgm:spPr/>
      <dgm:t>
        <a:bodyPr/>
        <a:lstStyle/>
        <a:p>
          <a:r>
            <a:rPr lang="en-US" dirty="0"/>
            <a:t>DATA</a:t>
          </a:r>
          <a:endParaRPr lang="en-IN" dirty="0"/>
        </a:p>
      </dgm:t>
    </dgm:pt>
    <dgm:pt modelId="{BF2D0276-D18F-41C2-BCD3-5B5CB9841EF8}" type="parTrans" cxnId="{B5FAD84B-DA11-4F3A-AB0B-8ABED3E77249}">
      <dgm:prSet/>
      <dgm:spPr/>
      <dgm:t>
        <a:bodyPr/>
        <a:lstStyle/>
        <a:p>
          <a:endParaRPr lang="en-IN"/>
        </a:p>
      </dgm:t>
    </dgm:pt>
    <dgm:pt modelId="{C8203C94-1870-4F7E-BDE4-8C96644E04F1}" type="sibTrans" cxnId="{B5FAD84B-DA11-4F3A-AB0B-8ABED3E77249}">
      <dgm:prSet/>
      <dgm:spPr/>
      <dgm:t>
        <a:bodyPr/>
        <a:lstStyle/>
        <a:p>
          <a:endParaRPr lang="en-IN"/>
        </a:p>
      </dgm:t>
    </dgm:pt>
    <dgm:pt modelId="{F86E8627-85D3-41DA-8EDC-964FC3DBA512}">
      <dgm:prSet phldrT="[Text]" phldr="0"/>
      <dgm:spPr/>
      <dgm:t>
        <a:bodyPr/>
        <a:lstStyle/>
        <a:p>
          <a:r>
            <a:rPr lang="en-US" dirty="0"/>
            <a:t>Validation</a:t>
          </a:r>
          <a:endParaRPr lang="en-IN" dirty="0"/>
        </a:p>
      </dgm:t>
    </dgm:pt>
    <dgm:pt modelId="{2D9854AA-7517-4D8A-BA98-BD3D5E2B481D}" type="parTrans" cxnId="{8131821C-A031-4B50-A148-0F53FF937E25}">
      <dgm:prSet/>
      <dgm:spPr/>
      <dgm:t>
        <a:bodyPr/>
        <a:lstStyle/>
        <a:p>
          <a:endParaRPr lang="en-IN"/>
        </a:p>
      </dgm:t>
    </dgm:pt>
    <dgm:pt modelId="{B7782C84-F839-4D04-AC4E-629AF9BA45E3}" type="sibTrans" cxnId="{8131821C-A031-4B50-A148-0F53FF937E25}">
      <dgm:prSet/>
      <dgm:spPr/>
      <dgm:t>
        <a:bodyPr/>
        <a:lstStyle/>
        <a:p>
          <a:endParaRPr lang="en-IN"/>
        </a:p>
      </dgm:t>
    </dgm:pt>
    <dgm:pt modelId="{6693B7C8-D76F-48BC-B007-A76A5AE87136}">
      <dgm:prSet phldrT="[Text]" phldr="0"/>
      <dgm:spPr/>
      <dgm:t>
        <a:bodyPr/>
        <a:lstStyle/>
        <a:p>
          <a:r>
            <a:rPr lang="en-US" dirty="0"/>
            <a:t>Exploratory Data Analysis</a:t>
          </a:r>
          <a:endParaRPr lang="en-IN" dirty="0"/>
        </a:p>
      </dgm:t>
    </dgm:pt>
    <dgm:pt modelId="{76CBC806-B988-4C47-AE3F-6CDF3E6A382B}" type="parTrans" cxnId="{F2901E21-AAD1-4239-A6F9-DD9A47935D95}">
      <dgm:prSet/>
      <dgm:spPr/>
      <dgm:t>
        <a:bodyPr/>
        <a:lstStyle/>
        <a:p>
          <a:endParaRPr lang="en-IN"/>
        </a:p>
      </dgm:t>
    </dgm:pt>
    <dgm:pt modelId="{C7875969-BE60-4EE1-B1C4-9AFECF046858}" type="sibTrans" cxnId="{F2901E21-AAD1-4239-A6F9-DD9A47935D95}">
      <dgm:prSet/>
      <dgm:spPr/>
      <dgm:t>
        <a:bodyPr/>
        <a:lstStyle/>
        <a:p>
          <a:endParaRPr lang="en-IN"/>
        </a:p>
      </dgm:t>
    </dgm:pt>
    <dgm:pt modelId="{C8388835-31C7-4517-AD2C-91E0EEA28BE7}">
      <dgm:prSet phldrT="[Text]" phldr="0"/>
      <dgm:spPr/>
      <dgm:t>
        <a:bodyPr/>
        <a:lstStyle/>
        <a:p>
          <a:r>
            <a:rPr lang="en-US"/>
            <a:t>PROCESSING</a:t>
          </a:r>
          <a:endParaRPr lang="en-IN" dirty="0"/>
        </a:p>
      </dgm:t>
    </dgm:pt>
    <dgm:pt modelId="{8382CF41-3DF1-4212-8D4B-6AC5C8FB943F}" type="parTrans" cxnId="{4C90AFAA-2682-48C5-AEFE-1B91C979D80B}">
      <dgm:prSet/>
      <dgm:spPr/>
      <dgm:t>
        <a:bodyPr/>
        <a:lstStyle/>
        <a:p>
          <a:endParaRPr lang="en-IN"/>
        </a:p>
      </dgm:t>
    </dgm:pt>
    <dgm:pt modelId="{DE2FE0DB-26BB-4B08-99C9-4D1D071DA7D8}" type="sibTrans" cxnId="{4C90AFAA-2682-48C5-AEFE-1B91C979D80B}">
      <dgm:prSet/>
      <dgm:spPr/>
      <dgm:t>
        <a:bodyPr/>
        <a:lstStyle/>
        <a:p>
          <a:endParaRPr lang="en-IN"/>
        </a:p>
      </dgm:t>
    </dgm:pt>
    <dgm:pt modelId="{BE8B0BCA-9179-4B4E-ACD7-EA3BB78D12F9}">
      <dgm:prSet phldrT="[Text]" phldr="0"/>
      <dgm:spPr/>
      <dgm:t>
        <a:bodyPr/>
        <a:lstStyle/>
        <a:p>
          <a:r>
            <a:rPr lang="en-US" dirty="0"/>
            <a:t>Preprocess raw data</a:t>
          </a:r>
          <a:endParaRPr lang="en-IN" dirty="0"/>
        </a:p>
      </dgm:t>
    </dgm:pt>
    <dgm:pt modelId="{2BAD224A-E91D-47B6-9E92-731FFE8A134B}" type="parTrans" cxnId="{6487DD1D-C104-44A6-AA17-6B1CBB829BC8}">
      <dgm:prSet/>
      <dgm:spPr/>
      <dgm:t>
        <a:bodyPr/>
        <a:lstStyle/>
        <a:p>
          <a:endParaRPr lang="en-IN"/>
        </a:p>
      </dgm:t>
    </dgm:pt>
    <dgm:pt modelId="{38E0AF31-1179-4F14-8F3F-836FD6BA0E53}" type="sibTrans" cxnId="{6487DD1D-C104-44A6-AA17-6B1CBB829BC8}">
      <dgm:prSet/>
      <dgm:spPr/>
      <dgm:t>
        <a:bodyPr/>
        <a:lstStyle/>
        <a:p>
          <a:endParaRPr lang="en-IN"/>
        </a:p>
      </dgm:t>
    </dgm:pt>
    <dgm:pt modelId="{57DC21A9-7094-46C9-A872-9CBAE4308D88}">
      <dgm:prSet phldrT="[Text]" phldr="0"/>
      <dgm:spPr/>
      <dgm:t>
        <a:bodyPr/>
        <a:lstStyle/>
        <a:p>
          <a:r>
            <a:rPr lang="en-US" dirty="0"/>
            <a:t>TRENDS</a:t>
          </a:r>
          <a:endParaRPr lang="en-IN" dirty="0"/>
        </a:p>
      </dgm:t>
    </dgm:pt>
    <dgm:pt modelId="{EC23E797-0E83-45ED-858F-31D471B3DF94}" type="parTrans" cxnId="{56B01B00-A4AD-4D73-AD78-5F1311BC5F6A}">
      <dgm:prSet/>
      <dgm:spPr/>
      <dgm:t>
        <a:bodyPr/>
        <a:lstStyle/>
        <a:p>
          <a:endParaRPr lang="en-IN"/>
        </a:p>
      </dgm:t>
    </dgm:pt>
    <dgm:pt modelId="{33C161A8-C728-416E-8F09-607F9BC6B0D9}" type="sibTrans" cxnId="{56B01B00-A4AD-4D73-AD78-5F1311BC5F6A}">
      <dgm:prSet/>
      <dgm:spPr/>
      <dgm:t>
        <a:bodyPr/>
        <a:lstStyle/>
        <a:p>
          <a:endParaRPr lang="en-IN"/>
        </a:p>
      </dgm:t>
    </dgm:pt>
    <dgm:pt modelId="{E6F1ACE1-58C1-4C8E-AF6B-3ACE77BE318E}">
      <dgm:prSet phldrT="[Text]" phldr="0"/>
      <dgm:spPr/>
      <dgm:t>
        <a:bodyPr/>
        <a:lstStyle/>
        <a:p>
          <a:r>
            <a:rPr lang="en-US" dirty="0"/>
            <a:t>Analysis</a:t>
          </a:r>
          <a:endParaRPr lang="en-IN" dirty="0"/>
        </a:p>
      </dgm:t>
    </dgm:pt>
    <dgm:pt modelId="{BAC2382E-2460-4F79-B7A5-52853D51B7F6}" type="parTrans" cxnId="{0411BE6D-010D-4507-BEC2-5CBEE18E266B}">
      <dgm:prSet/>
      <dgm:spPr/>
      <dgm:t>
        <a:bodyPr/>
        <a:lstStyle/>
        <a:p>
          <a:endParaRPr lang="en-IN"/>
        </a:p>
      </dgm:t>
    </dgm:pt>
    <dgm:pt modelId="{92B985C5-5003-4B0C-A3BB-509765BA608F}" type="sibTrans" cxnId="{0411BE6D-010D-4507-BEC2-5CBEE18E266B}">
      <dgm:prSet/>
      <dgm:spPr/>
      <dgm:t>
        <a:bodyPr/>
        <a:lstStyle/>
        <a:p>
          <a:endParaRPr lang="en-IN"/>
        </a:p>
      </dgm:t>
    </dgm:pt>
    <dgm:pt modelId="{0C78C209-80B0-4912-BAE0-5131F82E99E6}">
      <dgm:prSet phldrT="[Text]" phldr="0"/>
      <dgm:spPr/>
      <dgm:t>
        <a:bodyPr/>
        <a:lstStyle/>
        <a:p>
          <a:r>
            <a:rPr lang="en-US" dirty="0"/>
            <a:t>Visualization</a:t>
          </a:r>
          <a:endParaRPr lang="en-IN" dirty="0"/>
        </a:p>
      </dgm:t>
    </dgm:pt>
    <dgm:pt modelId="{878030FA-115B-402E-8AE4-2970CBCE40E9}" type="parTrans" cxnId="{BB928DA3-A2EE-4F65-9730-D8ACD932D5C9}">
      <dgm:prSet/>
      <dgm:spPr/>
      <dgm:t>
        <a:bodyPr/>
        <a:lstStyle/>
        <a:p>
          <a:endParaRPr lang="en-IN"/>
        </a:p>
      </dgm:t>
    </dgm:pt>
    <dgm:pt modelId="{5C3B720F-515E-426E-AD65-C21807DDD8A6}" type="sibTrans" cxnId="{BB928DA3-A2EE-4F65-9730-D8ACD932D5C9}">
      <dgm:prSet/>
      <dgm:spPr/>
      <dgm:t>
        <a:bodyPr/>
        <a:lstStyle/>
        <a:p>
          <a:endParaRPr lang="en-IN"/>
        </a:p>
      </dgm:t>
    </dgm:pt>
    <dgm:pt modelId="{9BB4E9E3-15D0-4056-9095-CEE7CB7230DF}">
      <dgm:prSet phldrT="[Text]" phldr="0"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816EFFB9-F8E7-4021-BD84-1F5D51C0C1E6}" type="parTrans" cxnId="{4AC30E3A-88C0-403D-B7F1-53ABA8813AC5}">
      <dgm:prSet/>
      <dgm:spPr/>
      <dgm:t>
        <a:bodyPr/>
        <a:lstStyle/>
        <a:p>
          <a:endParaRPr lang="en-IN"/>
        </a:p>
      </dgm:t>
    </dgm:pt>
    <dgm:pt modelId="{82B05BF1-75FF-4C2F-83C5-65EC54441318}" type="sibTrans" cxnId="{4AC30E3A-88C0-403D-B7F1-53ABA8813AC5}">
      <dgm:prSet/>
      <dgm:spPr/>
      <dgm:t>
        <a:bodyPr/>
        <a:lstStyle/>
        <a:p>
          <a:endParaRPr lang="en-IN"/>
        </a:p>
      </dgm:t>
    </dgm:pt>
    <dgm:pt modelId="{38EA9423-A7E9-47A5-B373-19B8541FAEAF}">
      <dgm:prSet phldrT="[Text]" phldr="0"/>
      <dgm:spPr/>
      <dgm:t>
        <a:bodyPr/>
        <a:lstStyle/>
        <a:p>
          <a:r>
            <a:rPr lang="en-US"/>
            <a:t>DISTRIBUTION</a:t>
          </a:r>
          <a:endParaRPr lang="en-IN" dirty="0"/>
        </a:p>
      </dgm:t>
    </dgm:pt>
    <dgm:pt modelId="{6A1937B4-B406-428C-BBFB-806614A93DCC}" type="parTrans" cxnId="{FCFA6096-0777-45ED-A2E5-4DC779DA415D}">
      <dgm:prSet/>
      <dgm:spPr/>
      <dgm:t>
        <a:bodyPr/>
        <a:lstStyle/>
        <a:p>
          <a:endParaRPr lang="en-IN"/>
        </a:p>
      </dgm:t>
    </dgm:pt>
    <dgm:pt modelId="{F121A563-84B4-4C7D-9B5F-6C5F8DE5E644}" type="sibTrans" cxnId="{FCFA6096-0777-45ED-A2E5-4DC779DA415D}">
      <dgm:prSet/>
      <dgm:spPr/>
      <dgm:t>
        <a:bodyPr/>
        <a:lstStyle/>
        <a:p>
          <a:endParaRPr lang="en-IN"/>
        </a:p>
      </dgm:t>
    </dgm:pt>
    <dgm:pt modelId="{376554F7-64F8-49D3-9458-65A08F90D59A}">
      <dgm:prSet phldrT="[Text]" phldr="0"/>
      <dgm:spPr/>
      <dgm:t>
        <a:bodyPr/>
        <a:lstStyle/>
        <a:p>
          <a:r>
            <a:rPr lang="en-US"/>
            <a:t>Analyse salary</a:t>
          </a:r>
          <a:endParaRPr lang="en-IN" dirty="0"/>
        </a:p>
      </dgm:t>
    </dgm:pt>
    <dgm:pt modelId="{161B569B-21F2-42CC-BC9D-000FADB6AEE2}" type="parTrans" cxnId="{2855F782-23EC-469F-B652-0972788238C5}">
      <dgm:prSet/>
      <dgm:spPr/>
      <dgm:t>
        <a:bodyPr/>
        <a:lstStyle/>
        <a:p>
          <a:endParaRPr lang="en-IN"/>
        </a:p>
      </dgm:t>
    </dgm:pt>
    <dgm:pt modelId="{BE0EFEC6-E462-4FB5-A78A-1C6E38ABA520}" type="sibTrans" cxnId="{2855F782-23EC-469F-B652-0972788238C5}">
      <dgm:prSet/>
      <dgm:spPr/>
      <dgm:t>
        <a:bodyPr/>
        <a:lstStyle/>
        <a:p>
          <a:endParaRPr lang="en-IN"/>
        </a:p>
      </dgm:t>
    </dgm:pt>
    <dgm:pt modelId="{3BF55DE0-6BAA-40E9-A3F1-E24295F09C35}">
      <dgm:prSet phldrT="[Text]" phldr="0"/>
      <dgm:spPr/>
      <dgm:t>
        <a:bodyPr/>
        <a:lstStyle/>
        <a:p>
          <a:r>
            <a:rPr lang="en-US"/>
            <a:t>Experience</a:t>
          </a:r>
          <a:endParaRPr lang="en-IN" dirty="0"/>
        </a:p>
      </dgm:t>
    </dgm:pt>
    <dgm:pt modelId="{7D5D56B8-287B-4389-99FF-E528AF54BBB5}" type="parTrans" cxnId="{CDDAC4DF-E976-4C4F-B3AF-94425DC9443A}">
      <dgm:prSet/>
      <dgm:spPr/>
      <dgm:t>
        <a:bodyPr/>
        <a:lstStyle/>
        <a:p>
          <a:endParaRPr lang="en-IN"/>
        </a:p>
      </dgm:t>
    </dgm:pt>
    <dgm:pt modelId="{DA9D0419-64F5-493E-9F1E-1B5425AB1633}" type="sibTrans" cxnId="{CDDAC4DF-E976-4C4F-B3AF-94425DC9443A}">
      <dgm:prSet/>
      <dgm:spPr/>
      <dgm:t>
        <a:bodyPr/>
        <a:lstStyle/>
        <a:p>
          <a:endParaRPr lang="en-IN"/>
        </a:p>
      </dgm:t>
    </dgm:pt>
    <dgm:pt modelId="{00132A7B-35D8-493A-88A0-23E326F6F8B9}">
      <dgm:prSet phldrT="[Text]" phldr="0"/>
      <dgm:spPr/>
      <dgm:t>
        <a:bodyPr/>
        <a:lstStyle/>
        <a:p>
          <a:r>
            <a:rPr lang="en-US" dirty="0"/>
            <a:t>Decision making</a:t>
          </a:r>
          <a:endParaRPr lang="en-IN" dirty="0"/>
        </a:p>
      </dgm:t>
    </dgm:pt>
    <dgm:pt modelId="{CA3E3E91-B24C-4167-B4CC-4A3C8C49459C}" type="parTrans" cxnId="{9468953D-959D-4314-A2CB-079847709822}">
      <dgm:prSet/>
      <dgm:spPr/>
      <dgm:t>
        <a:bodyPr/>
        <a:lstStyle/>
        <a:p>
          <a:endParaRPr lang="en-IN"/>
        </a:p>
      </dgm:t>
    </dgm:pt>
    <dgm:pt modelId="{3F7A81D9-44C2-4F7D-B5F3-57302C4807F3}" type="sibTrans" cxnId="{9468953D-959D-4314-A2CB-079847709822}">
      <dgm:prSet/>
      <dgm:spPr/>
      <dgm:t>
        <a:bodyPr/>
        <a:lstStyle/>
        <a:p>
          <a:endParaRPr lang="en-IN"/>
        </a:p>
      </dgm:t>
    </dgm:pt>
    <dgm:pt modelId="{694B27C0-742E-4E1B-A974-61009F40B59D}">
      <dgm:prSet phldrT="[Text]" phldr="0"/>
      <dgm:spPr/>
      <dgm:t>
        <a:bodyPr/>
        <a:lstStyle/>
        <a:p>
          <a:r>
            <a:rPr lang="en-US" dirty="0"/>
            <a:t>Provide insights</a:t>
          </a:r>
          <a:endParaRPr lang="en-IN" dirty="0"/>
        </a:p>
      </dgm:t>
    </dgm:pt>
    <dgm:pt modelId="{01C0F2EB-1CC0-442A-813D-4D818D757E98}" type="parTrans" cxnId="{917A9B5E-BCC0-4B9F-9998-1F3FF1847FA9}">
      <dgm:prSet/>
      <dgm:spPr/>
      <dgm:t>
        <a:bodyPr/>
        <a:lstStyle/>
        <a:p>
          <a:endParaRPr lang="en-IN"/>
        </a:p>
      </dgm:t>
    </dgm:pt>
    <dgm:pt modelId="{74A9F0BE-C2D1-4990-93EC-2BCE5DE11790}" type="sibTrans" cxnId="{917A9B5E-BCC0-4B9F-9998-1F3FF1847FA9}">
      <dgm:prSet/>
      <dgm:spPr/>
      <dgm:t>
        <a:bodyPr/>
        <a:lstStyle/>
        <a:p>
          <a:endParaRPr lang="en-IN"/>
        </a:p>
      </dgm:t>
    </dgm:pt>
    <dgm:pt modelId="{B27876B4-B43C-4DD1-ACE9-F678196FE9D9}" type="pres">
      <dgm:prSet presAssocID="{FD130A65-B0CE-4051-A8F5-384E29FF1CA8}" presName="Name0" presStyleCnt="0">
        <dgm:presLayoutVars>
          <dgm:dir/>
          <dgm:animLvl val="lvl"/>
          <dgm:resizeHandles val="exact"/>
        </dgm:presLayoutVars>
      </dgm:prSet>
      <dgm:spPr/>
    </dgm:pt>
    <dgm:pt modelId="{5A25D867-29EF-4B05-9447-A75D42F1789E}" type="pres">
      <dgm:prSet presAssocID="{00132A7B-35D8-493A-88A0-23E326F6F8B9}" presName="boxAndChildren" presStyleCnt="0"/>
      <dgm:spPr/>
    </dgm:pt>
    <dgm:pt modelId="{27C2E75C-C845-461E-AB4C-A3ED260F999C}" type="pres">
      <dgm:prSet presAssocID="{00132A7B-35D8-493A-88A0-23E326F6F8B9}" presName="parentTextBox" presStyleLbl="node1" presStyleIdx="0" presStyleCnt="5"/>
      <dgm:spPr/>
    </dgm:pt>
    <dgm:pt modelId="{3FCDE3A1-30B1-4B8C-89E5-75903E42DF93}" type="pres">
      <dgm:prSet presAssocID="{00132A7B-35D8-493A-88A0-23E326F6F8B9}" presName="entireBox" presStyleLbl="node1" presStyleIdx="0" presStyleCnt="5"/>
      <dgm:spPr/>
    </dgm:pt>
    <dgm:pt modelId="{121D9480-C22B-420D-8BBC-A4932230D8D1}" type="pres">
      <dgm:prSet presAssocID="{00132A7B-35D8-493A-88A0-23E326F6F8B9}" presName="descendantBox" presStyleCnt="0"/>
      <dgm:spPr/>
    </dgm:pt>
    <dgm:pt modelId="{BD287642-9AB1-4B22-B45D-20999F5107F8}" type="pres">
      <dgm:prSet presAssocID="{694B27C0-742E-4E1B-A974-61009F40B59D}" presName="childTextBox" presStyleLbl="fgAccFollowNode1" presStyleIdx="0" presStyleCnt="9">
        <dgm:presLayoutVars>
          <dgm:bulletEnabled val="1"/>
        </dgm:presLayoutVars>
      </dgm:prSet>
      <dgm:spPr/>
    </dgm:pt>
    <dgm:pt modelId="{819BE4F2-C826-4CE3-A141-0FAC2D3509CB}" type="pres">
      <dgm:prSet presAssocID="{F121A563-84B4-4C7D-9B5F-6C5F8DE5E644}" presName="sp" presStyleCnt="0"/>
      <dgm:spPr/>
    </dgm:pt>
    <dgm:pt modelId="{48F99516-3F15-4C07-8C75-8D05E86BF1FD}" type="pres">
      <dgm:prSet presAssocID="{38EA9423-A7E9-47A5-B373-19B8541FAEAF}" presName="arrowAndChildren" presStyleCnt="0"/>
      <dgm:spPr/>
    </dgm:pt>
    <dgm:pt modelId="{19CC93E2-797B-4006-A25F-43AD6559A6E2}" type="pres">
      <dgm:prSet presAssocID="{38EA9423-A7E9-47A5-B373-19B8541FAEAF}" presName="parentTextArrow" presStyleLbl="node1" presStyleIdx="0" presStyleCnt="5"/>
      <dgm:spPr/>
    </dgm:pt>
    <dgm:pt modelId="{DF05DF90-EAC7-46C1-B93A-8B51AD352C8C}" type="pres">
      <dgm:prSet presAssocID="{38EA9423-A7E9-47A5-B373-19B8541FAEAF}" presName="arrow" presStyleLbl="node1" presStyleIdx="1" presStyleCnt="5"/>
      <dgm:spPr/>
    </dgm:pt>
    <dgm:pt modelId="{EF1B41A9-6200-40F8-A790-F1C79D83440A}" type="pres">
      <dgm:prSet presAssocID="{38EA9423-A7E9-47A5-B373-19B8541FAEAF}" presName="descendantArrow" presStyleCnt="0"/>
      <dgm:spPr/>
    </dgm:pt>
    <dgm:pt modelId="{4697F068-4111-47A0-847B-A8D1270ACE61}" type="pres">
      <dgm:prSet presAssocID="{376554F7-64F8-49D3-9458-65A08F90D59A}" presName="childTextArrow" presStyleLbl="fgAccFollowNode1" presStyleIdx="1" presStyleCnt="9">
        <dgm:presLayoutVars>
          <dgm:bulletEnabled val="1"/>
        </dgm:presLayoutVars>
      </dgm:prSet>
      <dgm:spPr/>
    </dgm:pt>
    <dgm:pt modelId="{95CCD2D7-C972-4479-A523-2C615B6F07E9}" type="pres">
      <dgm:prSet presAssocID="{3BF55DE0-6BAA-40E9-A3F1-E24295F09C35}" presName="childTextArrow" presStyleLbl="fgAccFollowNode1" presStyleIdx="2" presStyleCnt="9">
        <dgm:presLayoutVars>
          <dgm:bulletEnabled val="1"/>
        </dgm:presLayoutVars>
      </dgm:prSet>
      <dgm:spPr/>
    </dgm:pt>
    <dgm:pt modelId="{E367FFC3-D32C-496C-8B8E-1043C0078537}" type="pres">
      <dgm:prSet presAssocID="{33C161A8-C728-416E-8F09-607F9BC6B0D9}" presName="sp" presStyleCnt="0"/>
      <dgm:spPr/>
    </dgm:pt>
    <dgm:pt modelId="{7215914D-42CD-4D28-B946-6CE365D2A9E0}" type="pres">
      <dgm:prSet presAssocID="{57DC21A9-7094-46C9-A872-9CBAE4308D88}" presName="arrowAndChildren" presStyleCnt="0"/>
      <dgm:spPr/>
    </dgm:pt>
    <dgm:pt modelId="{A48AFA74-2A4A-4B15-8FAD-E3434F4C85D1}" type="pres">
      <dgm:prSet presAssocID="{57DC21A9-7094-46C9-A872-9CBAE4308D88}" presName="parentTextArrow" presStyleLbl="node1" presStyleIdx="1" presStyleCnt="5"/>
      <dgm:spPr/>
    </dgm:pt>
    <dgm:pt modelId="{E0AA5D45-2F5E-4FA8-B673-60D63AFDFEAA}" type="pres">
      <dgm:prSet presAssocID="{57DC21A9-7094-46C9-A872-9CBAE4308D88}" presName="arrow" presStyleLbl="node1" presStyleIdx="2" presStyleCnt="5"/>
      <dgm:spPr/>
    </dgm:pt>
    <dgm:pt modelId="{E38597A5-4B71-4A3F-A6B9-947FB214B09D}" type="pres">
      <dgm:prSet presAssocID="{57DC21A9-7094-46C9-A872-9CBAE4308D88}" presName="descendantArrow" presStyleCnt="0"/>
      <dgm:spPr/>
    </dgm:pt>
    <dgm:pt modelId="{574719B6-463D-4301-A358-DF989DAE31AD}" type="pres">
      <dgm:prSet presAssocID="{E6F1ACE1-58C1-4C8E-AF6B-3ACE77BE318E}" presName="childTextArrow" presStyleLbl="fgAccFollowNode1" presStyleIdx="3" presStyleCnt="9">
        <dgm:presLayoutVars>
          <dgm:bulletEnabled val="1"/>
        </dgm:presLayoutVars>
      </dgm:prSet>
      <dgm:spPr/>
    </dgm:pt>
    <dgm:pt modelId="{731E8F4E-0636-4FAC-BF85-9030751E0AAD}" type="pres">
      <dgm:prSet presAssocID="{0C78C209-80B0-4912-BAE0-5131F82E99E6}" presName="childTextArrow" presStyleLbl="fgAccFollowNode1" presStyleIdx="4" presStyleCnt="9">
        <dgm:presLayoutVars>
          <dgm:bulletEnabled val="1"/>
        </dgm:presLayoutVars>
      </dgm:prSet>
      <dgm:spPr/>
    </dgm:pt>
    <dgm:pt modelId="{F18C89AD-0088-4FBB-9F9E-8BB7BC52E659}" type="pres">
      <dgm:prSet presAssocID="{DE2FE0DB-26BB-4B08-99C9-4D1D071DA7D8}" presName="sp" presStyleCnt="0"/>
      <dgm:spPr/>
    </dgm:pt>
    <dgm:pt modelId="{3ADAB59E-B37D-40C6-B4B7-19B5E195520E}" type="pres">
      <dgm:prSet presAssocID="{C8388835-31C7-4517-AD2C-91E0EEA28BE7}" presName="arrowAndChildren" presStyleCnt="0"/>
      <dgm:spPr/>
    </dgm:pt>
    <dgm:pt modelId="{5C3E89E7-07CE-45B4-BEE3-82565340EEDE}" type="pres">
      <dgm:prSet presAssocID="{C8388835-31C7-4517-AD2C-91E0EEA28BE7}" presName="parentTextArrow" presStyleLbl="node1" presStyleIdx="2" presStyleCnt="5"/>
      <dgm:spPr/>
    </dgm:pt>
    <dgm:pt modelId="{688507A6-D031-4A72-BF88-FC65A5DF2678}" type="pres">
      <dgm:prSet presAssocID="{C8388835-31C7-4517-AD2C-91E0EEA28BE7}" presName="arrow" presStyleLbl="node1" presStyleIdx="3" presStyleCnt="5"/>
      <dgm:spPr/>
    </dgm:pt>
    <dgm:pt modelId="{22A3E39F-FEFA-4577-8692-E27000C8D017}" type="pres">
      <dgm:prSet presAssocID="{C8388835-31C7-4517-AD2C-91E0EEA28BE7}" presName="descendantArrow" presStyleCnt="0"/>
      <dgm:spPr/>
    </dgm:pt>
    <dgm:pt modelId="{0856540B-C0A3-4B76-BD25-84F2069DF0D6}" type="pres">
      <dgm:prSet presAssocID="{9BB4E9E3-15D0-4056-9095-CEE7CB7230DF}" presName="childTextArrow" presStyleLbl="fgAccFollowNode1" presStyleIdx="5" presStyleCnt="9">
        <dgm:presLayoutVars>
          <dgm:bulletEnabled val="1"/>
        </dgm:presLayoutVars>
      </dgm:prSet>
      <dgm:spPr/>
    </dgm:pt>
    <dgm:pt modelId="{4FD21983-E8C2-48C7-B93B-146D65F090E5}" type="pres">
      <dgm:prSet presAssocID="{BE8B0BCA-9179-4B4E-ACD7-EA3BB78D12F9}" presName="childTextArrow" presStyleLbl="fgAccFollowNode1" presStyleIdx="6" presStyleCnt="9">
        <dgm:presLayoutVars>
          <dgm:bulletEnabled val="1"/>
        </dgm:presLayoutVars>
      </dgm:prSet>
      <dgm:spPr/>
    </dgm:pt>
    <dgm:pt modelId="{C47DF6B8-2FC7-4490-88B0-3DA6E77521AE}" type="pres">
      <dgm:prSet presAssocID="{C8203C94-1870-4F7E-BDE4-8C96644E04F1}" presName="sp" presStyleCnt="0"/>
      <dgm:spPr/>
    </dgm:pt>
    <dgm:pt modelId="{37821D76-8F79-45D6-B24A-5CC6C1489D16}" type="pres">
      <dgm:prSet presAssocID="{5FAF6453-EC6C-497D-907A-3F3BE5627B89}" presName="arrowAndChildren" presStyleCnt="0"/>
      <dgm:spPr/>
    </dgm:pt>
    <dgm:pt modelId="{DCE2A1AC-F2C0-4369-86A9-CE1D1ED0121F}" type="pres">
      <dgm:prSet presAssocID="{5FAF6453-EC6C-497D-907A-3F3BE5627B89}" presName="parentTextArrow" presStyleLbl="node1" presStyleIdx="3" presStyleCnt="5"/>
      <dgm:spPr/>
    </dgm:pt>
    <dgm:pt modelId="{5A521323-497F-468F-B9EC-88BEAD058CA0}" type="pres">
      <dgm:prSet presAssocID="{5FAF6453-EC6C-497D-907A-3F3BE5627B89}" presName="arrow" presStyleLbl="node1" presStyleIdx="4" presStyleCnt="5" custLinFactNeighborY="-1357"/>
      <dgm:spPr/>
    </dgm:pt>
    <dgm:pt modelId="{9B4DFCAC-3A34-4817-9A84-9705EBB7AD68}" type="pres">
      <dgm:prSet presAssocID="{5FAF6453-EC6C-497D-907A-3F3BE5627B89}" presName="descendantArrow" presStyleCnt="0"/>
      <dgm:spPr/>
    </dgm:pt>
    <dgm:pt modelId="{7A156E16-25B5-4F26-B690-EEDA6B747A41}" type="pres">
      <dgm:prSet presAssocID="{F86E8627-85D3-41DA-8EDC-964FC3DBA512}" presName="childTextArrow" presStyleLbl="fgAccFollowNode1" presStyleIdx="7" presStyleCnt="9">
        <dgm:presLayoutVars>
          <dgm:bulletEnabled val="1"/>
        </dgm:presLayoutVars>
      </dgm:prSet>
      <dgm:spPr/>
    </dgm:pt>
    <dgm:pt modelId="{E367FE73-780C-4473-8D26-D047E0BDD050}" type="pres">
      <dgm:prSet presAssocID="{6693B7C8-D76F-48BC-B007-A76A5AE87136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56B01B00-A4AD-4D73-AD78-5F1311BC5F6A}" srcId="{FD130A65-B0CE-4051-A8F5-384E29FF1CA8}" destId="{57DC21A9-7094-46C9-A872-9CBAE4308D88}" srcOrd="2" destOrd="0" parTransId="{EC23E797-0E83-45ED-858F-31D471B3DF94}" sibTransId="{33C161A8-C728-416E-8F09-607F9BC6B0D9}"/>
    <dgm:cxn modelId="{2332120D-F826-429A-871D-A017EEDD4015}" type="presOf" srcId="{5FAF6453-EC6C-497D-907A-3F3BE5627B89}" destId="{5A521323-497F-468F-B9EC-88BEAD058CA0}" srcOrd="1" destOrd="0" presId="urn:microsoft.com/office/officeart/2005/8/layout/process4"/>
    <dgm:cxn modelId="{9E022B1C-4A68-41CE-AF31-E6F10C1E0EA5}" type="presOf" srcId="{376554F7-64F8-49D3-9458-65A08F90D59A}" destId="{4697F068-4111-47A0-847B-A8D1270ACE61}" srcOrd="0" destOrd="0" presId="urn:microsoft.com/office/officeart/2005/8/layout/process4"/>
    <dgm:cxn modelId="{8131821C-A031-4B50-A148-0F53FF937E25}" srcId="{5FAF6453-EC6C-497D-907A-3F3BE5627B89}" destId="{F86E8627-85D3-41DA-8EDC-964FC3DBA512}" srcOrd="0" destOrd="0" parTransId="{2D9854AA-7517-4D8A-BA98-BD3D5E2B481D}" sibTransId="{B7782C84-F839-4D04-AC4E-629AF9BA45E3}"/>
    <dgm:cxn modelId="{6487DD1D-C104-44A6-AA17-6B1CBB829BC8}" srcId="{C8388835-31C7-4517-AD2C-91E0EEA28BE7}" destId="{BE8B0BCA-9179-4B4E-ACD7-EA3BB78D12F9}" srcOrd="1" destOrd="0" parTransId="{2BAD224A-E91D-47B6-9E92-731FFE8A134B}" sibTransId="{38E0AF31-1179-4F14-8F3F-836FD6BA0E53}"/>
    <dgm:cxn modelId="{91D5A51F-9416-42AF-811D-366731502152}" type="presOf" srcId="{BE8B0BCA-9179-4B4E-ACD7-EA3BB78D12F9}" destId="{4FD21983-E8C2-48C7-B93B-146D65F090E5}" srcOrd="0" destOrd="0" presId="urn:microsoft.com/office/officeart/2005/8/layout/process4"/>
    <dgm:cxn modelId="{F2901E21-AAD1-4239-A6F9-DD9A47935D95}" srcId="{5FAF6453-EC6C-497D-907A-3F3BE5627B89}" destId="{6693B7C8-D76F-48BC-B007-A76A5AE87136}" srcOrd="1" destOrd="0" parTransId="{76CBC806-B988-4C47-AE3F-6CDF3E6A382B}" sibTransId="{C7875969-BE60-4EE1-B1C4-9AFECF046858}"/>
    <dgm:cxn modelId="{D9779D23-B376-4E68-A636-2A0DF100A0FB}" type="presOf" srcId="{5FAF6453-EC6C-497D-907A-3F3BE5627B89}" destId="{DCE2A1AC-F2C0-4369-86A9-CE1D1ED0121F}" srcOrd="0" destOrd="0" presId="urn:microsoft.com/office/officeart/2005/8/layout/process4"/>
    <dgm:cxn modelId="{9A711B27-7877-492E-A7C6-5096816BB010}" type="presOf" srcId="{38EA9423-A7E9-47A5-B373-19B8541FAEAF}" destId="{DF05DF90-EAC7-46C1-B93A-8B51AD352C8C}" srcOrd="1" destOrd="0" presId="urn:microsoft.com/office/officeart/2005/8/layout/process4"/>
    <dgm:cxn modelId="{0F39402E-8D52-4868-BF6D-7D474EB3F971}" type="presOf" srcId="{38EA9423-A7E9-47A5-B373-19B8541FAEAF}" destId="{19CC93E2-797B-4006-A25F-43AD6559A6E2}" srcOrd="0" destOrd="0" presId="urn:microsoft.com/office/officeart/2005/8/layout/process4"/>
    <dgm:cxn modelId="{693AD039-C5C3-4B9D-A0E9-B3797BE4A800}" type="presOf" srcId="{0C78C209-80B0-4912-BAE0-5131F82E99E6}" destId="{731E8F4E-0636-4FAC-BF85-9030751E0AAD}" srcOrd="0" destOrd="0" presId="urn:microsoft.com/office/officeart/2005/8/layout/process4"/>
    <dgm:cxn modelId="{4AC30E3A-88C0-403D-B7F1-53ABA8813AC5}" srcId="{C8388835-31C7-4517-AD2C-91E0EEA28BE7}" destId="{9BB4E9E3-15D0-4056-9095-CEE7CB7230DF}" srcOrd="0" destOrd="0" parTransId="{816EFFB9-F8E7-4021-BD84-1F5D51C0C1E6}" sibTransId="{82B05BF1-75FF-4C2F-83C5-65EC54441318}"/>
    <dgm:cxn modelId="{9468953D-959D-4314-A2CB-079847709822}" srcId="{FD130A65-B0CE-4051-A8F5-384E29FF1CA8}" destId="{00132A7B-35D8-493A-88A0-23E326F6F8B9}" srcOrd="4" destOrd="0" parTransId="{CA3E3E91-B24C-4167-B4CC-4A3C8C49459C}" sibTransId="{3F7A81D9-44C2-4F7D-B5F3-57302C4807F3}"/>
    <dgm:cxn modelId="{917A9B5E-BCC0-4B9F-9998-1F3FF1847FA9}" srcId="{00132A7B-35D8-493A-88A0-23E326F6F8B9}" destId="{694B27C0-742E-4E1B-A974-61009F40B59D}" srcOrd="0" destOrd="0" parTransId="{01C0F2EB-1CC0-442A-813D-4D818D757E98}" sibTransId="{74A9F0BE-C2D1-4990-93EC-2BCE5DE11790}"/>
    <dgm:cxn modelId="{2616DF45-2C27-4B21-B783-171AF39CC5A4}" type="presOf" srcId="{3BF55DE0-6BAA-40E9-A3F1-E24295F09C35}" destId="{95CCD2D7-C972-4479-A523-2C615B6F07E9}" srcOrd="0" destOrd="0" presId="urn:microsoft.com/office/officeart/2005/8/layout/process4"/>
    <dgm:cxn modelId="{F3214548-77C4-48EF-827D-3C7F126DA418}" type="presOf" srcId="{00132A7B-35D8-493A-88A0-23E326F6F8B9}" destId="{27C2E75C-C845-461E-AB4C-A3ED260F999C}" srcOrd="0" destOrd="0" presId="urn:microsoft.com/office/officeart/2005/8/layout/process4"/>
    <dgm:cxn modelId="{EC32C968-D227-4311-92CD-BE76CDD59123}" type="presOf" srcId="{694B27C0-742E-4E1B-A974-61009F40B59D}" destId="{BD287642-9AB1-4B22-B45D-20999F5107F8}" srcOrd="0" destOrd="0" presId="urn:microsoft.com/office/officeart/2005/8/layout/process4"/>
    <dgm:cxn modelId="{B5FAD84B-DA11-4F3A-AB0B-8ABED3E77249}" srcId="{FD130A65-B0CE-4051-A8F5-384E29FF1CA8}" destId="{5FAF6453-EC6C-497D-907A-3F3BE5627B89}" srcOrd="0" destOrd="0" parTransId="{BF2D0276-D18F-41C2-BCD3-5B5CB9841EF8}" sibTransId="{C8203C94-1870-4F7E-BDE4-8C96644E04F1}"/>
    <dgm:cxn modelId="{0411BE6D-010D-4507-BEC2-5CBEE18E266B}" srcId="{57DC21A9-7094-46C9-A872-9CBAE4308D88}" destId="{E6F1ACE1-58C1-4C8E-AF6B-3ACE77BE318E}" srcOrd="0" destOrd="0" parTransId="{BAC2382E-2460-4F79-B7A5-52853D51B7F6}" sibTransId="{92B985C5-5003-4B0C-A3BB-509765BA608F}"/>
    <dgm:cxn modelId="{03860F50-35F2-46D2-9F58-3C5940052E52}" type="presOf" srcId="{9BB4E9E3-15D0-4056-9095-CEE7CB7230DF}" destId="{0856540B-C0A3-4B76-BD25-84F2069DF0D6}" srcOrd="0" destOrd="0" presId="urn:microsoft.com/office/officeart/2005/8/layout/process4"/>
    <dgm:cxn modelId="{2F6B8053-A2CB-4756-A3AC-B583B6A32C37}" type="presOf" srcId="{F86E8627-85D3-41DA-8EDC-964FC3DBA512}" destId="{7A156E16-25B5-4F26-B690-EEDA6B747A41}" srcOrd="0" destOrd="0" presId="urn:microsoft.com/office/officeart/2005/8/layout/process4"/>
    <dgm:cxn modelId="{722EF475-BB9A-450A-B3A6-AD124EACD4F4}" type="presOf" srcId="{FD130A65-B0CE-4051-A8F5-384E29FF1CA8}" destId="{B27876B4-B43C-4DD1-ACE9-F678196FE9D9}" srcOrd="0" destOrd="0" presId="urn:microsoft.com/office/officeart/2005/8/layout/process4"/>
    <dgm:cxn modelId="{089B7A79-B716-4D91-BCD1-9A4BE511CC7C}" type="presOf" srcId="{E6F1ACE1-58C1-4C8E-AF6B-3ACE77BE318E}" destId="{574719B6-463D-4301-A358-DF989DAE31AD}" srcOrd="0" destOrd="0" presId="urn:microsoft.com/office/officeart/2005/8/layout/process4"/>
    <dgm:cxn modelId="{B749B97B-4E75-4E40-9C75-7802B158093A}" type="presOf" srcId="{57DC21A9-7094-46C9-A872-9CBAE4308D88}" destId="{A48AFA74-2A4A-4B15-8FAD-E3434F4C85D1}" srcOrd="0" destOrd="0" presId="urn:microsoft.com/office/officeart/2005/8/layout/process4"/>
    <dgm:cxn modelId="{0C93E37E-C831-4948-B698-A594311D4D7C}" type="presOf" srcId="{C8388835-31C7-4517-AD2C-91E0EEA28BE7}" destId="{5C3E89E7-07CE-45B4-BEE3-82565340EEDE}" srcOrd="0" destOrd="0" presId="urn:microsoft.com/office/officeart/2005/8/layout/process4"/>
    <dgm:cxn modelId="{2855F782-23EC-469F-B652-0972788238C5}" srcId="{38EA9423-A7E9-47A5-B373-19B8541FAEAF}" destId="{376554F7-64F8-49D3-9458-65A08F90D59A}" srcOrd="0" destOrd="0" parTransId="{161B569B-21F2-42CC-BC9D-000FADB6AEE2}" sibTransId="{BE0EFEC6-E462-4FB5-A78A-1C6E38ABA520}"/>
    <dgm:cxn modelId="{31E54892-BD7B-4EDE-9486-F5F4C0F0D0A5}" type="presOf" srcId="{C8388835-31C7-4517-AD2C-91E0EEA28BE7}" destId="{688507A6-D031-4A72-BF88-FC65A5DF2678}" srcOrd="1" destOrd="0" presId="urn:microsoft.com/office/officeart/2005/8/layout/process4"/>
    <dgm:cxn modelId="{FCFA6096-0777-45ED-A2E5-4DC779DA415D}" srcId="{FD130A65-B0CE-4051-A8F5-384E29FF1CA8}" destId="{38EA9423-A7E9-47A5-B373-19B8541FAEAF}" srcOrd="3" destOrd="0" parTransId="{6A1937B4-B406-428C-BBFB-806614A93DCC}" sibTransId="{F121A563-84B4-4C7D-9B5F-6C5F8DE5E644}"/>
    <dgm:cxn modelId="{BB928DA3-A2EE-4F65-9730-D8ACD932D5C9}" srcId="{57DC21A9-7094-46C9-A872-9CBAE4308D88}" destId="{0C78C209-80B0-4912-BAE0-5131F82E99E6}" srcOrd="1" destOrd="0" parTransId="{878030FA-115B-402E-8AE4-2970CBCE40E9}" sibTransId="{5C3B720F-515E-426E-AD65-C21807DDD8A6}"/>
    <dgm:cxn modelId="{1AA4C2A7-BEA3-4C14-B944-7BD20842468F}" type="presOf" srcId="{57DC21A9-7094-46C9-A872-9CBAE4308D88}" destId="{E0AA5D45-2F5E-4FA8-B673-60D63AFDFEAA}" srcOrd="1" destOrd="0" presId="urn:microsoft.com/office/officeart/2005/8/layout/process4"/>
    <dgm:cxn modelId="{4C90AFAA-2682-48C5-AEFE-1B91C979D80B}" srcId="{FD130A65-B0CE-4051-A8F5-384E29FF1CA8}" destId="{C8388835-31C7-4517-AD2C-91E0EEA28BE7}" srcOrd="1" destOrd="0" parTransId="{8382CF41-3DF1-4212-8D4B-6AC5C8FB943F}" sibTransId="{DE2FE0DB-26BB-4B08-99C9-4D1D071DA7D8}"/>
    <dgm:cxn modelId="{5F2964B6-D411-4C1D-A9FD-FAAA9A2CC081}" type="presOf" srcId="{00132A7B-35D8-493A-88A0-23E326F6F8B9}" destId="{3FCDE3A1-30B1-4B8C-89E5-75903E42DF93}" srcOrd="1" destOrd="0" presId="urn:microsoft.com/office/officeart/2005/8/layout/process4"/>
    <dgm:cxn modelId="{085336D2-AB8B-4B26-8188-E8EF91946C49}" type="presOf" srcId="{6693B7C8-D76F-48BC-B007-A76A5AE87136}" destId="{E367FE73-780C-4473-8D26-D047E0BDD050}" srcOrd="0" destOrd="0" presId="urn:microsoft.com/office/officeart/2005/8/layout/process4"/>
    <dgm:cxn modelId="{CDDAC4DF-E976-4C4F-B3AF-94425DC9443A}" srcId="{38EA9423-A7E9-47A5-B373-19B8541FAEAF}" destId="{3BF55DE0-6BAA-40E9-A3F1-E24295F09C35}" srcOrd="1" destOrd="0" parTransId="{7D5D56B8-287B-4389-99FF-E528AF54BBB5}" sibTransId="{DA9D0419-64F5-493E-9F1E-1B5425AB1633}"/>
    <dgm:cxn modelId="{B0231496-1417-4C31-AB6D-87ACDB4627A1}" type="presParOf" srcId="{B27876B4-B43C-4DD1-ACE9-F678196FE9D9}" destId="{5A25D867-29EF-4B05-9447-A75D42F1789E}" srcOrd="0" destOrd="0" presId="urn:microsoft.com/office/officeart/2005/8/layout/process4"/>
    <dgm:cxn modelId="{43305A25-7E8B-42D7-88E0-D42024D1307C}" type="presParOf" srcId="{5A25D867-29EF-4B05-9447-A75D42F1789E}" destId="{27C2E75C-C845-461E-AB4C-A3ED260F999C}" srcOrd="0" destOrd="0" presId="urn:microsoft.com/office/officeart/2005/8/layout/process4"/>
    <dgm:cxn modelId="{51039D81-9405-4A6D-9672-CB433C6E2DDD}" type="presParOf" srcId="{5A25D867-29EF-4B05-9447-A75D42F1789E}" destId="{3FCDE3A1-30B1-4B8C-89E5-75903E42DF93}" srcOrd="1" destOrd="0" presId="urn:microsoft.com/office/officeart/2005/8/layout/process4"/>
    <dgm:cxn modelId="{7AF2AA21-B09F-49AC-800A-9CF7D713BAEE}" type="presParOf" srcId="{5A25D867-29EF-4B05-9447-A75D42F1789E}" destId="{121D9480-C22B-420D-8BBC-A4932230D8D1}" srcOrd="2" destOrd="0" presId="urn:microsoft.com/office/officeart/2005/8/layout/process4"/>
    <dgm:cxn modelId="{4C30F90C-4440-4FAB-AA21-E4BAE8FDFD04}" type="presParOf" srcId="{121D9480-C22B-420D-8BBC-A4932230D8D1}" destId="{BD287642-9AB1-4B22-B45D-20999F5107F8}" srcOrd="0" destOrd="0" presId="urn:microsoft.com/office/officeart/2005/8/layout/process4"/>
    <dgm:cxn modelId="{1C5309C9-E104-4F76-8FE5-FD64DC089850}" type="presParOf" srcId="{B27876B4-B43C-4DD1-ACE9-F678196FE9D9}" destId="{819BE4F2-C826-4CE3-A141-0FAC2D3509CB}" srcOrd="1" destOrd="0" presId="urn:microsoft.com/office/officeart/2005/8/layout/process4"/>
    <dgm:cxn modelId="{03838523-B560-4CB6-9CD2-8B82E42978DA}" type="presParOf" srcId="{B27876B4-B43C-4DD1-ACE9-F678196FE9D9}" destId="{48F99516-3F15-4C07-8C75-8D05E86BF1FD}" srcOrd="2" destOrd="0" presId="urn:microsoft.com/office/officeart/2005/8/layout/process4"/>
    <dgm:cxn modelId="{F8AA0913-1FDA-48C5-BBB5-4746743D2E3E}" type="presParOf" srcId="{48F99516-3F15-4C07-8C75-8D05E86BF1FD}" destId="{19CC93E2-797B-4006-A25F-43AD6559A6E2}" srcOrd="0" destOrd="0" presId="urn:microsoft.com/office/officeart/2005/8/layout/process4"/>
    <dgm:cxn modelId="{487E8791-2915-4F65-B98E-DEABC440433C}" type="presParOf" srcId="{48F99516-3F15-4C07-8C75-8D05E86BF1FD}" destId="{DF05DF90-EAC7-46C1-B93A-8B51AD352C8C}" srcOrd="1" destOrd="0" presId="urn:microsoft.com/office/officeart/2005/8/layout/process4"/>
    <dgm:cxn modelId="{6D2672AB-6DC5-4983-A147-94E5E4AAC49A}" type="presParOf" srcId="{48F99516-3F15-4C07-8C75-8D05E86BF1FD}" destId="{EF1B41A9-6200-40F8-A790-F1C79D83440A}" srcOrd="2" destOrd="0" presId="urn:microsoft.com/office/officeart/2005/8/layout/process4"/>
    <dgm:cxn modelId="{9A2B8CF8-FFE3-4B1B-8EC2-278206A8820A}" type="presParOf" srcId="{EF1B41A9-6200-40F8-A790-F1C79D83440A}" destId="{4697F068-4111-47A0-847B-A8D1270ACE61}" srcOrd="0" destOrd="0" presId="urn:microsoft.com/office/officeart/2005/8/layout/process4"/>
    <dgm:cxn modelId="{EE0E9A89-4D80-4973-B11E-15B6DA38339E}" type="presParOf" srcId="{EF1B41A9-6200-40F8-A790-F1C79D83440A}" destId="{95CCD2D7-C972-4479-A523-2C615B6F07E9}" srcOrd="1" destOrd="0" presId="urn:microsoft.com/office/officeart/2005/8/layout/process4"/>
    <dgm:cxn modelId="{EDF9AEEA-C7E3-4CB7-B33F-69DC21EF8C57}" type="presParOf" srcId="{B27876B4-B43C-4DD1-ACE9-F678196FE9D9}" destId="{E367FFC3-D32C-496C-8B8E-1043C0078537}" srcOrd="3" destOrd="0" presId="urn:microsoft.com/office/officeart/2005/8/layout/process4"/>
    <dgm:cxn modelId="{D3263CEC-87BA-4A1C-A6E3-0E3251ADBE42}" type="presParOf" srcId="{B27876B4-B43C-4DD1-ACE9-F678196FE9D9}" destId="{7215914D-42CD-4D28-B946-6CE365D2A9E0}" srcOrd="4" destOrd="0" presId="urn:microsoft.com/office/officeart/2005/8/layout/process4"/>
    <dgm:cxn modelId="{64463AC3-9237-4286-B8EF-3C02B8BC4F91}" type="presParOf" srcId="{7215914D-42CD-4D28-B946-6CE365D2A9E0}" destId="{A48AFA74-2A4A-4B15-8FAD-E3434F4C85D1}" srcOrd="0" destOrd="0" presId="urn:microsoft.com/office/officeart/2005/8/layout/process4"/>
    <dgm:cxn modelId="{ED93612B-61E6-4B7E-8C26-D890AA198042}" type="presParOf" srcId="{7215914D-42CD-4D28-B946-6CE365D2A9E0}" destId="{E0AA5D45-2F5E-4FA8-B673-60D63AFDFEAA}" srcOrd="1" destOrd="0" presId="urn:microsoft.com/office/officeart/2005/8/layout/process4"/>
    <dgm:cxn modelId="{0BFD7296-6DF8-4954-8CF9-92435ABB41C7}" type="presParOf" srcId="{7215914D-42CD-4D28-B946-6CE365D2A9E0}" destId="{E38597A5-4B71-4A3F-A6B9-947FB214B09D}" srcOrd="2" destOrd="0" presId="urn:microsoft.com/office/officeart/2005/8/layout/process4"/>
    <dgm:cxn modelId="{795A2B13-6956-46CB-B519-612019CC03E0}" type="presParOf" srcId="{E38597A5-4B71-4A3F-A6B9-947FB214B09D}" destId="{574719B6-463D-4301-A358-DF989DAE31AD}" srcOrd="0" destOrd="0" presId="urn:microsoft.com/office/officeart/2005/8/layout/process4"/>
    <dgm:cxn modelId="{A6C5AC9E-466F-4D3C-9D58-1B1925E61A08}" type="presParOf" srcId="{E38597A5-4B71-4A3F-A6B9-947FB214B09D}" destId="{731E8F4E-0636-4FAC-BF85-9030751E0AAD}" srcOrd="1" destOrd="0" presId="urn:microsoft.com/office/officeart/2005/8/layout/process4"/>
    <dgm:cxn modelId="{12FC3C82-6E6D-4DAB-86E8-762DBE7BAD42}" type="presParOf" srcId="{B27876B4-B43C-4DD1-ACE9-F678196FE9D9}" destId="{F18C89AD-0088-4FBB-9F9E-8BB7BC52E659}" srcOrd="5" destOrd="0" presId="urn:microsoft.com/office/officeart/2005/8/layout/process4"/>
    <dgm:cxn modelId="{0442498A-BFCF-4189-8DF1-7019CBA21FFE}" type="presParOf" srcId="{B27876B4-B43C-4DD1-ACE9-F678196FE9D9}" destId="{3ADAB59E-B37D-40C6-B4B7-19B5E195520E}" srcOrd="6" destOrd="0" presId="urn:microsoft.com/office/officeart/2005/8/layout/process4"/>
    <dgm:cxn modelId="{793A42E6-A7B3-4510-AD4F-C0E0DCD269E6}" type="presParOf" srcId="{3ADAB59E-B37D-40C6-B4B7-19B5E195520E}" destId="{5C3E89E7-07CE-45B4-BEE3-82565340EEDE}" srcOrd="0" destOrd="0" presId="urn:microsoft.com/office/officeart/2005/8/layout/process4"/>
    <dgm:cxn modelId="{3E1E04A2-D259-4F4D-B521-D17F64728D4F}" type="presParOf" srcId="{3ADAB59E-B37D-40C6-B4B7-19B5E195520E}" destId="{688507A6-D031-4A72-BF88-FC65A5DF2678}" srcOrd="1" destOrd="0" presId="urn:microsoft.com/office/officeart/2005/8/layout/process4"/>
    <dgm:cxn modelId="{2534D05B-B4EC-4F7D-8A62-67818B62FBF7}" type="presParOf" srcId="{3ADAB59E-B37D-40C6-B4B7-19B5E195520E}" destId="{22A3E39F-FEFA-4577-8692-E27000C8D017}" srcOrd="2" destOrd="0" presId="urn:microsoft.com/office/officeart/2005/8/layout/process4"/>
    <dgm:cxn modelId="{473DDBA6-9B08-4F05-AEF9-C26A6F650A85}" type="presParOf" srcId="{22A3E39F-FEFA-4577-8692-E27000C8D017}" destId="{0856540B-C0A3-4B76-BD25-84F2069DF0D6}" srcOrd="0" destOrd="0" presId="urn:microsoft.com/office/officeart/2005/8/layout/process4"/>
    <dgm:cxn modelId="{FFD72DC6-A663-460C-BD4B-1D9DBBA40DB4}" type="presParOf" srcId="{22A3E39F-FEFA-4577-8692-E27000C8D017}" destId="{4FD21983-E8C2-48C7-B93B-146D65F090E5}" srcOrd="1" destOrd="0" presId="urn:microsoft.com/office/officeart/2005/8/layout/process4"/>
    <dgm:cxn modelId="{FFDF333E-3663-4CCD-8E03-B8AAA8C612D2}" type="presParOf" srcId="{B27876B4-B43C-4DD1-ACE9-F678196FE9D9}" destId="{C47DF6B8-2FC7-4490-88B0-3DA6E77521AE}" srcOrd="7" destOrd="0" presId="urn:microsoft.com/office/officeart/2005/8/layout/process4"/>
    <dgm:cxn modelId="{23DEA621-BDC9-49C7-8BE2-BF36B31FE162}" type="presParOf" srcId="{B27876B4-B43C-4DD1-ACE9-F678196FE9D9}" destId="{37821D76-8F79-45D6-B24A-5CC6C1489D16}" srcOrd="8" destOrd="0" presId="urn:microsoft.com/office/officeart/2005/8/layout/process4"/>
    <dgm:cxn modelId="{AB2046ED-4880-46DD-B62D-0F3C8DD83EF2}" type="presParOf" srcId="{37821D76-8F79-45D6-B24A-5CC6C1489D16}" destId="{DCE2A1AC-F2C0-4369-86A9-CE1D1ED0121F}" srcOrd="0" destOrd="0" presId="urn:microsoft.com/office/officeart/2005/8/layout/process4"/>
    <dgm:cxn modelId="{7AB23F74-AD06-4B2D-BB79-38A7DD36366A}" type="presParOf" srcId="{37821D76-8F79-45D6-B24A-5CC6C1489D16}" destId="{5A521323-497F-468F-B9EC-88BEAD058CA0}" srcOrd="1" destOrd="0" presId="urn:microsoft.com/office/officeart/2005/8/layout/process4"/>
    <dgm:cxn modelId="{AD34CCBE-72EE-4C50-98D9-B85B0EB0CDB8}" type="presParOf" srcId="{37821D76-8F79-45D6-B24A-5CC6C1489D16}" destId="{9B4DFCAC-3A34-4817-9A84-9705EBB7AD68}" srcOrd="2" destOrd="0" presId="urn:microsoft.com/office/officeart/2005/8/layout/process4"/>
    <dgm:cxn modelId="{016CC196-0615-4658-80F5-3E649817B887}" type="presParOf" srcId="{9B4DFCAC-3A34-4817-9A84-9705EBB7AD68}" destId="{7A156E16-25B5-4F26-B690-EEDA6B747A41}" srcOrd="0" destOrd="0" presId="urn:microsoft.com/office/officeart/2005/8/layout/process4"/>
    <dgm:cxn modelId="{984675E8-E266-4D8D-9A21-A87E98AE40F6}" type="presParOf" srcId="{9B4DFCAC-3A34-4817-9A84-9705EBB7AD68}" destId="{E367FE73-780C-4473-8D26-D047E0BDD05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12E6C4-7BFA-4529-B567-728CC8FA0AD4}" type="doc">
      <dgm:prSet loTypeId="urn:diagrams.loki3.com/BracketList" loCatId="officeonlin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3BD9590-C37D-4B75-A5F6-DCC96DBD2B84}">
      <dgm:prSet phldrT="[Text]" phldr="0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Handlling</a:t>
          </a:r>
          <a:endParaRPr lang="en-IN" dirty="0"/>
        </a:p>
      </dgm:t>
    </dgm:pt>
    <dgm:pt modelId="{4C30B586-0035-4F2A-9C4F-D80CBBCB7AE0}" type="parTrans" cxnId="{B68E241F-076E-4437-BD2C-9A6A1D1BF654}">
      <dgm:prSet/>
      <dgm:spPr/>
      <dgm:t>
        <a:bodyPr/>
        <a:lstStyle/>
        <a:p>
          <a:endParaRPr lang="en-IN"/>
        </a:p>
      </dgm:t>
    </dgm:pt>
    <dgm:pt modelId="{CAA454A0-B76D-4FD5-A013-C917E3D96351}" type="sibTrans" cxnId="{B68E241F-076E-4437-BD2C-9A6A1D1BF654}">
      <dgm:prSet/>
      <dgm:spPr/>
      <dgm:t>
        <a:bodyPr/>
        <a:lstStyle/>
        <a:p>
          <a:endParaRPr lang="en-IN"/>
        </a:p>
      </dgm:t>
    </dgm:pt>
    <dgm:pt modelId="{DC34A25C-FF60-4D39-BE04-5EFCA3A41AAE}">
      <dgm:prSet phldrT="[Text]"/>
      <dgm:spPr/>
      <dgm:t>
        <a:bodyPr/>
        <a:lstStyle/>
        <a:p>
          <a:pPr>
            <a:buNone/>
          </a:pPr>
          <a:r>
            <a:rPr lang="en-US" dirty="0"/>
            <a:t>Handles missing values, duplicates, and incorrect formats.</a:t>
          </a:r>
          <a:endParaRPr lang="en-IN" dirty="0"/>
        </a:p>
      </dgm:t>
    </dgm:pt>
    <dgm:pt modelId="{3D56210E-33E7-48BB-A8E3-0F0B18DB1BD2}" type="parTrans" cxnId="{C9571126-7267-43E5-AE25-3AC90F6D1317}">
      <dgm:prSet/>
      <dgm:spPr/>
      <dgm:t>
        <a:bodyPr/>
        <a:lstStyle/>
        <a:p>
          <a:endParaRPr lang="en-IN"/>
        </a:p>
      </dgm:t>
    </dgm:pt>
    <dgm:pt modelId="{6A011D02-9E38-42F4-A3EA-00072DC56E77}" type="sibTrans" cxnId="{C9571126-7267-43E5-AE25-3AC90F6D1317}">
      <dgm:prSet/>
      <dgm:spPr/>
      <dgm:t>
        <a:bodyPr/>
        <a:lstStyle/>
        <a:p>
          <a:endParaRPr lang="en-IN"/>
        </a:p>
      </dgm:t>
    </dgm:pt>
    <dgm:pt modelId="{C5E5CB05-D535-42C8-88AF-FAA40A8E7E3F}">
      <dgm:prSet phldrT="[Text]" phldr="0"/>
      <dgm:spPr/>
      <dgm:t>
        <a:bodyPr/>
        <a:lstStyle/>
        <a:p>
          <a:r>
            <a:rPr lang="en-US" dirty="0"/>
            <a:t>Employee status</a:t>
          </a:r>
          <a:endParaRPr lang="en-IN" dirty="0"/>
        </a:p>
      </dgm:t>
    </dgm:pt>
    <dgm:pt modelId="{B588231C-0DE9-4431-A776-A4081C963B72}" type="parTrans" cxnId="{4B31161B-AB11-4046-92A0-2E73D61255F9}">
      <dgm:prSet/>
      <dgm:spPr/>
      <dgm:t>
        <a:bodyPr/>
        <a:lstStyle/>
        <a:p>
          <a:endParaRPr lang="en-IN"/>
        </a:p>
      </dgm:t>
    </dgm:pt>
    <dgm:pt modelId="{CAD40972-1D5C-476C-92E8-9637AD99AD5E}" type="sibTrans" cxnId="{4B31161B-AB11-4046-92A0-2E73D61255F9}">
      <dgm:prSet/>
      <dgm:spPr/>
      <dgm:t>
        <a:bodyPr/>
        <a:lstStyle/>
        <a:p>
          <a:endParaRPr lang="en-IN"/>
        </a:p>
      </dgm:t>
    </dgm:pt>
    <dgm:pt modelId="{9509B354-7F6D-4D5F-89D1-341E827AF34B}">
      <dgm:prSet phldrT="[Text]"/>
      <dgm:spPr/>
      <dgm:t>
        <a:bodyPr/>
        <a:lstStyle/>
        <a:p>
          <a:pPr>
            <a:buNone/>
          </a:pPr>
          <a:r>
            <a:rPr lang="en-US" dirty="0"/>
            <a:t>Identifies workforce distribution across categories: Active, Resigned, Retired, Terminated.</a:t>
          </a:r>
          <a:endParaRPr lang="en-IN" dirty="0"/>
        </a:p>
      </dgm:t>
    </dgm:pt>
    <dgm:pt modelId="{59D291AF-A2D5-4192-A8D4-FBCD9263ADEE}" type="parTrans" cxnId="{08E36DF1-8BA9-4F51-A9CD-D93C81A1C71E}">
      <dgm:prSet/>
      <dgm:spPr/>
      <dgm:t>
        <a:bodyPr/>
        <a:lstStyle/>
        <a:p>
          <a:endParaRPr lang="en-IN"/>
        </a:p>
      </dgm:t>
    </dgm:pt>
    <dgm:pt modelId="{71999CFE-842B-4BCA-A648-7DC7B1CEACAA}" type="sibTrans" cxnId="{08E36DF1-8BA9-4F51-A9CD-D93C81A1C71E}">
      <dgm:prSet/>
      <dgm:spPr/>
      <dgm:t>
        <a:bodyPr/>
        <a:lstStyle/>
        <a:p>
          <a:endParaRPr lang="en-IN"/>
        </a:p>
      </dgm:t>
    </dgm:pt>
    <dgm:pt modelId="{3814E6C6-5B38-4E8C-921D-A84E3E404A28}">
      <dgm:prSet/>
      <dgm:spPr/>
      <dgm:t>
        <a:bodyPr/>
        <a:lstStyle/>
        <a:p>
          <a:pPr>
            <a:buNone/>
          </a:pPr>
          <a:r>
            <a:rPr lang="en-US" dirty="0"/>
            <a:t>Converts dates, standardizes columns, and removes irrelevant fields.</a:t>
          </a:r>
        </a:p>
      </dgm:t>
    </dgm:pt>
    <dgm:pt modelId="{44B592F8-358A-4293-9B0A-F18A76B0392C}" type="parTrans" cxnId="{9D20372B-4B8B-44C6-BF37-548BE316E6E9}">
      <dgm:prSet/>
      <dgm:spPr/>
      <dgm:t>
        <a:bodyPr/>
        <a:lstStyle/>
        <a:p>
          <a:endParaRPr lang="en-IN"/>
        </a:p>
      </dgm:t>
    </dgm:pt>
    <dgm:pt modelId="{63BFBFD2-251F-4F46-B80D-A0597FB6A91C}" type="sibTrans" cxnId="{9D20372B-4B8B-44C6-BF37-548BE316E6E9}">
      <dgm:prSet/>
      <dgm:spPr/>
      <dgm:t>
        <a:bodyPr/>
        <a:lstStyle/>
        <a:p>
          <a:endParaRPr lang="en-IN"/>
        </a:p>
      </dgm:t>
    </dgm:pt>
    <dgm:pt modelId="{A33DDE86-13A7-4867-BA14-C57CA447A040}">
      <dgm:prSet/>
      <dgm:spPr/>
      <dgm:t>
        <a:bodyPr/>
        <a:lstStyle/>
        <a:p>
          <a:pPr>
            <a:buNone/>
          </a:pPr>
          <a:r>
            <a:rPr lang="en-IN"/>
            <a:t>Helps HR understand attrition and stability levels.</a:t>
          </a:r>
        </a:p>
      </dgm:t>
    </dgm:pt>
    <dgm:pt modelId="{3915F1E6-9257-40E8-A417-E8AB74FDE179}" type="parTrans" cxnId="{6F0DAD6D-239F-440A-92AB-917B70D4F4A8}">
      <dgm:prSet/>
      <dgm:spPr/>
      <dgm:t>
        <a:bodyPr/>
        <a:lstStyle/>
        <a:p>
          <a:endParaRPr lang="en-IN"/>
        </a:p>
      </dgm:t>
    </dgm:pt>
    <dgm:pt modelId="{F6D05A9A-E123-46AD-889A-28B8D59BF74F}" type="sibTrans" cxnId="{6F0DAD6D-239F-440A-92AB-917B70D4F4A8}">
      <dgm:prSet/>
      <dgm:spPr/>
      <dgm:t>
        <a:bodyPr/>
        <a:lstStyle/>
        <a:p>
          <a:endParaRPr lang="en-IN"/>
        </a:p>
      </dgm:t>
    </dgm:pt>
    <dgm:pt modelId="{D314EB91-A114-4B64-BB6A-93867C7A622B}">
      <dgm:prSet/>
      <dgm:spPr/>
      <dgm:t>
        <a:bodyPr/>
        <a:lstStyle/>
        <a:p>
          <a:pPr>
            <a:buNone/>
          </a:pPr>
          <a:r>
            <a:rPr lang="en-US" dirty="0"/>
            <a:t>Work mode analysis</a:t>
          </a:r>
          <a:endParaRPr lang="en-IN" dirty="0"/>
        </a:p>
      </dgm:t>
    </dgm:pt>
    <dgm:pt modelId="{1FF0A4C5-1064-4615-A737-B12DB3B02BFD}" type="parTrans" cxnId="{26C67B63-BEAB-43A8-89E4-3C2E50AAB1EC}">
      <dgm:prSet/>
      <dgm:spPr/>
      <dgm:t>
        <a:bodyPr/>
        <a:lstStyle/>
        <a:p>
          <a:endParaRPr lang="en-IN"/>
        </a:p>
      </dgm:t>
    </dgm:pt>
    <dgm:pt modelId="{C14FED73-34DA-4970-913D-0E05F23077D2}" type="sibTrans" cxnId="{26C67B63-BEAB-43A8-89E4-3C2E50AAB1EC}">
      <dgm:prSet/>
      <dgm:spPr/>
      <dgm:t>
        <a:bodyPr/>
        <a:lstStyle/>
        <a:p>
          <a:endParaRPr lang="en-IN"/>
        </a:p>
      </dgm:t>
    </dgm:pt>
    <dgm:pt modelId="{40C6E069-C88B-47F8-838D-3823DB47B958}">
      <dgm:prSet/>
      <dgm:spPr/>
      <dgm:t>
        <a:bodyPr/>
        <a:lstStyle/>
        <a:p>
          <a:pPr>
            <a:buNone/>
          </a:pPr>
          <a:r>
            <a:rPr lang="en-US" dirty="0"/>
            <a:t>Breaks down employees into On-site, Hybrid, or Remote categories.</a:t>
          </a:r>
          <a:endParaRPr lang="en-IN" dirty="0"/>
        </a:p>
      </dgm:t>
    </dgm:pt>
    <dgm:pt modelId="{B943B199-ECB0-48C8-8292-B3EAB477716A}" type="parTrans" cxnId="{0B3CB129-6193-4533-9E9C-84C5E9E5D766}">
      <dgm:prSet/>
      <dgm:spPr/>
      <dgm:t>
        <a:bodyPr/>
        <a:lstStyle/>
        <a:p>
          <a:endParaRPr lang="en-IN"/>
        </a:p>
      </dgm:t>
    </dgm:pt>
    <dgm:pt modelId="{5DC7E4EE-0241-4F45-8986-B8B5941992E2}" type="sibTrans" cxnId="{0B3CB129-6193-4533-9E9C-84C5E9E5D766}">
      <dgm:prSet/>
      <dgm:spPr/>
      <dgm:t>
        <a:bodyPr/>
        <a:lstStyle/>
        <a:p>
          <a:endParaRPr lang="en-IN"/>
        </a:p>
      </dgm:t>
    </dgm:pt>
    <dgm:pt modelId="{52F354F7-24D4-43C7-98A3-A690B456F92D}">
      <dgm:prSet/>
      <dgm:spPr/>
      <dgm:t>
        <a:bodyPr/>
        <a:lstStyle/>
        <a:p>
          <a:pPr>
            <a:buNone/>
          </a:pPr>
          <a:r>
            <a:rPr lang="en-US"/>
            <a:t>Useful for workforce planning and hybrid policy decisions.</a:t>
          </a:r>
        </a:p>
      </dgm:t>
    </dgm:pt>
    <dgm:pt modelId="{E2CCA885-4CD9-4D68-BE78-7DD7DC2DB6F6}" type="parTrans" cxnId="{82879589-2B61-4151-8BC8-53C22B922444}">
      <dgm:prSet/>
      <dgm:spPr/>
      <dgm:t>
        <a:bodyPr/>
        <a:lstStyle/>
        <a:p>
          <a:endParaRPr lang="en-IN"/>
        </a:p>
      </dgm:t>
    </dgm:pt>
    <dgm:pt modelId="{AE5EC6DF-1EB8-46D9-97B2-CA288F2AC90F}" type="sibTrans" cxnId="{82879589-2B61-4151-8BC8-53C22B922444}">
      <dgm:prSet/>
      <dgm:spPr/>
      <dgm:t>
        <a:bodyPr/>
        <a:lstStyle/>
        <a:p>
          <a:endParaRPr lang="en-IN"/>
        </a:p>
      </dgm:t>
    </dgm:pt>
    <dgm:pt modelId="{502C171C-F8F7-4160-81E1-B4D289D3C41B}" type="pres">
      <dgm:prSet presAssocID="{1012E6C4-7BFA-4529-B567-728CC8FA0AD4}" presName="Name0" presStyleCnt="0">
        <dgm:presLayoutVars>
          <dgm:dir/>
          <dgm:animLvl val="lvl"/>
          <dgm:resizeHandles val="exact"/>
        </dgm:presLayoutVars>
      </dgm:prSet>
      <dgm:spPr/>
    </dgm:pt>
    <dgm:pt modelId="{4EA4CD2E-9414-4AAE-B489-58FE4E8F7FAC}" type="pres">
      <dgm:prSet presAssocID="{43BD9590-C37D-4B75-A5F6-DCC96DBD2B84}" presName="linNode" presStyleCnt="0"/>
      <dgm:spPr/>
    </dgm:pt>
    <dgm:pt modelId="{39C89547-364F-493D-9CFE-B7E979250A57}" type="pres">
      <dgm:prSet presAssocID="{43BD9590-C37D-4B75-A5F6-DCC96DBD2B84}" presName="parTx" presStyleLbl="revTx" presStyleIdx="0" presStyleCnt="3">
        <dgm:presLayoutVars>
          <dgm:chMax val="1"/>
          <dgm:bulletEnabled val="1"/>
        </dgm:presLayoutVars>
      </dgm:prSet>
      <dgm:spPr/>
    </dgm:pt>
    <dgm:pt modelId="{3E2AE6E5-3526-4BA0-A7C0-4F3F1839660C}" type="pres">
      <dgm:prSet presAssocID="{43BD9590-C37D-4B75-A5F6-DCC96DBD2B84}" presName="bracket" presStyleLbl="parChTrans1D1" presStyleIdx="0" presStyleCnt="3"/>
      <dgm:spPr/>
    </dgm:pt>
    <dgm:pt modelId="{56809E2C-923E-422D-A63E-2B1824EDBAAD}" type="pres">
      <dgm:prSet presAssocID="{43BD9590-C37D-4B75-A5F6-DCC96DBD2B84}" presName="spH" presStyleCnt="0"/>
      <dgm:spPr/>
    </dgm:pt>
    <dgm:pt modelId="{C634BD90-07ED-41B0-BDD2-4F2BEF64BE57}" type="pres">
      <dgm:prSet presAssocID="{43BD9590-C37D-4B75-A5F6-DCC96DBD2B84}" presName="desTx" presStyleLbl="node1" presStyleIdx="0" presStyleCnt="3">
        <dgm:presLayoutVars>
          <dgm:bulletEnabled val="1"/>
        </dgm:presLayoutVars>
      </dgm:prSet>
      <dgm:spPr/>
    </dgm:pt>
    <dgm:pt modelId="{8B2A5E9E-D5A3-4B8A-9069-BE28D64E5EAC}" type="pres">
      <dgm:prSet presAssocID="{CAA454A0-B76D-4FD5-A013-C917E3D96351}" presName="spV" presStyleCnt="0"/>
      <dgm:spPr/>
    </dgm:pt>
    <dgm:pt modelId="{3A8F2887-D0B1-4A6E-9DD6-1F5BCC6FCCFB}" type="pres">
      <dgm:prSet presAssocID="{C5E5CB05-D535-42C8-88AF-FAA40A8E7E3F}" presName="linNode" presStyleCnt="0"/>
      <dgm:spPr/>
    </dgm:pt>
    <dgm:pt modelId="{E1A6730F-6291-46FF-B399-5A1CC401ADD3}" type="pres">
      <dgm:prSet presAssocID="{C5E5CB05-D535-42C8-88AF-FAA40A8E7E3F}" presName="parTx" presStyleLbl="revTx" presStyleIdx="1" presStyleCnt="3">
        <dgm:presLayoutVars>
          <dgm:chMax val="1"/>
          <dgm:bulletEnabled val="1"/>
        </dgm:presLayoutVars>
      </dgm:prSet>
      <dgm:spPr/>
    </dgm:pt>
    <dgm:pt modelId="{66201471-2DEC-43D0-ABBE-ECB2708CEE54}" type="pres">
      <dgm:prSet presAssocID="{C5E5CB05-D535-42C8-88AF-FAA40A8E7E3F}" presName="bracket" presStyleLbl="parChTrans1D1" presStyleIdx="1" presStyleCnt="3"/>
      <dgm:spPr/>
    </dgm:pt>
    <dgm:pt modelId="{F7CEBC0A-C5DE-413E-98C5-C62E227FE87A}" type="pres">
      <dgm:prSet presAssocID="{C5E5CB05-D535-42C8-88AF-FAA40A8E7E3F}" presName="spH" presStyleCnt="0"/>
      <dgm:spPr/>
    </dgm:pt>
    <dgm:pt modelId="{3DD030CE-EF47-40C2-84AE-B27608EE4D54}" type="pres">
      <dgm:prSet presAssocID="{C5E5CB05-D535-42C8-88AF-FAA40A8E7E3F}" presName="desTx" presStyleLbl="node1" presStyleIdx="1" presStyleCnt="3">
        <dgm:presLayoutVars>
          <dgm:bulletEnabled val="1"/>
        </dgm:presLayoutVars>
      </dgm:prSet>
      <dgm:spPr/>
    </dgm:pt>
    <dgm:pt modelId="{C6E285D3-434D-4903-86AA-1F690880E2E3}" type="pres">
      <dgm:prSet presAssocID="{CAD40972-1D5C-476C-92E8-9637AD99AD5E}" presName="spV" presStyleCnt="0"/>
      <dgm:spPr/>
    </dgm:pt>
    <dgm:pt modelId="{9AFCBF46-D776-4AB2-9CBA-93EED2E5674C}" type="pres">
      <dgm:prSet presAssocID="{D314EB91-A114-4B64-BB6A-93867C7A622B}" presName="linNode" presStyleCnt="0"/>
      <dgm:spPr/>
    </dgm:pt>
    <dgm:pt modelId="{5F7456CD-6285-4FAC-B9F7-97B6A3CB842D}" type="pres">
      <dgm:prSet presAssocID="{D314EB91-A114-4B64-BB6A-93867C7A622B}" presName="parTx" presStyleLbl="revTx" presStyleIdx="2" presStyleCnt="3">
        <dgm:presLayoutVars>
          <dgm:chMax val="1"/>
          <dgm:bulletEnabled val="1"/>
        </dgm:presLayoutVars>
      </dgm:prSet>
      <dgm:spPr/>
    </dgm:pt>
    <dgm:pt modelId="{97DB2970-6325-4E49-B167-D7DF4CBDD276}" type="pres">
      <dgm:prSet presAssocID="{D314EB91-A114-4B64-BB6A-93867C7A622B}" presName="bracket" presStyleLbl="parChTrans1D1" presStyleIdx="2" presStyleCnt="3"/>
      <dgm:spPr/>
    </dgm:pt>
    <dgm:pt modelId="{9BF00577-8E98-4C6E-8CE3-9EFD68F76D73}" type="pres">
      <dgm:prSet presAssocID="{D314EB91-A114-4B64-BB6A-93867C7A622B}" presName="spH" presStyleCnt="0"/>
      <dgm:spPr/>
    </dgm:pt>
    <dgm:pt modelId="{A819ED5E-506D-4DFE-8402-7C578493D6F3}" type="pres">
      <dgm:prSet presAssocID="{D314EB91-A114-4B64-BB6A-93867C7A622B}" presName="desTx" presStyleLbl="node1" presStyleIdx="2" presStyleCnt="3">
        <dgm:presLayoutVars>
          <dgm:bulletEnabled val="1"/>
        </dgm:presLayoutVars>
      </dgm:prSet>
      <dgm:spPr/>
    </dgm:pt>
  </dgm:ptLst>
  <dgm:cxnLst>
    <dgm:cxn modelId="{DFBB4F17-09DC-4C2A-ABBD-19CFE34BA826}" type="presOf" srcId="{52F354F7-24D4-43C7-98A3-A690B456F92D}" destId="{A819ED5E-506D-4DFE-8402-7C578493D6F3}" srcOrd="0" destOrd="1" presId="urn:diagrams.loki3.com/BracketList"/>
    <dgm:cxn modelId="{4B31161B-AB11-4046-92A0-2E73D61255F9}" srcId="{1012E6C4-7BFA-4529-B567-728CC8FA0AD4}" destId="{C5E5CB05-D535-42C8-88AF-FAA40A8E7E3F}" srcOrd="1" destOrd="0" parTransId="{B588231C-0DE9-4431-A776-A4081C963B72}" sibTransId="{CAD40972-1D5C-476C-92E8-9637AD99AD5E}"/>
    <dgm:cxn modelId="{B68E241F-076E-4437-BD2C-9A6A1D1BF654}" srcId="{1012E6C4-7BFA-4529-B567-728CC8FA0AD4}" destId="{43BD9590-C37D-4B75-A5F6-DCC96DBD2B84}" srcOrd="0" destOrd="0" parTransId="{4C30B586-0035-4F2A-9C4F-D80CBBCB7AE0}" sibTransId="{CAA454A0-B76D-4FD5-A013-C917E3D96351}"/>
    <dgm:cxn modelId="{C9571126-7267-43E5-AE25-3AC90F6D1317}" srcId="{43BD9590-C37D-4B75-A5F6-DCC96DBD2B84}" destId="{DC34A25C-FF60-4D39-BE04-5EFCA3A41AAE}" srcOrd="0" destOrd="0" parTransId="{3D56210E-33E7-48BB-A8E3-0F0B18DB1BD2}" sibTransId="{6A011D02-9E38-42F4-A3EA-00072DC56E77}"/>
    <dgm:cxn modelId="{0B3CB129-6193-4533-9E9C-84C5E9E5D766}" srcId="{D314EB91-A114-4B64-BB6A-93867C7A622B}" destId="{40C6E069-C88B-47F8-838D-3823DB47B958}" srcOrd="0" destOrd="0" parTransId="{B943B199-ECB0-48C8-8292-B3EAB477716A}" sibTransId="{5DC7E4EE-0241-4F45-8986-B8B5941992E2}"/>
    <dgm:cxn modelId="{9D20372B-4B8B-44C6-BF37-548BE316E6E9}" srcId="{43BD9590-C37D-4B75-A5F6-DCC96DBD2B84}" destId="{3814E6C6-5B38-4E8C-921D-A84E3E404A28}" srcOrd="1" destOrd="0" parTransId="{44B592F8-358A-4293-9B0A-F18A76B0392C}" sibTransId="{63BFBFD2-251F-4F46-B80D-A0597FB6A91C}"/>
    <dgm:cxn modelId="{E3487642-296A-4B69-B4E1-F2136141B8BD}" type="presOf" srcId="{9509B354-7F6D-4D5F-89D1-341E827AF34B}" destId="{3DD030CE-EF47-40C2-84AE-B27608EE4D54}" srcOrd="0" destOrd="0" presId="urn:diagrams.loki3.com/BracketList"/>
    <dgm:cxn modelId="{26C67B63-BEAB-43A8-89E4-3C2E50AAB1EC}" srcId="{1012E6C4-7BFA-4529-B567-728CC8FA0AD4}" destId="{D314EB91-A114-4B64-BB6A-93867C7A622B}" srcOrd="2" destOrd="0" parTransId="{1FF0A4C5-1064-4615-A737-B12DB3B02BFD}" sibTransId="{C14FED73-34DA-4970-913D-0E05F23077D2}"/>
    <dgm:cxn modelId="{6F0DAD6D-239F-440A-92AB-917B70D4F4A8}" srcId="{C5E5CB05-D535-42C8-88AF-FAA40A8E7E3F}" destId="{A33DDE86-13A7-4867-BA14-C57CA447A040}" srcOrd="1" destOrd="0" parTransId="{3915F1E6-9257-40E8-A417-E8AB74FDE179}" sibTransId="{F6D05A9A-E123-46AD-889A-28B8D59BF74F}"/>
    <dgm:cxn modelId="{82879589-2B61-4151-8BC8-53C22B922444}" srcId="{D314EB91-A114-4B64-BB6A-93867C7A622B}" destId="{52F354F7-24D4-43C7-98A3-A690B456F92D}" srcOrd="1" destOrd="0" parTransId="{E2CCA885-4CD9-4D68-BE78-7DD7DC2DB6F6}" sibTransId="{AE5EC6DF-1EB8-46D9-97B2-CA288F2AC90F}"/>
    <dgm:cxn modelId="{1783BAA6-BBF5-4EE1-8F00-C4E667EE4AC1}" type="presOf" srcId="{D314EB91-A114-4B64-BB6A-93867C7A622B}" destId="{5F7456CD-6285-4FAC-B9F7-97B6A3CB842D}" srcOrd="0" destOrd="0" presId="urn:diagrams.loki3.com/BracketList"/>
    <dgm:cxn modelId="{2B45AAA9-A36F-42E5-9940-4EDD8DF53F8B}" type="presOf" srcId="{3814E6C6-5B38-4E8C-921D-A84E3E404A28}" destId="{C634BD90-07ED-41B0-BDD2-4F2BEF64BE57}" srcOrd="0" destOrd="1" presId="urn:diagrams.loki3.com/BracketList"/>
    <dgm:cxn modelId="{1C4F84D0-085C-4A76-9A3C-AE4D103CC287}" type="presOf" srcId="{A33DDE86-13A7-4867-BA14-C57CA447A040}" destId="{3DD030CE-EF47-40C2-84AE-B27608EE4D54}" srcOrd="0" destOrd="1" presId="urn:diagrams.loki3.com/BracketList"/>
    <dgm:cxn modelId="{2859A3D3-B312-4FF4-B5FA-03C0A8C7E7F5}" type="presOf" srcId="{C5E5CB05-D535-42C8-88AF-FAA40A8E7E3F}" destId="{E1A6730F-6291-46FF-B399-5A1CC401ADD3}" srcOrd="0" destOrd="0" presId="urn:diagrams.loki3.com/BracketList"/>
    <dgm:cxn modelId="{203253D5-5D1C-4467-A3F6-011DFB7602C0}" type="presOf" srcId="{DC34A25C-FF60-4D39-BE04-5EFCA3A41AAE}" destId="{C634BD90-07ED-41B0-BDD2-4F2BEF64BE57}" srcOrd="0" destOrd="0" presId="urn:diagrams.loki3.com/BracketList"/>
    <dgm:cxn modelId="{DF08E3DA-E19B-46F0-B628-8184975D2ACA}" type="presOf" srcId="{43BD9590-C37D-4B75-A5F6-DCC96DBD2B84}" destId="{39C89547-364F-493D-9CFE-B7E979250A57}" srcOrd="0" destOrd="0" presId="urn:diagrams.loki3.com/BracketList"/>
    <dgm:cxn modelId="{9009C9DC-59BF-4D0C-8571-7A6C316933E2}" type="presOf" srcId="{40C6E069-C88B-47F8-838D-3823DB47B958}" destId="{A819ED5E-506D-4DFE-8402-7C578493D6F3}" srcOrd="0" destOrd="0" presId="urn:diagrams.loki3.com/BracketList"/>
    <dgm:cxn modelId="{08E36DF1-8BA9-4F51-A9CD-D93C81A1C71E}" srcId="{C5E5CB05-D535-42C8-88AF-FAA40A8E7E3F}" destId="{9509B354-7F6D-4D5F-89D1-341E827AF34B}" srcOrd="0" destOrd="0" parTransId="{59D291AF-A2D5-4192-A8D4-FBCD9263ADEE}" sibTransId="{71999CFE-842B-4BCA-A648-7DC7B1CEACAA}"/>
    <dgm:cxn modelId="{C00275FA-8126-42AC-AD7A-2346B4BF05DB}" type="presOf" srcId="{1012E6C4-7BFA-4529-B567-728CC8FA0AD4}" destId="{502C171C-F8F7-4160-81E1-B4D289D3C41B}" srcOrd="0" destOrd="0" presId="urn:diagrams.loki3.com/BracketList"/>
    <dgm:cxn modelId="{4A4D98C3-3FDE-4851-B1EB-8690A96CF7F4}" type="presParOf" srcId="{502C171C-F8F7-4160-81E1-B4D289D3C41B}" destId="{4EA4CD2E-9414-4AAE-B489-58FE4E8F7FAC}" srcOrd="0" destOrd="0" presId="urn:diagrams.loki3.com/BracketList"/>
    <dgm:cxn modelId="{644EEB0D-72B3-4457-A93C-7E392617B553}" type="presParOf" srcId="{4EA4CD2E-9414-4AAE-B489-58FE4E8F7FAC}" destId="{39C89547-364F-493D-9CFE-B7E979250A57}" srcOrd="0" destOrd="0" presId="urn:diagrams.loki3.com/BracketList"/>
    <dgm:cxn modelId="{4AECCD47-9E8D-4486-B16A-61471C34245F}" type="presParOf" srcId="{4EA4CD2E-9414-4AAE-B489-58FE4E8F7FAC}" destId="{3E2AE6E5-3526-4BA0-A7C0-4F3F1839660C}" srcOrd="1" destOrd="0" presId="urn:diagrams.loki3.com/BracketList"/>
    <dgm:cxn modelId="{F97AD44B-7C90-47F3-8F43-1E9A61AEF487}" type="presParOf" srcId="{4EA4CD2E-9414-4AAE-B489-58FE4E8F7FAC}" destId="{56809E2C-923E-422D-A63E-2B1824EDBAAD}" srcOrd="2" destOrd="0" presId="urn:diagrams.loki3.com/BracketList"/>
    <dgm:cxn modelId="{3C76A5E6-2BD0-436F-9538-4248C1851751}" type="presParOf" srcId="{4EA4CD2E-9414-4AAE-B489-58FE4E8F7FAC}" destId="{C634BD90-07ED-41B0-BDD2-4F2BEF64BE57}" srcOrd="3" destOrd="0" presId="urn:diagrams.loki3.com/BracketList"/>
    <dgm:cxn modelId="{040097DB-9268-46F3-A75A-896B9EFFC85E}" type="presParOf" srcId="{502C171C-F8F7-4160-81E1-B4D289D3C41B}" destId="{8B2A5E9E-D5A3-4B8A-9069-BE28D64E5EAC}" srcOrd="1" destOrd="0" presId="urn:diagrams.loki3.com/BracketList"/>
    <dgm:cxn modelId="{3E6DD1A8-FB53-4382-ACC0-C40770F146F9}" type="presParOf" srcId="{502C171C-F8F7-4160-81E1-B4D289D3C41B}" destId="{3A8F2887-D0B1-4A6E-9DD6-1F5BCC6FCCFB}" srcOrd="2" destOrd="0" presId="urn:diagrams.loki3.com/BracketList"/>
    <dgm:cxn modelId="{5BFDC7A8-A9E3-44E1-A4B0-BD1402EA11BB}" type="presParOf" srcId="{3A8F2887-D0B1-4A6E-9DD6-1F5BCC6FCCFB}" destId="{E1A6730F-6291-46FF-B399-5A1CC401ADD3}" srcOrd="0" destOrd="0" presId="urn:diagrams.loki3.com/BracketList"/>
    <dgm:cxn modelId="{1127AEED-1A96-48E0-AE89-8B92241FAF2C}" type="presParOf" srcId="{3A8F2887-D0B1-4A6E-9DD6-1F5BCC6FCCFB}" destId="{66201471-2DEC-43D0-ABBE-ECB2708CEE54}" srcOrd="1" destOrd="0" presId="urn:diagrams.loki3.com/BracketList"/>
    <dgm:cxn modelId="{B19F0494-C148-4C2D-8B2C-94185745CF01}" type="presParOf" srcId="{3A8F2887-D0B1-4A6E-9DD6-1F5BCC6FCCFB}" destId="{F7CEBC0A-C5DE-413E-98C5-C62E227FE87A}" srcOrd="2" destOrd="0" presId="urn:diagrams.loki3.com/BracketList"/>
    <dgm:cxn modelId="{FCA0C56E-70EE-42E3-A7F8-D262DC8D0CAB}" type="presParOf" srcId="{3A8F2887-D0B1-4A6E-9DD6-1F5BCC6FCCFB}" destId="{3DD030CE-EF47-40C2-84AE-B27608EE4D54}" srcOrd="3" destOrd="0" presId="urn:diagrams.loki3.com/BracketList"/>
    <dgm:cxn modelId="{86C0F921-21FE-45C0-B941-4003801421B6}" type="presParOf" srcId="{502C171C-F8F7-4160-81E1-B4D289D3C41B}" destId="{C6E285D3-434D-4903-86AA-1F690880E2E3}" srcOrd="3" destOrd="0" presId="urn:diagrams.loki3.com/BracketList"/>
    <dgm:cxn modelId="{0BA161C7-F462-4BD2-A8DE-70414058BC98}" type="presParOf" srcId="{502C171C-F8F7-4160-81E1-B4D289D3C41B}" destId="{9AFCBF46-D776-4AB2-9CBA-93EED2E5674C}" srcOrd="4" destOrd="0" presId="urn:diagrams.loki3.com/BracketList"/>
    <dgm:cxn modelId="{29156239-6A6C-4531-B2A0-0EFDBC1D5959}" type="presParOf" srcId="{9AFCBF46-D776-4AB2-9CBA-93EED2E5674C}" destId="{5F7456CD-6285-4FAC-B9F7-97B6A3CB842D}" srcOrd="0" destOrd="0" presId="urn:diagrams.loki3.com/BracketList"/>
    <dgm:cxn modelId="{2CAD2756-F9E5-4662-8289-25FAFBEF2C8D}" type="presParOf" srcId="{9AFCBF46-D776-4AB2-9CBA-93EED2E5674C}" destId="{97DB2970-6325-4E49-B167-D7DF4CBDD276}" srcOrd="1" destOrd="0" presId="urn:diagrams.loki3.com/BracketList"/>
    <dgm:cxn modelId="{5C0D0E3C-9C2B-47E4-A7F4-F0C579680FF5}" type="presParOf" srcId="{9AFCBF46-D776-4AB2-9CBA-93EED2E5674C}" destId="{9BF00577-8E98-4C6E-8CE3-9EFD68F76D73}" srcOrd="2" destOrd="0" presId="urn:diagrams.loki3.com/BracketList"/>
    <dgm:cxn modelId="{4BBEBCA4-C9E7-43A7-AD09-6AB146F813B8}" type="presParOf" srcId="{9AFCBF46-D776-4AB2-9CBA-93EED2E5674C}" destId="{A819ED5E-506D-4DFE-8402-7C578493D6F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2231E9-7F05-402B-996D-63D095AA44D2}" type="doc">
      <dgm:prSet loTypeId="urn:diagrams.loki3.com/BracketList" loCatId="officeonlin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A6B801AB-27A9-411C-8169-F8D41CF583F1}">
      <dgm:prSet phldrT="[Text]" phldr="0"/>
      <dgm:spPr/>
      <dgm:t>
        <a:bodyPr/>
        <a:lstStyle/>
        <a:p>
          <a:r>
            <a:rPr lang="en-US" dirty="0"/>
            <a:t>Department Distribution</a:t>
          </a:r>
          <a:endParaRPr lang="en-IN" dirty="0"/>
        </a:p>
      </dgm:t>
    </dgm:pt>
    <dgm:pt modelId="{8E1D5897-05F2-48FB-8D5B-A043229DDE19}" type="parTrans" cxnId="{D68B2F09-A243-4323-96D8-D7AB5D366DD3}">
      <dgm:prSet/>
      <dgm:spPr/>
      <dgm:t>
        <a:bodyPr/>
        <a:lstStyle/>
        <a:p>
          <a:endParaRPr lang="en-IN"/>
        </a:p>
      </dgm:t>
    </dgm:pt>
    <dgm:pt modelId="{4D05F956-3A96-4E87-AB69-A276C2E90427}" type="sibTrans" cxnId="{D68B2F09-A243-4323-96D8-D7AB5D366DD3}">
      <dgm:prSet/>
      <dgm:spPr/>
      <dgm:t>
        <a:bodyPr/>
        <a:lstStyle/>
        <a:p>
          <a:endParaRPr lang="en-IN"/>
        </a:p>
      </dgm:t>
    </dgm:pt>
    <dgm:pt modelId="{836AA9B3-E03A-4D0C-8D1D-C7A982EA93D5}">
      <dgm:prSet phldrT="[Text]"/>
      <dgm:spPr/>
      <dgm:t>
        <a:bodyPr/>
        <a:lstStyle/>
        <a:p>
          <a:pPr>
            <a:buNone/>
          </a:pPr>
          <a:r>
            <a:rPr lang="en-US" dirty="0"/>
            <a:t>Shows headcount per department (HR, Sales, IT, Finance, etc.).</a:t>
          </a:r>
          <a:endParaRPr lang="en-IN" dirty="0"/>
        </a:p>
      </dgm:t>
    </dgm:pt>
    <dgm:pt modelId="{0E2A4F49-FEDB-47C1-BF4C-E4810100FA90}" type="parTrans" cxnId="{2C6054A1-947E-402C-8D89-97B3E36003C8}">
      <dgm:prSet/>
      <dgm:spPr/>
      <dgm:t>
        <a:bodyPr/>
        <a:lstStyle/>
        <a:p>
          <a:endParaRPr lang="en-IN"/>
        </a:p>
      </dgm:t>
    </dgm:pt>
    <dgm:pt modelId="{EA989303-6583-464E-98A0-7EDDA935AB3C}" type="sibTrans" cxnId="{2C6054A1-947E-402C-8D89-97B3E36003C8}">
      <dgm:prSet/>
      <dgm:spPr/>
      <dgm:t>
        <a:bodyPr/>
        <a:lstStyle/>
        <a:p>
          <a:endParaRPr lang="en-IN"/>
        </a:p>
      </dgm:t>
    </dgm:pt>
    <dgm:pt modelId="{965AD970-0384-4C69-9566-B95CFD714C0C}">
      <dgm:prSet phldrT="[Text]" phldr="0"/>
      <dgm:spPr/>
      <dgm:t>
        <a:bodyPr/>
        <a:lstStyle/>
        <a:p>
          <a:r>
            <a:rPr lang="en-US" dirty="0"/>
            <a:t>Salary and Experience</a:t>
          </a:r>
          <a:endParaRPr lang="en-IN" dirty="0"/>
        </a:p>
      </dgm:t>
    </dgm:pt>
    <dgm:pt modelId="{BD95C725-A562-4C9F-A3BE-21F852A30648}" type="parTrans" cxnId="{DA1F8544-121D-4C7B-AB3B-160F44447A49}">
      <dgm:prSet/>
      <dgm:spPr/>
      <dgm:t>
        <a:bodyPr/>
        <a:lstStyle/>
        <a:p>
          <a:endParaRPr lang="en-IN"/>
        </a:p>
      </dgm:t>
    </dgm:pt>
    <dgm:pt modelId="{4495647E-6FB1-401F-82A9-02F5EAEE2353}" type="sibTrans" cxnId="{DA1F8544-121D-4C7B-AB3B-160F44447A49}">
      <dgm:prSet/>
      <dgm:spPr/>
      <dgm:t>
        <a:bodyPr/>
        <a:lstStyle/>
        <a:p>
          <a:endParaRPr lang="en-IN"/>
        </a:p>
      </dgm:t>
    </dgm:pt>
    <dgm:pt modelId="{9A5E3CAD-0FA3-469F-A4B5-9F98D8B7EFEE}">
      <dgm:prSet phldrT="[Text]"/>
      <dgm:spPr/>
      <dgm:t>
        <a:bodyPr/>
        <a:lstStyle/>
        <a:p>
          <a:pPr>
            <a:buNone/>
          </a:pPr>
          <a:r>
            <a:rPr lang="en-US" dirty="0"/>
            <a:t>Analyzes salary trends across job roles and experience levels.</a:t>
          </a:r>
          <a:endParaRPr lang="en-IN" dirty="0"/>
        </a:p>
      </dgm:t>
    </dgm:pt>
    <dgm:pt modelId="{73A01FBD-496A-486C-B7DC-9BADA0D4461C}" type="parTrans" cxnId="{A8501EB5-6DC1-420B-9F15-753E46B08E86}">
      <dgm:prSet/>
      <dgm:spPr/>
      <dgm:t>
        <a:bodyPr/>
        <a:lstStyle/>
        <a:p>
          <a:endParaRPr lang="en-IN"/>
        </a:p>
      </dgm:t>
    </dgm:pt>
    <dgm:pt modelId="{ECC1EF56-547F-4306-8A56-BDF56D9AE0BF}" type="sibTrans" cxnId="{A8501EB5-6DC1-420B-9F15-753E46B08E86}">
      <dgm:prSet/>
      <dgm:spPr/>
      <dgm:t>
        <a:bodyPr/>
        <a:lstStyle/>
        <a:p>
          <a:endParaRPr lang="en-IN"/>
        </a:p>
      </dgm:t>
    </dgm:pt>
    <dgm:pt modelId="{07C2376C-3FAD-4FA5-9FB5-FE967F587363}">
      <dgm:prSet/>
      <dgm:spPr/>
      <dgm:t>
        <a:bodyPr/>
        <a:lstStyle/>
        <a:p>
          <a:pPr>
            <a:buNone/>
          </a:pPr>
          <a:r>
            <a:rPr lang="en-IN"/>
            <a:t>Highlights overstaffed/understaffed areas.</a:t>
          </a:r>
        </a:p>
      </dgm:t>
    </dgm:pt>
    <dgm:pt modelId="{D7C8A2F0-EB03-41E1-B01B-BA5C1792CDFE}" type="parTrans" cxnId="{656302D1-3CEB-4D2A-B722-1EBF110FDBDC}">
      <dgm:prSet/>
      <dgm:spPr/>
      <dgm:t>
        <a:bodyPr/>
        <a:lstStyle/>
        <a:p>
          <a:endParaRPr lang="en-IN"/>
        </a:p>
      </dgm:t>
    </dgm:pt>
    <dgm:pt modelId="{81774E2E-96D9-4D69-A78E-0BEEBA827596}" type="sibTrans" cxnId="{656302D1-3CEB-4D2A-B722-1EBF110FDBDC}">
      <dgm:prSet/>
      <dgm:spPr/>
      <dgm:t>
        <a:bodyPr/>
        <a:lstStyle/>
        <a:p>
          <a:endParaRPr lang="en-IN"/>
        </a:p>
      </dgm:t>
    </dgm:pt>
    <dgm:pt modelId="{0A06CC44-3F8D-4FFE-A3C8-F927398F7998}">
      <dgm:prSet/>
      <dgm:spPr/>
      <dgm:t>
        <a:bodyPr/>
        <a:lstStyle/>
        <a:p>
          <a:pPr>
            <a:buNone/>
          </a:pPr>
          <a:r>
            <a:rPr lang="en-US"/>
            <a:t>Helps HR evaluate pay gaps and fairness.</a:t>
          </a:r>
        </a:p>
      </dgm:t>
    </dgm:pt>
    <dgm:pt modelId="{6B645B8E-1910-4DDF-84ED-9E7F0CAC44AC}" type="parTrans" cxnId="{D0C1DE7B-F34B-407D-A191-9583E1C24363}">
      <dgm:prSet/>
      <dgm:spPr/>
      <dgm:t>
        <a:bodyPr/>
        <a:lstStyle/>
        <a:p>
          <a:endParaRPr lang="en-IN"/>
        </a:p>
      </dgm:t>
    </dgm:pt>
    <dgm:pt modelId="{D6535642-5458-4CDB-9396-43F0B9405C97}" type="sibTrans" cxnId="{D0C1DE7B-F34B-407D-A191-9583E1C24363}">
      <dgm:prSet/>
      <dgm:spPr/>
      <dgm:t>
        <a:bodyPr/>
        <a:lstStyle/>
        <a:p>
          <a:endParaRPr lang="en-IN"/>
        </a:p>
      </dgm:t>
    </dgm:pt>
    <dgm:pt modelId="{908EC2C2-F34F-4A56-98E7-C51EA03387A0}">
      <dgm:prSet/>
      <dgm:spPr/>
      <dgm:t>
        <a:bodyPr/>
        <a:lstStyle/>
        <a:p>
          <a:pPr>
            <a:buNone/>
          </a:pPr>
          <a:r>
            <a:rPr lang="en-US" dirty="0"/>
            <a:t>Visualization &amp; Reporting</a:t>
          </a:r>
        </a:p>
      </dgm:t>
    </dgm:pt>
    <dgm:pt modelId="{FC98D0A4-D38C-4158-8FC8-48BDE05442AE}" type="parTrans" cxnId="{8EA7924C-E03C-4E50-A3DF-97F49587748C}">
      <dgm:prSet/>
      <dgm:spPr/>
      <dgm:t>
        <a:bodyPr/>
        <a:lstStyle/>
        <a:p>
          <a:endParaRPr lang="en-IN"/>
        </a:p>
      </dgm:t>
    </dgm:pt>
    <dgm:pt modelId="{76526EF4-712B-432E-AA92-C44D77167194}" type="sibTrans" cxnId="{8EA7924C-E03C-4E50-A3DF-97F49587748C}">
      <dgm:prSet/>
      <dgm:spPr/>
      <dgm:t>
        <a:bodyPr/>
        <a:lstStyle/>
        <a:p>
          <a:endParaRPr lang="en-IN"/>
        </a:p>
      </dgm:t>
    </dgm:pt>
    <dgm:pt modelId="{2E05E42E-1BAF-4BDC-B3E0-0D220D266134}">
      <dgm:prSet/>
      <dgm:spPr/>
      <dgm:t>
        <a:bodyPr/>
        <a:lstStyle/>
        <a:p>
          <a:pPr>
            <a:buNone/>
          </a:pPr>
          <a:r>
            <a:rPr lang="en-IN" dirty="0"/>
            <a:t>Generates charts (pie, bar, histogram) for easy understanding.</a:t>
          </a:r>
          <a:endParaRPr lang="en-US" dirty="0"/>
        </a:p>
      </dgm:t>
    </dgm:pt>
    <dgm:pt modelId="{4D60BA37-8A06-4D65-BB26-432BAC7F1667}" type="parTrans" cxnId="{F5D7C272-87C1-4897-A269-5F171F3553A0}">
      <dgm:prSet/>
      <dgm:spPr/>
      <dgm:t>
        <a:bodyPr/>
        <a:lstStyle/>
        <a:p>
          <a:endParaRPr lang="en-IN"/>
        </a:p>
      </dgm:t>
    </dgm:pt>
    <dgm:pt modelId="{C109BF17-3EF1-4903-9EB8-5DD3C08EACC1}" type="sibTrans" cxnId="{F5D7C272-87C1-4897-A269-5F171F3553A0}">
      <dgm:prSet/>
      <dgm:spPr/>
      <dgm:t>
        <a:bodyPr/>
        <a:lstStyle/>
        <a:p>
          <a:endParaRPr lang="en-IN"/>
        </a:p>
      </dgm:t>
    </dgm:pt>
    <dgm:pt modelId="{5068B3E4-CE9F-4AE0-8545-E30C5EDD1077}">
      <dgm:prSet/>
      <dgm:spPr/>
      <dgm:t>
        <a:bodyPr/>
        <a:lstStyle/>
        <a:p>
          <a:pPr>
            <a:buNone/>
          </a:pPr>
          <a:r>
            <a:rPr lang="en-US"/>
            <a:t>Converts raw data into meaningful HR insights for decision-making.</a:t>
          </a:r>
        </a:p>
      </dgm:t>
    </dgm:pt>
    <dgm:pt modelId="{1CABD146-C915-4541-B51E-171CB560891E}" type="parTrans" cxnId="{7F815657-ABD5-4B79-A187-A2ADA13467CC}">
      <dgm:prSet/>
      <dgm:spPr/>
      <dgm:t>
        <a:bodyPr/>
        <a:lstStyle/>
        <a:p>
          <a:endParaRPr lang="en-IN"/>
        </a:p>
      </dgm:t>
    </dgm:pt>
    <dgm:pt modelId="{108C2329-750A-4DA2-AF3E-6FC246608B44}" type="sibTrans" cxnId="{7F815657-ABD5-4B79-A187-A2ADA13467CC}">
      <dgm:prSet/>
      <dgm:spPr/>
      <dgm:t>
        <a:bodyPr/>
        <a:lstStyle/>
        <a:p>
          <a:endParaRPr lang="en-IN"/>
        </a:p>
      </dgm:t>
    </dgm:pt>
    <dgm:pt modelId="{BD43AF64-A208-42CC-A95E-C5A90EBE7851}" type="pres">
      <dgm:prSet presAssocID="{512231E9-7F05-402B-996D-63D095AA44D2}" presName="Name0" presStyleCnt="0">
        <dgm:presLayoutVars>
          <dgm:dir/>
          <dgm:animLvl val="lvl"/>
          <dgm:resizeHandles val="exact"/>
        </dgm:presLayoutVars>
      </dgm:prSet>
      <dgm:spPr/>
    </dgm:pt>
    <dgm:pt modelId="{71F6621C-6EE3-4660-9950-9743D692B1DD}" type="pres">
      <dgm:prSet presAssocID="{A6B801AB-27A9-411C-8169-F8D41CF583F1}" presName="linNode" presStyleCnt="0"/>
      <dgm:spPr/>
    </dgm:pt>
    <dgm:pt modelId="{41A0E672-517D-4D83-BC5A-F64956BCA29E}" type="pres">
      <dgm:prSet presAssocID="{A6B801AB-27A9-411C-8169-F8D41CF583F1}" presName="parTx" presStyleLbl="revTx" presStyleIdx="0" presStyleCnt="3">
        <dgm:presLayoutVars>
          <dgm:chMax val="1"/>
          <dgm:bulletEnabled val="1"/>
        </dgm:presLayoutVars>
      </dgm:prSet>
      <dgm:spPr/>
    </dgm:pt>
    <dgm:pt modelId="{36A00C64-533A-486A-8404-182F7811257F}" type="pres">
      <dgm:prSet presAssocID="{A6B801AB-27A9-411C-8169-F8D41CF583F1}" presName="bracket" presStyleLbl="parChTrans1D1" presStyleIdx="0" presStyleCnt="3"/>
      <dgm:spPr/>
    </dgm:pt>
    <dgm:pt modelId="{55EA31C2-7F02-4CC1-BC28-7C49A97DE049}" type="pres">
      <dgm:prSet presAssocID="{A6B801AB-27A9-411C-8169-F8D41CF583F1}" presName="spH" presStyleCnt="0"/>
      <dgm:spPr/>
    </dgm:pt>
    <dgm:pt modelId="{AA28EC46-E94F-4EE6-8980-59C30F6AB338}" type="pres">
      <dgm:prSet presAssocID="{A6B801AB-27A9-411C-8169-F8D41CF583F1}" presName="desTx" presStyleLbl="node1" presStyleIdx="0" presStyleCnt="3">
        <dgm:presLayoutVars>
          <dgm:bulletEnabled val="1"/>
        </dgm:presLayoutVars>
      </dgm:prSet>
      <dgm:spPr/>
    </dgm:pt>
    <dgm:pt modelId="{CE85979B-B470-46AB-BB87-0B969059569A}" type="pres">
      <dgm:prSet presAssocID="{4D05F956-3A96-4E87-AB69-A276C2E90427}" presName="spV" presStyleCnt="0"/>
      <dgm:spPr/>
    </dgm:pt>
    <dgm:pt modelId="{C861E5BC-A472-479B-8D16-F2413EDE72AB}" type="pres">
      <dgm:prSet presAssocID="{965AD970-0384-4C69-9566-B95CFD714C0C}" presName="linNode" presStyleCnt="0"/>
      <dgm:spPr/>
    </dgm:pt>
    <dgm:pt modelId="{B799872E-C7EC-4F58-AF63-4EB61AB9ECD9}" type="pres">
      <dgm:prSet presAssocID="{965AD970-0384-4C69-9566-B95CFD714C0C}" presName="parTx" presStyleLbl="revTx" presStyleIdx="1" presStyleCnt="3">
        <dgm:presLayoutVars>
          <dgm:chMax val="1"/>
          <dgm:bulletEnabled val="1"/>
        </dgm:presLayoutVars>
      </dgm:prSet>
      <dgm:spPr/>
    </dgm:pt>
    <dgm:pt modelId="{60F16F4C-3AF5-449F-B676-A6CE41FB6150}" type="pres">
      <dgm:prSet presAssocID="{965AD970-0384-4C69-9566-B95CFD714C0C}" presName="bracket" presStyleLbl="parChTrans1D1" presStyleIdx="1" presStyleCnt="3"/>
      <dgm:spPr/>
    </dgm:pt>
    <dgm:pt modelId="{8BD48A46-B0F6-411D-B6B5-4D7E79ECF741}" type="pres">
      <dgm:prSet presAssocID="{965AD970-0384-4C69-9566-B95CFD714C0C}" presName="spH" presStyleCnt="0"/>
      <dgm:spPr/>
    </dgm:pt>
    <dgm:pt modelId="{E51C6384-6067-48C7-8F31-202A222DE670}" type="pres">
      <dgm:prSet presAssocID="{965AD970-0384-4C69-9566-B95CFD714C0C}" presName="desTx" presStyleLbl="node1" presStyleIdx="1" presStyleCnt="3">
        <dgm:presLayoutVars>
          <dgm:bulletEnabled val="1"/>
        </dgm:presLayoutVars>
      </dgm:prSet>
      <dgm:spPr/>
    </dgm:pt>
    <dgm:pt modelId="{8614D031-2DC6-4ECE-82E4-E3AF9A004458}" type="pres">
      <dgm:prSet presAssocID="{4495647E-6FB1-401F-82A9-02F5EAEE2353}" presName="spV" presStyleCnt="0"/>
      <dgm:spPr/>
    </dgm:pt>
    <dgm:pt modelId="{19218CC9-52A8-4DB6-BD86-00B1AFF85311}" type="pres">
      <dgm:prSet presAssocID="{908EC2C2-F34F-4A56-98E7-C51EA03387A0}" presName="linNode" presStyleCnt="0"/>
      <dgm:spPr/>
    </dgm:pt>
    <dgm:pt modelId="{91281489-3B49-46DC-94E7-4F4F78B530C1}" type="pres">
      <dgm:prSet presAssocID="{908EC2C2-F34F-4A56-98E7-C51EA03387A0}" presName="parTx" presStyleLbl="revTx" presStyleIdx="2" presStyleCnt="3">
        <dgm:presLayoutVars>
          <dgm:chMax val="1"/>
          <dgm:bulletEnabled val="1"/>
        </dgm:presLayoutVars>
      </dgm:prSet>
      <dgm:spPr/>
    </dgm:pt>
    <dgm:pt modelId="{D4A6B80B-CB13-4890-8FF5-1CF2F4002B01}" type="pres">
      <dgm:prSet presAssocID="{908EC2C2-F34F-4A56-98E7-C51EA03387A0}" presName="bracket" presStyleLbl="parChTrans1D1" presStyleIdx="2" presStyleCnt="3"/>
      <dgm:spPr/>
    </dgm:pt>
    <dgm:pt modelId="{33CDF6CB-4A4F-44EA-BAAB-10AE8566AC89}" type="pres">
      <dgm:prSet presAssocID="{908EC2C2-F34F-4A56-98E7-C51EA03387A0}" presName="spH" presStyleCnt="0"/>
      <dgm:spPr/>
    </dgm:pt>
    <dgm:pt modelId="{919939B8-B525-48FE-83FE-33A07DCFBA38}" type="pres">
      <dgm:prSet presAssocID="{908EC2C2-F34F-4A56-98E7-C51EA03387A0}" presName="desTx" presStyleLbl="node1" presStyleIdx="2" presStyleCnt="3">
        <dgm:presLayoutVars>
          <dgm:bulletEnabled val="1"/>
        </dgm:presLayoutVars>
      </dgm:prSet>
      <dgm:spPr/>
    </dgm:pt>
  </dgm:ptLst>
  <dgm:cxnLst>
    <dgm:cxn modelId="{D68B2F09-A243-4323-96D8-D7AB5D366DD3}" srcId="{512231E9-7F05-402B-996D-63D095AA44D2}" destId="{A6B801AB-27A9-411C-8169-F8D41CF583F1}" srcOrd="0" destOrd="0" parTransId="{8E1D5897-05F2-48FB-8D5B-A043229DDE19}" sibTransId="{4D05F956-3A96-4E87-AB69-A276C2E90427}"/>
    <dgm:cxn modelId="{CD63D30A-B5E0-446E-A6E8-A89D7DE6428D}" type="presOf" srcId="{965AD970-0384-4C69-9566-B95CFD714C0C}" destId="{B799872E-C7EC-4F58-AF63-4EB61AB9ECD9}" srcOrd="0" destOrd="0" presId="urn:diagrams.loki3.com/BracketList"/>
    <dgm:cxn modelId="{85567F28-28C7-4F7A-930A-633427A81AC7}" type="presOf" srcId="{0A06CC44-3F8D-4FFE-A3C8-F927398F7998}" destId="{E51C6384-6067-48C7-8F31-202A222DE670}" srcOrd="0" destOrd="1" presId="urn:diagrams.loki3.com/BracketList"/>
    <dgm:cxn modelId="{CC90F342-0C1E-4D0A-A045-7B9D7CE817A1}" type="presOf" srcId="{908EC2C2-F34F-4A56-98E7-C51EA03387A0}" destId="{91281489-3B49-46DC-94E7-4F4F78B530C1}" srcOrd="0" destOrd="0" presId="urn:diagrams.loki3.com/BracketList"/>
    <dgm:cxn modelId="{DA1F8544-121D-4C7B-AB3B-160F44447A49}" srcId="{512231E9-7F05-402B-996D-63D095AA44D2}" destId="{965AD970-0384-4C69-9566-B95CFD714C0C}" srcOrd="1" destOrd="0" parTransId="{BD95C725-A562-4C9F-A3BE-21F852A30648}" sibTransId="{4495647E-6FB1-401F-82A9-02F5EAEE2353}"/>
    <dgm:cxn modelId="{8EA7924C-E03C-4E50-A3DF-97F49587748C}" srcId="{512231E9-7F05-402B-996D-63D095AA44D2}" destId="{908EC2C2-F34F-4A56-98E7-C51EA03387A0}" srcOrd="2" destOrd="0" parTransId="{FC98D0A4-D38C-4158-8FC8-48BDE05442AE}" sibTransId="{76526EF4-712B-432E-AA92-C44D77167194}"/>
    <dgm:cxn modelId="{128D8F71-0824-44A9-AB8A-AE4BB7F6EFB8}" type="presOf" srcId="{5068B3E4-CE9F-4AE0-8545-E30C5EDD1077}" destId="{919939B8-B525-48FE-83FE-33A07DCFBA38}" srcOrd="0" destOrd="1" presId="urn:diagrams.loki3.com/BracketList"/>
    <dgm:cxn modelId="{3A550972-F1E6-4C19-9D54-82C4A6FAC82B}" type="presOf" srcId="{9A5E3CAD-0FA3-469F-A4B5-9F98D8B7EFEE}" destId="{E51C6384-6067-48C7-8F31-202A222DE670}" srcOrd="0" destOrd="0" presId="urn:diagrams.loki3.com/BracketList"/>
    <dgm:cxn modelId="{F5D7C272-87C1-4897-A269-5F171F3553A0}" srcId="{908EC2C2-F34F-4A56-98E7-C51EA03387A0}" destId="{2E05E42E-1BAF-4BDC-B3E0-0D220D266134}" srcOrd="0" destOrd="0" parTransId="{4D60BA37-8A06-4D65-BB26-432BAC7F1667}" sibTransId="{C109BF17-3EF1-4903-9EB8-5DD3C08EACC1}"/>
    <dgm:cxn modelId="{7F815657-ABD5-4B79-A187-A2ADA13467CC}" srcId="{908EC2C2-F34F-4A56-98E7-C51EA03387A0}" destId="{5068B3E4-CE9F-4AE0-8545-E30C5EDD1077}" srcOrd="1" destOrd="0" parTransId="{1CABD146-C915-4541-B51E-171CB560891E}" sibTransId="{108C2329-750A-4DA2-AF3E-6FC246608B44}"/>
    <dgm:cxn modelId="{D0C1DE7B-F34B-407D-A191-9583E1C24363}" srcId="{965AD970-0384-4C69-9566-B95CFD714C0C}" destId="{0A06CC44-3F8D-4FFE-A3C8-F927398F7998}" srcOrd="1" destOrd="0" parTransId="{6B645B8E-1910-4DDF-84ED-9E7F0CAC44AC}" sibTransId="{D6535642-5458-4CDB-9396-43F0B9405C97}"/>
    <dgm:cxn modelId="{BAACAA93-96F6-428B-BE86-CDE14ADE2C92}" type="presOf" srcId="{512231E9-7F05-402B-996D-63D095AA44D2}" destId="{BD43AF64-A208-42CC-A95E-C5A90EBE7851}" srcOrd="0" destOrd="0" presId="urn:diagrams.loki3.com/BracketList"/>
    <dgm:cxn modelId="{74781B95-D0BA-44F1-A54A-00D0EC462195}" type="presOf" srcId="{07C2376C-3FAD-4FA5-9FB5-FE967F587363}" destId="{AA28EC46-E94F-4EE6-8980-59C30F6AB338}" srcOrd="0" destOrd="1" presId="urn:diagrams.loki3.com/BracketList"/>
    <dgm:cxn modelId="{2C6054A1-947E-402C-8D89-97B3E36003C8}" srcId="{A6B801AB-27A9-411C-8169-F8D41CF583F1}" destId="{836AA9B3-E03A-4D0C-8D1D-C7A982EA93D5}" srcOrd="0" destOrd="0" parTransId="{0E2A4F49-FEDB-47C1-BF4C-E4810100FA90}" sibTransId="{EA989303-6583-464E-98A0-7EDDA935AB3C}"/>
    <dgm:cxn modelId="{5C7439AF-1DDF-4421-9D53-157F2F44D80A}" type="presOf" srcId="{A6B801AB-27A9-411C-8169-F8D41CF583F1}" destId="{41A0E672-517D-4D83-BC5A-F64956BCA29E}" srcOrd="0" destOrd="0" presId="urn:diagrams.loki3.com/BracketList"/>
    <dgm:cxn modelId="{9B103EB0-1847-4053-B777-0A465CA4FF6A}" type="presOf" srcId="{2E05E42E-1BAF-4BDC-B3E0-0D220D266134}" destId="{919939B8-B525-48FE-83FE-33A07DCFBA38}" srcOrd="0" destOrd="0" presId="urn:diagrams.loki3.com/BracketList"/>
    <dgm:cxn modelId="{A8501EB5-6DC1-420B-9F15-753E46B08E86}" srcId="{965AD970-0384-4C69-9566-B95CFD714C0C}" destId="{9A5E3CAD-0FA3-469F-A4B5-9F98D8B7EFEE}" srcOrd="0" destOrd="0" parTransId="{73A01FBD-496A-486C-B7DC-9BADA0D4461C}" sibTransId="{ECC1EF56-547F-4306-8A56-BDF56D9AE0BF}"/>
    <dgm:cxn modelId="{13C02FD0-4EEB-4430-B335-471DFA9E86F3}" type="presOf" srcId="{836AA9B3-E03A-4D0C-8D1D-C7A982EA93D5}" destId="{AA28EC46-E94F-4EE6-8980-59C30F6AB338}" srcOrd="0" destOrd="0" presId="urn:diagrams.loki3.com/BracketList"/>
    <dgm:cxn modelId="{656302D1-3CEB-4D2A-B722-1EBF110FDBDC}" srcId="{A6B801AB-27A9-411C-8169-F8D41CF583F1}" destId="{07C2376C-3FAD-4FA5-9FB5-FE967F587363}" srcOrd="1" destOrd="0" parTransId="{D7C8A2F0-EB03-41E1-B01B-BA5C1792CDFE}" sibTransId="{81774E2E-96D9-4D69-A78E-0BEEBA827596}"/>
    <dgm:cxn modelId="{7202BD8B-E2F8-48BB-AE0B-1F8BCD9A792F}" type="presParOf" srcId="{BD43AF64-A208-42CC-A95E-C5A90EBE7851}" destId="{71F6621C-6EE3-4660-9950-9743D692B1DD}" srcOrd="0" destOrd="0" presId="urn:diagrams.loki3.com/BracketList"/>
    <dgm:cxn modelId="{CF9060FA-5C71-49AE-837F-D2C0DBDA8606}" type="presParOf" srcId="{71F6621C-6EE3-4660-9950-9743D692B1DD}" destId="{41A0E672-517D-4D83-BC5A-F64956BCA29E}" srcOrd="0" destOrd="0" presId="urn:diagrams.loki3.com/BracketList"/>
    <dgm:cxn modelId="{363AE33F-FBAF-4392-BF9A-7406FB20DEE1}" type="presParOf" srcId="{71F6621C-6EE3-4660-9950-9743D692B1DD}" destId="{36A00C64-533A-486A-8404-182F7811257F}" srcOrd="1" destOrd="0" presId="urn:diagrams.loki3.com/BracketList"/>
    <dgm:cxn modelId="{04A81150-6584-4DFC-B534-44F036C22A71}" type="presParOf" srcId="{71F6621C-6EE3-4660-9950-9743D692B1DD}" destId="{55EA31C2-7F02-4CC1-BC28-7C49A97DE049}" srcOrd="2" destOrd="0" presId="urn:diagrams.loki3.com/BracketList"/>
    <dgm:cxn modelId="{F85090A7-4D89-46DD-A062-D2310E130C0A}" type="presParOf" srcId="{71F6621C-6EE3-4660-9950-9743D692B1DD}" destId="{AA28EC46-E94F-4EE6-8980-59C30F6AB338}" srcOrd="3" destOrd="0" presId="urn:diagrams.loki3.com/BracketList"/>
    <dgm:cxn modelId="{F14A1861-0B1B-46A8-B1FC-7D82BE9E48E1}" type="presParOf" srcId="{BD43AF64-A208-42CC-A95E-C5A90EBE7851}" destId="{CE85979B-B470-46AB-BB87-0B969059569A}" srcOrd="1" destOrd="0" presId="urn:diagrams.loki3.com/BracketList"/>
    <dgm:cxn modelId="{35122911-870F-4688-835F-6D386BFC1650}" type="presParOf" srcId="{BD43AF64-A208-42CC-A95E-C5A90EBE7851}" destId="{C861E5BC-A472-479B-8D16-F2413EDE72AB}" srcOrd="2" destOrd="0" presId="urn:diagrams.loki3.com/BracketList"/>
    <dgm:cxn modelId="{03BF01C8-3584-4419-99B9-07BA938816B5}" type="presParOf" srcId="{C861E5BC-A472-479B-8D16-F2413EDE72AB}" destId="{B799872E-C7EC-4F58-AF63-4EB61AB9ECD9}" srcOrd="0" destOrd="0" presId="urn:diagrams.loki3.com/BracketList"/>
    <dgm:cxn modelId="{5C6B5AC9-CE80-42F4-AB8A-9C892A93124A}" type="presParOf" srcId="{C861E5BC-A472-479B-8D16-F2413EDE72AB}" destId="{60F16F4C-3AF5-449F-B676-A6CE41FB6150}" srcOrd="1" destOrd="0" presId="urn:diagrams.loki3.com/BracketList"/>
    <dgm:cxn modelId="{22CA9775-CC88-4802-80B3-E148F5EC40DB}" type="presParOf" srcId="{C861E5BC-A472-479B-8D16-F2413EDE72AB}" destId="{8BD48A46-B0F6-411D-B6B5-4D7E79ECF741}" srcOrd="2" destOrd="0" presId="urn:diagrams.loki3.com/BracketList"/>
    <dgm:cxn modelId="{10AE0B89-DCD2-4ACE-99CA-D5E65E5EA67B}" type="presParOf" srcId="{C861E5BC-A472-479B-8D16-F2413EDE72AB}" destId="{E51C6384-6067-48C7-8F31-202A222DE670}" srcOrd="3" destOrd="0" presId="urn:diagrams.loki3.com/BracketList"/>
    <dgm:cxn modelId="{281DE1ED-9340-4C7C-86A7-86BD4C5505E0}" type="presParOf" srcId="{BD43AF64-A208-42CC-A95E-C5A90EBE7851}" destId="{8614D031-2DC6-4ECE-82E4-E3AF9A004458}" srcOrd="3" destOrd="0" presId="urn:diagrams.loki3.com/BracketList"/>
    <dgm:cxn modelId="{1220BE46-8DDE-431E-BB1A-3815D2008BC2}" type="presParOf" srcId="{BD43AF64-A208-42CC-A95E-C5A90EBE7851}" destId="{19218CC9-52A8-4DB6-BD86-00B1AFF85311}" srcOrd="4" destOrd="0" presId="urn:diagrams.loki3.com/BracketList"/>
    <dgm:cxn modelId="{04FA65B6-292E-4230-A2FD-5D5516C780C7}" type="presParOf" srcId="{19218CC9-52A8-4DB6-BD86-00B1AFF85311}" destId="{91281489-3B49-46DC-94E7-4F4F78B530C1}" srcOrd="0" destOrd="0" presId="urn:diagrams.loki3.com/BracketList"/>
    <dgm:cxn modelId="{8DC30C91-9781-4567-91C6-B1F71DF84BAB}" type="presParOf" srcId="{19218CC9-52A8-4DB6-BD86-00B1AFF85311}" destId="{D4A6B80B-CB13-4890-8FF5-1CF2F4002B01}" srcOrd="1" destOrd="0" presId="urn:diagrams.loki3.com/BracketList"/>
    <dgm:cxn modelId="{90ACF68F-E27A-4DEF-BBD8-3BC62F2F924B}" type="presParOf" srcId="{19218CC9-52A8-4DB6-BD86-00B1AFF85311}" destId="{33CDF6CB-4A4F-44EA-BAAB-10AE8566AC89}" srcOrd="2" destOrd="0" presId="urn:diagrams.loki3.com/BracketList"/>
    <dgm:cxn modelId="{D86C6ADE-638A-4A1F-B592-23A54A1556C5}" type="presParOf" srcId="{19218CC9-52A8-4DB6-BD86-00B1AFF85311}" destId="{919939B8-B525-48FE-83FE-33A07DCFBA3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F89F96-E81A-444B-99F8-1E5F4E3A6AA0}" type="doc">
      <dgm:prSet loTypeId="urn:microsoft.com/office/officeart/2005/8/layout/vList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6A0D8649-6F60-4B39-BEEE-157745E613E8}">
      <dgm:prSet phldrT="[Text]" phldr="0"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E6767C80-88C5-4A80-9315-2D96E018D0B4}" type="parTrans" cxnId="{0FC0D636-BC24-4E6F-B3A2-CBC9D88A7745}">
      <dgm:prSet/>
      <dgm:spPr/>
      <dgm:t>
        <a:bodyPr/>
        <a:lstStyle/>
        <a:p>
          <a:endParaRPr lang="en-IN"/>
        </a:p>
      </dgm:t>
    </dgm:pt>
    <dgm:pt modelId="{773C0DB5-5873-4194-A05F-F9B8D8234C32}" type="sibTrans" cxnId="{0FC0D636-BC24-4E6F-B3A2-CBC9D88A7745}">
      <dgm:prSet/>
      <dgm:spPr/>
      <dgm:t>
        <a:bodyPr/>
        <a:lstStyle/>
        <a:p>
          <a:endParaRPr lang="en-IN"/>
        </a:p>
      </dgm:t>
    </dgm:pt>
    <dgm:pt modelId="{E26A57B5-E5AB-4B76-BD15-4D696150FD43}">
      <dgm:prSet phldrT="[Text]" phldr="0"/>
      <dgm:spPr/>
      <dgm:t>
        <a:bodyPr/>
        <a:lstStyle/>
        <a:p>
          <a:r>
            <a:rPr lang="en-US" dirty="0"/>
            <a:t>Gathered HR dataset which includes employee details</a:t>
          </a:r>
          <a:endParaRPr lang="en-IN" dirty="0"/>
        </a:p>
      </dgm:t>
    </dgm:pt>
    <dgm:pt modelId="{4ED29C54-7176-42CA-BC13-9C845769DF2B}" type="parTrans" cxnId="{D37A3323-080F-403E-B3C7-2A0F784B695B}">
      <dgm:prSet/>
      <dgm:spPr/>
      <dgm:t>
        <a:bodyPr/>
        <a:lstStyle/>
        <a:p>
          <a:endParaRPr lang="en-IN"/>
        </a:p>
      </dgm:t>
    </dgm:pt>
    <dgm:pt modelId="{F2E95E02-4323-4931-8D67-C7CFB4B20F58}" type="sibTrans" cxnId="{D37A3323-080F-403E-B3C7-2A0F784B695B}">
      <dgm:prSet/>
      <dgm:spPr/>
      <dgm:t>
        <a:bodyPr/>
        <a:lstStyle/>
        <a:p>
          <a:endParaRPr lang="en-IN"/>
        </a:p>
      </dgm:t>
    </dgm:pt>
    <dgm:pt modelId="{B5D210F9-01AA-495F-B6F8-B6FE804FFF84}">
      <dgm:prSet phldrT="[Text]" phldr="0"/>
      <dgm:spPr/>
      <dgm:t>
        <a:bodyPr/>
        <a:lstStyle/>
        <a:p>
          <a:r>
            <a:rPr lang="en-US" dirty="0"/>
            <a:t>Data processing</a:t>
          </a:r>
          <a:endParaRPr lang="en-IN" dirty="0"/>
        </a:p>
      </dgm:t>
    </dgm:pt>
    <dgm:pt modelId="{151FA462-4F1D-4B69-911E-E1E60139914C}" type="parTrans" cxnId="{DE759B7D-6EBF-4274-886D-0F0A53E6D55C}">
      <dgm:prSet/>
      <dgm:spPr/>
      <dgm:t>
        <a:bodyPr/>
        <a:lstStyle/>
        <a:p>
          <a:endParaRPr lang="en-IN"/>
        </a:p>
      </dgm:t>
    </dgm:pt>
    <dgm:pt modelId="{8640D4EF-EFB5-46E4-AC5B-32BED6E841D6}" type="sibTrans" cxnId="{DE759B7D-6EBF-4274-886D-0F0A53E6D55C}">
      <dgm:prSet/>
      <dgm:spPr/>
      <dgm:t>
        <a:bodyPr/>
        <a:lstStyle/>
        <a:p>
          <a:endParaRPr lang="en-IN"/>
        </a:p>
      </dgm:t>
    </dgm:pt>
    <dgm:pt modelId="{665F2F52-8647-4EFF-938D-13E64FC8B988}">
      <dgm:prSet phldrT="[Text]"/>
      <dgm:spPr/>
      <dgm:t>
        <a:bodyPr/>
        <a:lstStyle/>
        <a:p>
          <a:pPr>
            <a:buNone/>
          </a:pPr>
          <a:r>
            <a:rPr lang="en-US" dirty="0"/>
            <a:t>Cleaned missing values, removed duplicates.</a:t>
          </a:r>
          <a:endParaRPr lang="en-IN" dirty="0"/>
        </a:p>
      </dgm:t>
    </dgm:pt>
    <dgm:pt modelId="{64CF34C3-09FC-44F6-924E-59F399DA806F}" type="parTrans" cxnId="{25E1042C-D827-441E-B0AD-8D3F88F6AEBC}">
      <dgm:prSet/>
      <dgm:spPr/>
      <dgm:t>
        <a:bodyPr/>
        <a:lstStyle/>
        <a:p>
          <a:endParaRPr lang="en-IN"/>
        </a:p>
      </dgm:t>
    </dgm:pt>
    <dgm:pt modelId="{E6065097-3F60-457D-A153-EF5E5010F87C}" type="sibTrans" cxnId="{25E1042C-D827-441E-B0AD-8D3F88F6AEBC}">
      <dgm:prSet/>
      <dgm:spPr/>
      <dgm:t>
        <a:bodyPr/>
        <a:lstStyle/>
        <a:p>
          <a:endParaRPr lang="en-IN"/>
        </a:p>
      </dgm:t>
    </dgm:pt>
    <dgm:pt modelId="{4F816D8E-D0C6-40AF-8D01-AA451A264A3C}">
      <dgm:prSet phldrT="[Text]" phldr="0"/>
      <dgm:spPr/>
      <dgm:t>
        <a:bodyPr/>
        <a:lstStyle/>
        <a:p>
          <a:r>
            <a:rPr lang="en-US" dirty="0"/>
            <a:t>EDA</a:t>
          </a:r>
          <a:endParaRPr lang="en-IN" dirty="0"/>
        </a:p>
      </dgm:t>
    </dgm:pt>
    <dgm:pt modelId="{5B3B8070-BA60-4A8E-A0C4-930A42E63810}" type="parTrans" cxnId="{495EE67E-EB02-40C7-BE04-1182CA37529E}">
      <dgm:prSet/>
      <dgm:spPr/>
      <dgm:t>
        <a:bodyPr/>
        <a:lstStyle/>
        <a:p>
          <a:endParaRPr lang="en-IN"/>
        </a:p>
      </dgm:t>
    </dgm:pt>
    <dgm:pt modelId="{D078877E-3048-4329-8E33-243A6C428A41}" type="sibTrans" cxnId="{495EE67E-EB02-40C7-BE04-1182CA37529E}">
      <dgm:prSet/>
      <dgm:spPr/>
      <dgm:t>
        <a:bodyPr/>
        <a:lstStyle/>
        <a:p>
          <a:endParaRPr lang="en-IN"/>
        </a:p>
      </dgm:t>
    </dgm:pt>
    <dgm:pt modelId="{E969DCED-B268-450C-A13E-CCDA3308D58B}">
      <dgm:prSet phldrT="[Text]"/>
      <dgm:spPr/>
      <dgm:t>
        <a:bodyPr/>
        <a:lstStyle/>
        <a:p>
          <a:pPr>
            <a:buNone/>
          </a:pPr>
          <a:r>
            <a:rPr lang="en-US" dirty="0"/>
            <a:t>Performed statistical analysis to find patterns.</a:t>
          </a:r>
          <a:endParaRPr lang="en-IN" dirty="0"/>
        </a:p>
      </dgm:t>
    </dgm:pt>
    <dgm:pt modelId="{F62CA2B8-E02E-459D-8921-D54DE5AF2703}" type="parTrans" cxnId="{EFA04DA4-F308-4E89-AD68-9528052EDFFB}">
      <dgm:prSet/>
      <dgm:spPr/>
      <dgm:t>
        <a:bodyPr/>
        <a:lstStyle/>
        <a:p>
          <a:endParaRPr lang="en-IN"/>
        </a:p>
      </dgm:t>
    </dgm:pt>
    <dgm:pt modelId="{C3119AA7-9A55-4065-932C-D4A2886B9918}" type="sibTrans" cxnId="{EFA04DA4-F308-4E89-AD68-9528052EDFFB}">
      <dgm:prSet/>
      <dgm:spPr/>
      <dgm:t>
        <a:bodyPr/>
        <a:lstStyle/>
        <a:p>
          <a:endParaRPr lang="en-IN"/>
        </a:p>
      </dgm:t>
    </dgm:pt>
    <dgm:pt modelId="{D89E7D0D-136F-4415-B10B-9F3455B36D95}">
      <dgm:prSet/>
      <dgm:spPr/>
      <dgm:t>
        <a:bodyPr/>
        <a:lstStyle/>
        <a:p>
          <a:pPr>
            <a:buNone/>
          </a:pPr>
          <a:r>
            <a:rPr lang="en-US" dirty="0"/>
            <a:t>Standardized date formats, dropped irrelevant columns.</a:t>
          </a:r>
        </a:p>
      </dgm:t>
    </dgm:pt>
    <dgm:pt modelId="{E91A9728-BBB2-4293-96DD-126728333B4E}" type="parTrans" cxnId="{598153B6-DA77-4949-8EAA-8A79468EB440}">
      <dgm:prSet/>
      <dgm:spPr/>
      <dgm:t>
        <a:bodyPr/>
        <a:lstStyle/>
        <a:p>
          <a:endParaRPr lang="en-IN"/>
        </a:p>
      </dgm:t>
    </dgm:pt>
    <dgm:pt modelId="{0F225A0B-D2FA-4E9D-8526-2AF3EA8F6E2E}" type="sibTrans" cxnId="{598153B6-DA77-4949-8EAA-8A79468EB440}">
      <dgm:prSet/>
      <dgm:spPr/>
      <dgm:t>
        <a:bodyPr/>
        <a:lstStyle/>
        <a:p>
          <a:endParaRPr lang="en-IN"/>
        </a:p>
      </dgm:t>
    </dgm:pt>
    <dgm:pt modelId="{DAF8480C-5246-4364-9D96-1EFD5F9D6047}">
      <dgm:prSet/>
      <dgm:spPr/>
      <dgm:t>
        <a:bodyPr/>
        <a:lstStyle/>
        <a:p>
          <a:pPr>
            <a:buNone/>
          </a:pPr>
          <a:r>
            <a:rPr lang="en-US"/>
            <a:t>Checked employee distribution across status, work mode, and departments.</a:t>
          </a:r>
        </a:p>
      </dgm:t>
    </dgm:pt>
    <dgm:pt modelId="{7F5EF4CD-D90A-4AAC-8D7D-DBCD9E1A4AC4}" type="parTrans" cxnId="{3CDD777F-4626-4902-B06F-A2EA3A1ADA29}">
      <dgm:prSet/>
      <dgm:spPr/>
      <dgm:t>
        <a:bodyPr/>
        <a:lstStyle/>
        <a:p>
          <a:endParaRPr lang="en-IN"/>
        </a:p>
      </dgm:t>
    </dgm:pt>
    <dgm:pt modelId="{49A879BA-ED16-4571-9B78-7AED0986A76D}" type="sibTrans" cxnId="{3CDD777F-4626-4902-B06F-A2EA3A1ADA29}">
      <dgm:prSet/>
      <dgm:spPr/>
      <dgm:t>
        <a:bodyPr/>
        <a:lstStyle/>
        <a:p>
          <a:endParaRPr lang="en-IN"/>
        </a:p>
      </dgm:t>
    </dgm:pt>
    <dgm:pt modelId="{2B53409C-BDAB-4D96-9623-79D41538E2E1}">
      <dgm:prSet/>
      <dgm:spPr/>
      <dgm:t>
        <a:bodyPr/>
        <a:lstStyle/>
        <a:p>
          <a:pPr>
            <a:buNone/>
          </a:pPr>
          <a:r>
            <a:rPr lang="en-US"/>
            <a:t>VISUALIZATION</a:t>
          </a:r>
        </a:p>
      </dgm:t>
    </dgm:pt>
    <dgm:pt modelId="{4B7212AD-E36F-4519-91FA-A62D05DB8C77}" type="parTrans" cxnId="{B83881CD-0371-4001-8D7F-1A31FA1F8524}">
      <dgm:prSet/>
      <dgm:spPr/>
      <dgm:t>
        <a:bodyPr/>
        <a:lstStyle/>
        <a:p>
          <a:endParaRPr lang="en-IN"/>
        </a:p>
      </dgm:t>
    </dgm:pt>
    <dgm:pt modelId="{84580FAD-C848-46B9-93B8-2209ADF25390}" type="sibTrans" cxnId="{B83881CD-0371-4001-8D7F-1A31FA1F8524}">
      <dgm:prSet/>
      <dgm:spPr/>
      <dgm:t>
        <a:bodyPr/>
        <a:lstStyle/>
        <a:p>
          <a:endParaRPr lang="en-IN"/>
        </a:p>
      </dgm:t>
    </dgm:pt>
    <dgm:pt modelId="{E94E8FF3-B65D-42C9-AF65-9857C96D8953}">
      <dgm:prSet/>
      <dgm:spPr/>
      <dgm:t>
        <a:bodyPr/>
        <a:lstStyle/>
        <a:p>
          <a:pPr>
            <a:buNone/>
          </a:pPr>
          <a:r>
            <a:rPr lang="en-US" dirty="0"/>
            <a:t>Used charts (bar, pie, histograms) for employee trends.</a:t>
          </a:r>
        </a:p>
      </dgm:t>
    </dgm:pt>
    <dgm:pt modelId="{15914B68-65FD-499E-8368-7DA29DD3E8A4}" type="parTrans" cxnId="{C5A55B03-61E0-41CC-B907-6F62DFF90A13}">
      <dgm:prSet/>
      <dgm:spPr/>
      <dgm:t>
        <a:bodyPr/>
        <a:lstStyle/>
        <a:p>
          <a:endParaRPr lang="en-IN"/>
        </a:p>
      </dgm:t>
    </dgm:pt>
    <dgm:pt modelId="{0A128A65-51CD-4666-96C1-ABA92B33CE50}" type="sibTrans" cxnId="{C5A55B03-61E0-41CC-B907-6F62DFF90A13}">
      <dgm:prSet/>
      <dgm:spPr/>
      <dgm:t>
        <a:bodyPr/>
        <a:lstStyle/>
        <a:p>
          <a:endParaRPr lang="en-IN"/>
        </a:p>
      </dgm:t>
    </dgm:pt>
    <dgm:pt modelId="{DB2E5EA1-46F9-4B80-BCAA-3B3D111EC38F}">
      <dgm:prSet/>
      <dgm:spPr/>
      <dgm:t>
        <a:bodyPr/>
        <a:lstStyle/>
        <a:p>
          <a:pPr>
            <a:buNone/>
          </a:pPr>
          <a:r>
            <a:rPr lang="en-US"/>
            <a:t>Made insights easy to interpret for HR managers.</a:t>
          </a:r>
        </a:p>
      </dgm:t>
    </dgm:pt>
    <dgm:pt modelId="{AF7A80A9-9D9E-45B9-A8B0-A8CDD33070F2}" type="parTrans" cxnId="{FDB99512-655C-4B80-9B2A-E8F92689F322}">
      <dgm:prSet/>
      <dgm:spPr/>
      <dgm:t>
        <a:bodyPr/>
        <a:lstStyle/>
        <a:p>
          <a:endParaRPr lang="en-IN"/>
        </a:p>
      </dgm:t>
    </dgm:pt>
    <dgm:pt modelId="{FDD78B16-B7DC-4C1F-8AB5-EA8F04C305B7}" type="sibTrans" cxnId="{FDB99512-655C-4B80-9B2A-E8F92689F322}">
      <dgm:prSet/>
      <dgm:spPr/>
      <dgm:t>
        <a:bodyPr/>
        <a:lstStyle/>
        <a:p>
          <a:endParaRPr lang="en-IN"/>
        </a:p>
      </dgm:t>
    </dgm:pt>
    <dgm:pt modelId="{F79C02F8-974F-4709-A87E-F54B7C22337A}">
      <dgm:prSet/>
      <dgm:spPr/>
      <dgm:t>
        <a:bodyPr/>
        <a:lstStyle/>
        <a:p>
          <a:pPr>
            <a:buNone/>
          </a:pPr>
          <a:r>
            <a:rPr lang="en-US" dirty="0"/>
            <a:t>Insight Generation</a:t>
          </a:r>
        </a:p>
      </dgm:t>
    </dgm:pt>
    <dgm:pt modelId="{B90A5A37-2769-46D9-B16D-46D97B5C2ADA}" type="parTrans" cxnId="{F588404E-17C2-4B58-ADF0-293E2597B5CF}">
      <dgm:prSet/>
      <dgm:spPr/>
      <dgm:t>
        <a:bodyPr/>
        <a:lstStyle/>
        <a:p>
          <a:endParaRPr lang="en-IN"/>
        </a:p>
      </dgm:t>
    </dgm:pt>
    <dgm:pt modelId="{35D87949-164E-4A6E-9FC7-45CC6C2A0C50}" type="sibTrans" cxnId="{F588404E-17C2-4B58-ADF0-293E2597B5CF}">
      <dgm:prSet/>
      <dgm:spPr/>
      <dgm:t>
        <a:bodyPr/>
        <a:lstStyle/>
        <a:p>
          <a:endParaRPr lang="en-IN"/>
        </a:p>
      </dgm:t>
    </dgm:pt>
    <dgm:pt modelId="{2183A1A9-F0F3-4613-9578-0D7A6256F2D6}">
      <dgm:prSet/>
      <dgm:spPr/>
      <dgm:t>
        <a:bodyPr/>
        <a:lstStyle/>
        <a:p>
          <a:pPr>
            <a:buNone/>
          </a:pPr>
          <a:r>
            <a:rPr lang="en-US" dirty="0"/>
            <a:t>Discovered patterns in employee attrition, pay scale, and workforce structure.</a:t>
          </a:r>
        </a:p>
      </dgm:t>
    </dgm:pt>
    <dgm:pt modelId="{BDCE6903-A7B7-4B20-AA0F-37800B11C9A5}" type="parTrans" cxnId="{96C268D5-6ABF-41CA-9E5D-5E5E01CAA829}">
      <dgm:prSet/>
      <dgm:spPr/>
      <dgm:t>
        <a:bodyPr/>
        <a:lstStyle/>
        <a:p>
          <a:endParaRPr lang="en-IN"/>
        </a:p>
      </dgm:t>
    </dgm:pt>
    <dgm:pt modelId="{BD625856-33F6-419F-BB27-4BED820ECA68}" type="sibTrans" cxnId="{96C268D5-6ABF-41CA-9E5D-5E5E01CAA829}">
      <dgm:prSet/>
      <dgm:spPr/>
      <dgm:t>
        <a:bodyPr/>
        <a:lstStyle/>
        <a:p>
          <a:endParaRPr lang="en-IN"/>
        </a:p>
      </dgm:t>
    </dgm:pt>
    <dgm:pt modelId="{05CAB1C4-A225-44AA-AA2A-30E41115C332}">
      <dgm:prSet/>
      <dgm:spPr/>
      <dgm:t>
        <a:bodyPr/>
        <a:lstStyle/>
        <a:p>
          <a:pPr>
            <a:buNone/>
          </a:pPr>
          <a:r>
            <a:rPr lang="en-US"/>
            <a:t>Provided actionable takeaways for HR decision-making.</a:t>
          </a:r>
        </a:p>
      </dgm:t>
    </dgm:pt>
    <dgm:pt modelId="{BE3AF009-FE2D-4BCB-8F0C-C2A953C93C3E}" type="parTrans" cxnId="{B2198B8E-1D51-44A2-9EDB-2F4065E37E48}">
      <dgm:prSet/>
      <dgm:spPr/>
      <dgm:t>
        <a:bodyPr/>
        <a:lstStyle/>
        <a:p>
          <a:endParaRPr lang="en-IN"/>
        </a:p>
      </dgm:t>
    </dgm:pt>
    <dgm:pt modelId="{3B675324-362B-4145-9F1F-DCFAB14A4BA1}" type="sibTrans" cxnId="{B2198B8E-1D51-44A2-9EDB-2F4065E37E48}">
      <dgm:prSet/>
      <dgm:spPr/>
      <dgm:t>
        <a:bodyPr/>
        <a:lstStyle/>
        <a:p>
          <a:endParaRPr lang="en-IN"/>
        </a:p>
      </dgm:t>
    </dgm:pt>
    <dgm:pt modelId="{F82FD944-7294-45AC-B9CA-B6DAD6D3CFFD}" type="pres">
      <dgm:prSet presAssocID="{C8F89F96-E81A-444B-99F8-1E5F4E3A6AA0}" presName="Name0" presStyleCnt="0">
        <dgm:presLayoutVars>
          <dgm:dir/>
          <dgm:animLvl val="lvl"/>
          <dgm:resizeHandles/>
        </dgm:presLayoutVars>
      </dgm:prSet>
      <dgm:spPr/>
    </dgm:pt>
    <dgm:pt modelId="{562E112B-12D2-426E-A6AF-7947B51BAD49}" type="pres">
      <dgm:prSet presAssocID="{6A0D8649-6F60-4B39-BEEE-157745E613E8}" presName="linNode" presStyleCnt="0"/>
      <dgm:spPr/>
    </dgm:pt>
    <dgm:pt modelId="{080EBE93-798B-4A27-9795-ABBD036ADBFC}" type="pres">
      <dgm:prSet presAssocID="{6A0D8649-6F60-4B39-BEEE-157745E613E8}" presName="parentShp" presStyleLbl="node1" presStyleIdx="0" presStyleCnt="5">
        <dgm:presLayoutVars>
          <dgm:bulletEnabled val="1"/>
        </dgm:presLayoutVars>
      </dgm:prSet>
      <dgm:spPr/>
    </dgm:pt>
    <dgm:pt modelId="{03ABB298-6F8D-4D1E-9E70-84C0330A4935}" type="pres">
      <dgm:prSet presAssocID="{6A0D8649-6F60-4B39-BEEE-157745E613E8}" presName="childShp" presStyleLbl="bgAccFollowNode1" presStyleIdx="0" presStyleCnt="5">
        <dgm:presLayoutVars>
          <dgm:bulletEnabled val="1"/>
        </dgm:presLayoutVars>
      </dgm:prSet>
      <dgm:spPr/>
    </dgm:pt>
    <dgm:pt modelId="{247AC7A6-D2EB-4F77-87DE-B4F514467A78}" type="pres">
      <dgm:prSet presAssocID="{773C0DB5-5873-4194-A05F-F9B8D8234C32}" presName="spacing" presStyleCnt="0"/>
      <dgm:spPr/>
    </dgm:pt>
    <dgm:pt modelId="{8BB7F415-BB38-4074-8604-94BCBD90F9FC}" type="pres">
      <dgm:prSet presAssocID="{B5D210F9-01AA-495F-B6F8-B6FE804FFF84}" presName="linNode" presStyleCnt="0"/>
      <dgm:spPr/>
    </dgm:pt>
    <dgm:pt modelId="{4F997C56-55C0-4936-99AA-7982D0E292EB}" type="pres">
      <dgm:prSet presAssocID="{B5D210F9-01AA-495F-B6F8-B6FE804FFF84}" presName="parentShp" presStyleLbl="node1" presStyleIdx="1" presStyleCnt="5">
        <dgm:presLayoutVars>
          <dgm:bulletEnabled val="1"/>
        </dgm:presLayoutVars>
      </dgm:prSet>
      <dgm:spPr/>
    </dgm:pt>
    <dgm:pt modelId="{A1376AA0-946A-4626-8A18-8028726F8C5F}" type="pres">
      <dgm:prSet presAssocID="{B5D210F9-01AA-495F-B6F8-B6FE804FFF84}" presName="childShp" presStyleLbl="bgAccFollowNode1" presStyleIdx="1" presStyleCnt="5">
        <dgm:presLayoutVars>
          <dgm:bulletEnabled val="1"/>
        </dgm:presLayoutVars>
      </dgm:prSet>
      <dgm:spPr/>
    </dgm:pt>
    <dgm:pt modelId="{EE90FABD-6EBA-4E44-B692-A579B3322A87}" type="pres">
      <dgm:prSet presAssocID="{8640D4EF-EFB5-46E4-AC5B-32BED6E841D6}" presName="spacing" presStyleCnt="0"/>
      <dgm:spPr/>
    </dgm:pt>
    <dgm:pt modelId="{4B960E92-85D0-4D04-A2E4-1675AD7E7EB1}" type="pres">
      <dgm:prSet presAssocID="{4F816D8E-D0C6-40AF-8D01-AA451A264A3C}" presName="linNode" presStyleCnt="0"/>
      <dgm:spPr/>
    </dgm:pt>
    <dgm:pt modelId="{6C6C3637-7E47-4B98-9790-5931C2176C54}" type="pres">
      <dgm:prSet presAssocID="{4F816D8E-D0C6-40AF-8D01-AA451A264A3C}" presName="parentShp" presStyleLbl="node1" presStyleIdx="2" presStyleCnt="5">
        <dgm:presLayoutVars>
          <dgm:bulletEnabled val="1"/>
        </dgm:presLayoutVars>
      </dgm:prSet>
      <dgm:spPr/>
    </dgm:pt>
    <dgm:pt modelId="{52579473-1C2C-47A8-ADEA-B52AFE5CA7EE}" type="pres">
      <dgm:prSet presAssocID="{4F816D8E-D0C6-40AF-8D01-AA451A264A3C}" presName="childShp" presStyleLbl="bgAccFollowNode1" presStyleIdx="2" presStyleCnt="5">
        <dgm:presLayoutVars>
          <dgm:bulletEnabled val="1"/>
        </dgm:presLayoutVars>
      </dgm:prSet>
      <dgm:spPr/>
    </dgm:pt>
    <dgm:pt modelId="{577F3293-2549-4457-B09E-8F81E363F29F}" type="pres">
      <dgm:prSet presAssocID="{D078877E-3048-4329-8E33-243A6C428A41}" presName="spacing" presStyleCnt="0"/>
      <dgm:spPr/>
    </dgm:pt>
    <dgm:pt modelId="{C3133049-B636-4AC0-BF0A-ABE5B9D0BDC9}" type="pres">
      <dgm:prSet presAssocID="{2B53409C-BDAB-4D96-9623-79D41538E2E1}" presName="linNode" presStyleCnt="0"/>
      <dgm:spPr/>
    </dgm:pt>
    <dgm:pt modelId="{414E18E3-A9F6-4F68-8C0A-94EDBB027957}" type="pres">
      <dgm:prSet presAssocID="{2B53409C-BDAB-4D96-9623-79D41538E2E1}" presName="parentShp" presStyleLbl="node1" presStyleIdx="3" presStyleCnt="5">
        <dgm:presLayoutVars>
          <dgm:bulletEnabled val="1"/>
        </dgm:presLayoutVars>
      </dgm:prSet>
      <dgm:spPr/>
    </dgm:pt>
    <dgm:pt modelId="{B3AC1EE3-BB37-49D0-832E-A0473E932D40}" type="pres">
      <dgm:prSet presAssocID="{2B53409C-BDAB-4D96-9623-79D41538E2E1}" presName="childShp" presStyleLbl="bgAccFollowNode1" presStyleIdx="3" presStyleCnt="5">
        <dgm:presLayoutVars>
          <dgm:bulletEnabled val="1"/>
        </dgm:presLayoutVars>
      </dgm:prSet>
      <dgm:spPr/>
    </dgm:pt>
    <dgm:pt modelId="{3F3E3100-9EDD-47A9-94E4-220F02DC888C}" type="pres">
      <dgm:prSet presAssocID="{84580FAD-C848-46B9-93B8-2209ADF25390}" presName="spacing" presStyleCnt="0"/>
      <dgm:spPr/>
    </dgm:pt>
    <dgm:pt modelId="{9EBE77A8-15A2-4024-AEE8-2C9F64A599F8}" type="pres">
      <dgm:prSet presAssocID="{F79C02F8-974F-4709-A87E-F54B7C22337A}" presName="linNode" presStyleCnt="0"/>
      <dgm:spPr/>
    </dgm:pt>
    <dgm:pt modelId="{D43C8E24-60D4-4A63-AC8B-5A5CAE498552}" type="pres">
      <dgm:prSet presAssocID="{F79C02F8-974F-4709-A87E-F54B7C22337A}" presName="parentShp" presStyleLbl="node1" presStyleIdx="4" presStyleCnt="5">
        <dgm:presLayoutVars>
          <dgm:bulletEnabled val="1"/>
        </dgm:presLayoutVars>
      </dgm:prSet>
      <dgm:spPr/>
    </dgm:pt>
    <dgm:pt modelId="{C60B2439-2908-42E8-82DE-80A7D8DCB8B8}" type="pres">
      <dgm:prSet presAssocID="{F79C02F8-974F-4709-A87E-F54B7C22337A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C5A55B03-61E0-41CC-B907-6F62DFF90A13}" srcId="{2B53409C-BDAB-4D96-9623-79D41538E2E1}" destId="{E94E8FF3-B65D-42C9-AF65-9857C96D8953}" srcOrd="0" destOrd="0" parTransId="{15914B68-65FD-499E-8368-7DA29DD3E8A4}" sibTransId="{0A128A65-51CD-4666-96C1-ABA92B33CE50}"/>
    <dgm:cxn modelId="{88304A0B-074A-4482-8E05-A0A0309C4BAE}" type="presOf" srcId="{2B53409C-BDAB-4D96-9623-79D41538E2E1}" destId="{414E18E3-A9F6-4F68-8C0A-94EDBB027957}" srcOrd="0" destOrd="0" presId="urn:microsoft.com/office/officeart/2005/8/layout/vList6"/>
    <dgm:cxn modelId="{FDB99512-655C-4B80-9B2A-E8F92689F322}" srcId="{2B53409C-BDAB-4D96-9623-79D41538E2E1}" destId="{DB2E5EA1-46F9-4B80-BCAA-3B3D111EC38F}" srcOrd="1" destOrd="0" parTransId="{AF7A80A9-9D9E-45B9-A8B0-A8CDD33070F2}" sibTransId="{FDD78B16-B7DC-4C1F-8AB5-EA8F04C305B7}"/>
    <dgm:cxn modelId="{F1BB5E13-C8F6-473D-B332-4064E08BAF96}" type="presOf" srcId="{E26A57B5-E5AB-4B76-BD15-4D696150FD43}" destId="{03ABB298-6F8D-4D1E-9E70-84C0330A4935}" srcOrd="0" destOrd="0" presId="urn:microsoft.com/office/officeart/2005/8/layout/vList6"/>
    <dgm:cxn modelId="{75321B18-5E3D-4E9D-B5B2-1BF3C7780D05}" type="presOf" srcId="{DAF8480C-5246-4364-9D96-1EFD5F9D6047}" destId="{52579473-1C2C-47A8-ADEA-B52AFE5CA7EE}" srcOrd="0" destOrd="1" presId="urn:microsoft.com/office/officeart/2005/8/layout/vList6"/>
    <dgm:cxn modelId="{D37A3323-080F-403E-B3C7-2A0F784B695B}" srcId="{6A0D8649-6F60-4B39-BEEE-157745E613E8}" destId="{E26A57B5-E5AB-4B76-BD15-4D696150FD43}" srcOrd="0" destOrd="0" parTransId="{4ED29C54-7176-42CA-BC13-9C845769DF2B}" sibTransId="{F2E95E02-4323-4931-8D67-C7CFB4B20F58}"/>
    <dgm:cxn modelId="{1A27C926-CE83-4310-A3E5-737F8BCA923D}" type="presOf" srcId="{2183A1A9-F0F3-4613-9578-0D7A6256F2D6}" destId="{C60B2439-2908-42E8-82DE-80A7D8DCB8B8}" srcOrd="0" destOrd="0" presId="urn:microsoft.com/office/officeart/2005/8/layout/vList6"/>
    <dgm:cxn modelId="{25E1042C-D827-441E-B0AD-8D3F88F6AEBC}" srcId="{B5D210F9-01AA-495F-B6F8-B6FE804FFF84}" destId="{665F2F52-8647-4EFF-938D-13E64FC8B988}" srcOrd="0" destOrd="0" parTransId="{64CF34C3-09FC-44F6-924E-59F399DA806F}" sibTransId="{E6065097-3F60-457D-A153-EF5E5010F87C}"/>
    <dgm:cxn modelId="{BB55772D-4F09-4294-9EBE-B112349F3848}" type="presOf" srcId="{B5D210F9-01AA-495F-B6F8-B6FE804FFF84}" destId="{4F997C56-55C0-4936-99AA-7982D0E292EB}" srcOrd="0" destOrd="0" presId="urn:microsoft.com/office/officeart/2005/8/layout/vList6"/>
    <dgm:cxn modelId="{0FC0D636-BC24-4E6F-B3A2-CBC9D88A7745}" srcId="{C8F89F96-E81A-444B-99F8-1E5F4E3A6AA0}" destId="{6A0D8649-6F60-4B39-BEEE-157745E613E8}" srcOrd="0" destOrd="0" parTransId="{E6767C80-88C5-4A80-9315-2D96E018D0B4}" sibTransId="{773C0DB5-5873-4194-A05F-F9B8D8234C32}"/>
    <dgm:cxn modelId="{F512F83F-8006-41CF-859B-E39919162EF6}" type="presOf" srcId="{E969DCED-B268-450C-A13E-CCDA3308D58B}" destId="{52579473-1C2C-47A8-ADEA-B52AFE5CA7EE}" srcOrd="0" destOrd="0" presId="urn:microsoft.com/office/officeart/2005/8/layout/vList6"/>
    <dgm:cxn modelId="{7A385D5E-0CA0-4FE6-AA51-0EB08923DD28}" type="presOf" srcId="{D89E7D0D-136F-4415-B10B-9F3455B36D95}" destId="{A1376AA0-946A-4626-8A18-8028726F8C5F}" srcOrd="0" destOrd="1" presId="urn:microsoft.com/office/officeart/2005/8/layout/vList6"/>
    <dgm:cxn modelId="{F588404E-17C2-4B58-ADF0-293E2597B5CF}" srcId="{C8F89F96-E81A-444B-99F8-1E5F4E3A6AA0}" destId="{F79C02F8-974F-4709-A87E-F54B7C22337A}" srcOrd="4" destOrd="0" parTransId="{B90A5A37-2769-46D9-B16D-46D97B5C2ADA}" sibTransId="{35D87949-164E-4A6E-9FC7-45CC6C2A0C50}"/>
    <dgm:cxn modelId="{48EBEF52-0208-4960-A36C-B45719C6B84E}" type="presOf" srcId="{E94E8FF3-B65D-42C9-AF65-9857C96D8953}" destId="{B3AC1EE3-BB37-49D0-832E-A0473E932D40}" srcOrd="0" destOrd="0" presId="urn:microsoft.com/office/officeart/2005/8/layout/vList6"/>
    <dgm:cxn modelId="{8CAAF95A-B4DE-47DF-8636-015B7100B097}" type="presOf" srcId="{C8F89F96-E81A-444B-99F8-1E5F4E3A6AA0}" destId="{F82FD944-7294-45AC-B9CA-B6DAD6D3CFFD}" srcOrd="0" destOrd="0" presId="urn:microsoft.com/office/officeart/2005/8/layout/vList6"/>
    <dgm:cxn modelId="{DE759B7D-6EBF-4274-886D-0F0A53E6D55C}" srcId="{C8F89F96-E81A-444B-99F8-1E5F4E3A6AA0}" destId="{B5D210F9-01AA-495F-B6F8-B6FE804FFF84}" srcOrd="1" destOrd="0" parTransId="{151FA462-4F1D-4B69-911E-E1E60139914C}" sibTransId="{8640D4EF-EFB5-46E4-AC5B-32BED6E841D6}"/>
    <dgm:cxn modelId="{DD7BD47D-6917-4713-9063-A64D265D46A2}" type="presOf" srcId="{6A0D8649-6F60-4B39-BEEE-157745E613E8}" destId="{080EBE93-798B-4A27-9795-ABBD036ADBFC}" srcOrd="0" destOrd="0" presId="urn:microsoft.com/office/officeart/2005/8/layout/vList6"/>
    <dgm:cxn modelId="{495EE67E-EB02-40C7-BE04-1182CA37529E}" srcId="{C8F89F96-E81A-444B-99F8-1E5F4E3A6AA0}" destId="{4F816D8E-D0C6-40AF-8D01-AA451A264A3C}" srcOrd="2" destOrd="0" parTransId="{5B3B8070-BA60-4A8E-A0C4-930A42E63810}" sibTransId="{D078877E-3048-4329-8E33-243A6C428A41}"/>
    <dgm:cxn modelId="{3CDD777F-4626-4902-B06F-A2EA3A1ADA29}" srcId="{4F816D8E-D0C6-40AF-8D01-AA451A264A3C}" destId="{DAF8480C-5246-4364-9D96-1EFD5F9D6047}" srcOrd="1" destOrd="0" parTransId="{7F5EF4CD-D90A-4AAC-8D7D-DBCD9E1A4AC4}" sibTransId="{49A879BA-ED16-4571-9B78-7AED0986A76D}"/>
    <dgm:cxn modelId="{29A14A81-5801-41CB-93A9-EAA2CD2F914C}" type="presOf" srcId="{665F2F52-8647-4EFF-938D-13E64FC8B988}" destId="{A1376AA0-946A-4626-8A18-8028726F8C5F}" srcOrd="0" destOrd="0" presId="urn:microsoft.com/office/officeart/2005/8/layout/vList6"/>
    <dgm:cxn modelId="{B2198B8E-1D51-44A2-9EDB-2F4065E37E48}" srcId="{F79C02F8-974F-4709-A87E-F54B7C22337A}" destId="{05CAB1C4-A225-44AA-AA2A-30E41115C332}" srcOrd="1" destOrd="0" parTransId="{BE3AF009-FE2D-4BCB-8F0C-C2A953C93C3E}" sibTransId="{3B675324-362B-4145-9F1F-DCFAB14A4BA1}"/>
    <dgm:cxn modelId="{EFA04DA4-F308-4E89-AD68-9528052EDFFB}" srcId="{4F816D8E-D0C6-40AF-8D01-AA451A264A3C}" destId="{E969DCED-B268-450C-A13E-CCDA3308D58B}" srcOrd="0" destOrd="0" parTransId="{F62CA2B8-E02E-459D-8921-D54DE5AF2703}" sibTransId="{C3119AA7-9A55-4065-932C-D4A2886B9918}"/>
    <dgm:cxn modelId="{DAD113AB-7D28-4F94-BF0C-79B4ACABD2B0}" type="presOf" srcId="{05CAB1C4-A225-44AA-AA2A-30E41115C332}" destId="{C60B2439-2908-42E8-82DE-80A7D8DCB8B8}" srcOrd="0" destOrd="1" presId="urn:microsoft.com/office/officeart/2005/8/layout/vList6"/>
    <dgm:cxn modelId="{598153B6-DA77-4949-8EAA-8A79468EB440}" srcId="{B5D210F9-01AA-495F-B6F8-B6FE804FFF84}" destId="{D89E7D0D-136F-4415-B10B-9F3455B36D95}" srcOrd="1" destOrd="0" parTransId="{E91A9728-BBB2-4293-96DD-126728333B4E}" sibTransId="{0F225A0B-D2FA-4E9D-8526-2AF3EA8F6E2E}"/>
    <dgm:cxn modelId="{B83881CD-0371-4001-8D7F-1A31FA1F8524}" srcId="{C8F89F96-E81A-444B-99F8-1E5F4E3A6AA0}" destId="{2B53409C-BDAB-4D96-9623-79D41538E2E1}" srcOrd="3" destOrd="0" parTransId="{4B7212AD-E36F-4519-91FA-A62D05DB8C77}" sibTransId="{84580FAD-C848-46B9-93B8-2209ADF25390}"/>
    <dgm:cxn modelId="{92446AD3-67A6-4420-A492-647EC96B2CCD}" type="presOf" srcId="{F79C02F8-974F-4709-A87E-F54B7C22337A}" destId="{D43C8E24-60D4-4A63-AC8B-5A5CAE498552}" srcOrd="0" destOrd="0" presId="urn:microsoft.com/office/officeart/2005/8/layout/vList6"/>
    <dgm:cxn modelId="{96C268D5-6ABF-41CA-9E5D-5E5E01CAA829}" srcId="{F79C02F8-974F-4709-A87E-F54B7C22337A}" destId="{2183A1A9-F0F3-4613-9578-0D7A6256F2D6}" srcOrd="0" destOrd="0" parTransId="{BDCE6903-A7B7-4B20-AA0F-37800B11C9A5}" sibTransId="{BD625856-33F6-419F-BB27-4BED820ECA68}"/>
    <dgm:cxn modelId="{7D4902EE-3D19-41AF-A61D-17EF82F134D3}" type="presOf" srcId="{DB2E5EA1-46F9-4B80-BCAA-3B3D111EC38F}" destId="{B3AC1EE3-BB37-49D0-832E-A0473E932D40}" srcOrd="0" destOrd="1" presId="urn:microsoft.com/office/officeart/2005/8/layout/vList6"/>
    <dgm:cxn modelId="{C7130AF7-8BE3-46BD-8FEB-2255888765F2}" type="presOf" srcId="{4F816D8E-D0C6-40AF-8D01-AA451A264A3C}" destId="{6C6C3637-7E47-4B98-9790-5931C2176C54}" srcOrd="0" destOrd="0" presId="urn:microsoft.com/office/officeart/2005/8/layout/vList6"/>
    <dgm:cxn modelId="{4B7C68FD-5745-4B88-B9A1-0DAD40A31E48}" type="presParOf" srcId="{F82FD944-7294-45AC-B9CA-B6DAD6D3CFFD}" destId="{562E112B-12D2-426E-A6AF-7947B51BAD49}" srcOrd="0" destOrd="0" presId="urn:microsoft.com/office/officeart/2005/8/layout/vList6"/>
    <dgm:cxn modelId="{EB877048-ED14-4020-8D01-863B42EB66CE}" type="presParOf" srcId="{562E112B-12D2-426E-A6AF-7947B51BAD49}" destId="{080EBE93-798B-4A27-9795-ABBD036ADBFC}" srcOrd="0" destOrd="0" presId="urn:microsoft.com/office/officeart/2005/8/layout/vList6"/>
    <dgm:cxn modelId="{0737BC98-66FE-4AA4-829C-27FE3A5A9035}" type="presParOf" srcId="{562E112B-12D2-426E-A6AF-7947B51BAD49}" destId="{03ABB298-6F8D-4D1E-9E70-84C0330A4935}" srcOrd="1" destOrd="0" presId="urn:microsoft.com/office/officeart/2005/8/layout/vList6"/>
    <dgm:cxn modelId="{32D3C9C6-8653-4D2F-BAE5-DA2E91868414}" type="presParOf" srcId="{F82FD944-7294-45AC-B9CA-B6DAD6D3CFFD}" destId="{247AC7A6-D2EB-4F77-87DE-B4F514467A78}" srcOrd="1" destOrd="0" presId="urn:microsoft.com/office/officeart/2005/8/layout/vList6"/>
    <dgm:cxn modelId="{E8E04726-7F2C-46F9-962D-20E3EEAB2299}" type="presParOf" srcId="{F82FD944-7294-45AC-B9CA-B6DAD6D3CFFD}" destId="{8BB7F415-BB38-4074-8604-94BCBD90F9FC}" srcOrd="2" destOrd="0" presId="urn:microsoft.com/office/officeart/2005/8/layout/vList6"/>
    <dgm:cxn modelId="{116B0214-E70D-4B2A-8955-E47F22E3154C}" type="presParOf" srcId="{8BB7F415-BB38-4074-8604-94BCBD90F9FC}" destId="{4F997C56-55C0-4936-99AA-7982D0E292EB}" srcOrd="0" destOrd="0" presId="urn:microsoft.com/office/officeart/2005/8/layout/vList6"/>
    <dgm:cxn modelId="{75F34BBB-7C6A-4003-8E5E-3E37E440F766}" type="presParOf" srcId="{8BB7F415-BB38-4074-8604-94BCBD90F9FC}" destId="{A1376AA0-946A-4626-8A18-8028726F8C5F}" srcOrd="1" destOrd="0" presId="urn:microsoft.com/office/officeart/2005/8/layout/vList6"/>
    <dgm:cxn modelId="{7D18CDF7-79D2-4283-8824-E7190419E7D4}" type="presParOf" srcId="{F82FD944-7294-45AC-B9CA-B6DAD6D3CFFD}" destId="{EE90FABD-6EBA-4E44-B692-A579B3322A87}" srcOrd="3" destOrd="0" presId="urn:microsoft.com/office/officeart/2005/8/layout/vList6"/>
    <dgm:cxn modelId="{4A349CE8-5437-460A-AFA5-410B65802493}" type="presParOf" srcId="{F82FD944-7294-45AC-B9CA-B6DAD6D3CFFD}" destId="{4B960E92-85D0-4D04-A2E4-1675AD7E7EB1}" srcOrd="4" destOrd="0" presId="urn:microsoft.com/office/officeart/2005/8/layout/vList6"/>
    <dgm:cxn modelId="{6CBCF9DC-EB8B-447B-89EE-C4B858646175}" type="presParOf" srcId="{4B960E92-85D0-4D04-A2E4-1675AD7E7EB1}" destId="{6C6C3637-7E47-4B98-9790-5931C2176C54}" srcOrd="0" destOrd="0" presId="urn:microsoft.com/office/officeart/2005/8/layout/vList6"/>
    <dgm:cxn modelId="{F7F94CE8-4323-4C31-8FF2-98A5ECD16B66}" type="presParOf" srcId="{4B960E92-85D0-4D04-A2E4-1675AD7E7EB1}" destId="{52579473-1C2C-47A8-ADEA-B52AFE5CA7EE}" srcOrd="1" destOrd="0" presId="urn:microsoft.com/office/officeart/2005/8/layout/vList6"/>
    <dgm:cxn modelId="{C5CE670D-3E68-4FD8-8BE6-6C39DB107A72}" type="presParOf" srcId="{F82FD944-7294-45AC-B9CA-B6DAD6D3CFFD}" destId="{577F3293-2549-4457-B09E-8F81E363F29F}" srcOrd="5" destOrd="0" presId="urn:microsoft.com/office/officeart/2005/8/layout/vList6"/>
    <dgm:cxn modelId="{2A244817-DC0D-4301-A806-C3A40A4C206D}" type="presParOf" srcId="{F82FD944-7294-45AC-B9CA-B6DAD6D3CFFD}" destId="{C3133049-B636-4AC0-BF0A-ABE5B9D0BDC9}" srcOrd="6" destOrd="0" presId="urn:microsoft.com/office/officeart/2005/8/layout/vList6"/>
    <dgm:cxn modelId="{C208E8B3-D59E-4EB6-BAAE-4ACE75C89983}" type="presParOf" srcId="{C3133049-B636-4AC0-BF0A-ABE5B9D0BDC9}" destId="{414E18E3-A9F6-4F68-8C0A-94EDBB027957}" srcOrd="0" destOrd="0" presId="urn:microsoft.com/office/officeart/2005/8/layout/vList6"/>
    <dgm:cxn modelId="{3D35EE17-4EB4-4B1D-B4D0-C3753123AB12}" type="presParOf" srcId="{C3133049-B636-4AC0-BF0A-ABE5B9D0BDC9}" destId="{B3AC1EE3-BB37-49D0-832E-A0473E932D40}" srcOrd="1" destOrd="0" presId="urn:microsoft.com/office/officeart/2005/8/layout/vList6"/>
    <dgm:cxn modelId="{5A2C2E8B-BE00-492D-877E-109E257D7384}" type="presParOf" srcId="{F82FD944-7294-45AC-B9CA-B6DAD6D3CFFD}" destId="{3F3E3100-9EDD-47A9-94E4-220F02DC888C}" srcOrd="7" destOrd="0" presId="urn:microsoft.com/office/officeart/2005/8/layout/vList6"/>
    <dgm:cxn modelId="{46E455D0-A95E-450E-BAA3-BD61E24D6D0D}" type="presParOf" srcId="{F82FD944-7294-45AC-B9CA-B6DAD6D3CFFD}" destId="{9EBE77A8-15A2-4024-AEE8-2C9F64A599F8}" srcOrd="8" destOrd="0" presId="urn:microsoft.com/office/officeart/2005/8/layout/vList6"/>
    <dgm:cxn modelId="{9C095938-FB38-4758-BED8-888D26F34743}" type="presParOf" srcId="{9EBE77A8-15A2-4024-AEE8-2C9F64A599F8}" destId="{D43C8E24-60D4-4A63-AC8B-5A5CAE498552}" srcOrd="0" destOrd="0" presId="urn:microsoft.com/office/officeart/2005/8/layout/vList6"/>
    <dgm:cxn modelId="{D43DA381-C076-4BDC-BA76-5048FCBA212D}" type="presParOf" srcId="{9EBE77A8-15A2-4024-AEE8-2C9F64A599F8}" destId="{C60B2439-2908-42E8-82DE-80A7D8DCB8B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08F336-F362-49FF-A983-6C2803F449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AD7BCC-AE76-4E59-8071-05D2A21F188D}">
      <dgm:prSet phldrT="[Text]" phldr="0"/>
      <dgm:spPr>
        <a:solidFill>
          <a:srgbClr val="00B050"/>
        </a:solidFill>
      </dgm:spPr>
      <dgm:t>
        <a:bodyPr/>
        <a:lstStyle/>
        <a:p>
          <a:r>
            <a:rPr lang="en-US" dirty="0"/>
            <a:t>Achievements </a:t>
          </a:r>
          <a:endParaRPr lang="en-IN" dirty="0"/>
        </a:p>
      </dgm:t>
    </dgm:pt>
    <dgm:pt modelId="{C9D5EC2F-577C-4F42-8046-5E7C8318B1E7}" type="parTrans" cxnId="{9528ECCC-9FCF-4AFA-8030-310E24AB1968}">
      <dgm:prSet/>
      <dgm:spPr/>
      <dgm:t>
        <a:bodyPr/>
        <a:lstStyle/>
        <a:p>
          <a:endParaRPr lang="en-IN"/>
        </a:p>
      </dgm:t>
    </dgm:pt>
    <dgm:pt modelId="{31A67BC4-AB5F-47F6-B302-1BA427D18E71}" type="sibTrans" cxnId="{9528ECCC-9FCF-4AFA-8030-310E24AB1968}">
      <dgm:prSet/>
      <dgm:spPr/>
      <dgm:t>
        <a:bodyPr/>
        <a:lstStyle/>
        <a:p>
          <a:endParaRPr lang="en-IN"/>
        </a:p>
      </dgm:t>
    </dgm:pt>
    <dgm:pt modelId="{B3FC5C02-2337-44AB-8643-9E3A14FD8CF4}">
      <dgm:prSet phldrT="[Text]"/>
      <dgm:spPr/>
      <dgm:t>
        <a:bodyPr/>
        <a:lstStyle/>
        <a:p>
          <a:pPr>
            <a:buNone/>
          </a:pPr>
          <a:r>
            <a:rPr lang="en-US" dirty="0"/>
            <a:t>Employee </a:t>
          </a:r>
          <a:r>
            <a:rPr lang="en-US" b="1" dirty="0"/>
            <a:t>status distribution</a:t>
          </a:r>
          <a:r>
            <a:rPr lang="en-US" dirty="0"/>
            <a:t> analyzed (Active, Resigned, Retired, Terminated).</a:t>
          </a:r>
          <a:endParaRPr lang="en-IN" dirty="0"/>
        </a:p>
      </dgm:t>
    </dgm:pt>
    <dgm:pt modelId="{98CAA60B-96A4-4D76-A134-9B0B15C84364}" type="parTrans" cxnId="{F79A49FE-6156-4541-823C-A3FFC48B4882}">
      <dgm:prSet/>
      <dgm:spPr/>
      <dgm:t>
        <a:bodyPr/>
        <a:lstStyle/>
        <a:p>
          <a:endParaRPr lang="en-IN"/>
        </a:p>
      </dgm:t>
    </dgm:pt>
    <dgm:pt modelId="{AFA46B40-1E17-44A6-B1CA-54A63C8E343A}" type="sibTrans" cxnId="{F79A49FE-6156-4541-823C-A3FFC48B4882}">
      <dgm:prSet/>
      <dgm:spPr/>
      <dgm:t>
        <a:bodyPr/>
        <a:lstStyle/>
        <a:p>
          <a:endParaRPr lang="en-IN"/>
        </a:p>
      </dgm:t>
    </dgm:pt>
    <dgm:pt modelId="{F3C01458-D486-487B-B6A8-8A3CC4BEBC09}">
      <dgm:prSet phldrT="[Text]" phldr="0"/>
      <dgm:spPr>
        <a:solidFill>
          <a:schemeClr val="accent4"/>
        </a:solidFill>
      </dgm:spPr>
      <dgm:t>
        <a:bodyPr/>
        <a:lstStyle/>
        <a:p>
          <a:r>
            <a:rPr lang="en-US" dirty="0"/>
            <a:t>Issues </a:t>
          </a:r>
          <a:endParaRPr lang="en-IN" dirty="0"/>
        </a:p>
      </dgm:t>
    </dgm:pt>
    <dgm:pt modelId="{A45A2B6B-71CF-4A73-87DF-347D757A5E9E}" type="parTrans" cxnId="{0A0F18A4-1C57-46C1-BE02-CCA52DF6B722}">
      <dgm:prSet/>
      <dgm:spPr/>
      <dgm:t>
        <a:bodyPr/>
        <a:lstStyle/>
        <a:p>
          <a:endParaRPr lang="en-IN"/>
        </a:p>
      </dgm:t>
    </dgm:pt>
    <dgm:pt modelId="{CB9419D5-E817-4952-B6DE-15093983B82B}" type="sibTrans" cxnId="{0A0F18A4-1C57-46C1-BE02-CCA52DF6B722}">
      <dgm:prSet/>
      <dgm:spPr/>
      <dgm:t>
        <a:bodyPr/>
        <a:lstStyle/>
        <a:p>
          <a:endParaRPr lang="en-IN"/>
        </a:p>
      </dgm:t>
    </dgm:pt>
    <dgm:pt modelId="{917649E9-C3AD-4A08-AECA-C053EE3F11A6}">
      <dgm:prSet phldrT="[Text]"/>
      <dgm:spPr/>
      <dgm:t>
        <a:bodyPr/>
        <a:lstStyle/>
        <a:p>
          <a:pPr>
            <a:buNone/>
          </a:pPr>
          <a:r>
            <a:rPr lang="en-US" dirty="0"/>
            <a:t>Missing values and incomplete employee records.</a:t>
          </a:r>
          <a:endParaRPr lang="en-IN" dirty="0"/>
        </a:p>
      </dgm:t>
    </dgm:pt>
    <dgm:pt modelId="{80A365A0-2CE0-4FA8-BBE5-5020C64CA0B0}" type="parTrans" cxnId="{C7E0247F-1720-4963-9108-9CA7A0869739}">
      <dgm:prSet/>
      <dgm:spPr/>
      <dgm:t>
        <a:bodyPr/>
        <a:lstStyle/>
        <a:p>
          <a:endParaRPr lang="en-IN"/>
        </a:p>
      </dgm:t>
    </dgm:pt>
    <dgm:pt modelId="{FFECF09E-CD38-425B-8E6E-E996438A2BDB}" type="sibTrans" cxnId="{C7E0247F-1720-4963-9108-9CA7A0869739}">
      <dgm:prSet/>
      <dgm:spPr/>
      <dgm:t>
        <a:bodyPr/>
        <a:lstStyle/>
        <a:p>
          <a:endParaRPr lang="en-IN"/>
        </a:p>
      </dgm:t>
    </dgm:pt>
    <dgm:pt modelId="{0522E56B-12E4-4BF0-8A57-500745933974}">
      <dgm:prSet phldrT="[Text]" phldr="0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Solutions </a:t>
          </a:r>
          <a:endParaRPr lang="en-IN" dirty="0"/>
        </a:p>
      </dgm:t>
    </dgm:pt>
    <dgm:pt modelId="{3DF34D6D-E3F1-4458-9388-E248D73F5AD8}" type="parTrans" cxnId="{AC771B1E-D86A-4259-B24D-5248ABF8E113}">
      <dgm:prSet/>
      <dgm:spPr/>
      <dgm:t>
        <a:bodyPr/>
        <a:lstStyle/>
        <a:p>
          <a:endParaRPr lang="en-IN"/>
        </a:p>
      </dgm:t>
    </dgm:pt>
    <dgm:pt modelId="{C4F87B8E-B71B-462C-83BC-EF68ECB412C6}" type="sibTrans" cxnId="{AC771B1E-D86A-4259-B24D-5248ABF8E113}">
      <dgm:prSet/>
      <dgm:spPr/>
      <dgm:t>
        <a:bodyPr/>
        <a:lstStyle/>
        <a:p>
          <a:endParaRPr lang="en-IN"/>
        </a:p>
      </dgm:t>
    </dgm:pt>
    <dgm:pt modelId="{19D544FA-B9A8-4E62-987B-6A62BE7D224E}">
      <dgm:prSet phldrT="[Text]"/>
      <dgm:spPr/>
      <dgm:t>
        <a:bodyPr/>
        <a:lstStyle/>
        <a:p>
          <a:pPr>
            <a:buNone/>
          </a:pPr>
          <a:r>
            <a:rPr lang="en-US" dirty="0"/>
            <a:t>Data cleaning &amp; preprocessing (drop, fill, convert).</a:t>
          </a:r>
          <a:endParaRPr lang="en-IN" dirty="0"/>
        </a:p>
      </dgm:t>
    </dgm:pt>
    <dgm:pt modelId="{B4E7804E-2EC3-4645-8D97-8F30D0B0BE10}" type="parTrans" cxnId="{F4C2F8B9-DB7D-4C88-B825-D456B6C53821}">
      <dgm:prSet/>
      <dgm:spPr/>
      <dgm:t>
        <a:bodyPr/>
        <a:lstStyle/>
        <a:p>
          <a:endParaRPr lang="en-IN"/>
        </a:p>
      </dgm:t>
    </dgm:pt>
    <dgm:pt modelId="{F0217D00-E05A-4CE7-BE78-ED6091F14E50}" type="sibTrans" cxnId="{F4C2F8B9-DB7D-4C88-B825-D456B6C53821}">
      <dgm:prSet/>
      <dgm:spPr/>
      <dgm:t>
        <a:bodyPr/>
        <a:lstStyle/>
        <a:p>
          <a:endParaRPr lang="en-IN"/>
        </a:p>
      </dgm:t>
    </dgm:pt>
    <dgm:pt modelId="{D9ABAD8D-20B8-47F5-A2BE-0D496CF5F090}">
      <dgm:prSet/>
      <dgm:spPr/>
      <dgm:t>
        <a:bodyPr/>
        <a:lstStyle/>
        <a:p>
          <a:pPr>
            <a:buNone/>
          </a:pPr>
          <a:r>
            <a:rPr lang="en-US" b="1"/>
            <a:t>Work mode split</a:t>
          </a:r>
          <a:r>
            <a:rPr lang="en-US"/>
            <a:t> (On-site, Hybrid, Remote) clearly identified.</a:t>
          </a:r>
        </a:p>
      </dgm:t>
    </dgm:pt>
    <dgm:pt modelId="{52E3B0C6-070B-45F4-9FC4-D08448D69286}" type="parTrans" cxnId="{4F907F8A-3C3E-47EF-AD3A-BB016BA6BFD3}">
      <dgm:prSet/>
      <dgm:spPr/>
      <dgm:t>
        <a:bodyPr/>
        <a:lstStyle/>
        <a:p>
          <a:endParaRPr lang="en-IN"/>
        </a:p>
      </dgm:t>
    </dgm:pt>
    <dgm:pt modelId="{CCAE2FF1-EFD7-4389-818B-F4E4671F1C91}" type="sibTrans" cxnId="{4F907F8A-3C3E-47EF-AD3A-BB016BA6BFD3}">
      <dgm:prSet/>
      <dgm:spPr/>
      <dgm:t>
        <a:bodyPr/>
        <a:lstStyle/>
        <a:p>
          <a:endParaRPr lang="en-IN"/>
        </a:p>
      </dgm:t>
    </dgm:pt>
    <dgm:pt modelId="{14EDF64C-C494-4DB3-A85A-1E511B167E77}">
      <dgm:prSet/>
      <dgm:spPr/>
      <dgm:t>
        <a:bodyPr/>
        <a:lstStyle/>
        <a:p>
          <a:pPr>
            <a:buNone/>
          </a:pPr>
          <a:r>
            <a:rPr lang="en-IN" b="1"/>
            <a:t>Department-wise headcount</a:t>
          </a:r>
          <a:r>
            <a:rPr lang="en-IN"/>
            <a:t> visualized.</a:t>
          </a:r>
        </a:p>
      </dgm:t>
    </dgm:pt>
    <dgm:pt modelId="{3F7A631A-968F-4D21-8A1B-6B37F781031F}" type="parTrans" cxnId="{3CE257E3-6F37-433C-B6F4-25AE35E04287}">
      <dgm:prSet/>
      <dgm:spPr/>
      <dgm:t>
        <a:bodyPr/>
        <a:lstStyle/>
        <a:p>
          <a:endParaRPr lang="en-IN"/>
        </a:p>
      </dgm:t>
    </dgm:pt>
    <dgm:pt modelId="{1018F791-66CC-4188-A3A7-2358B2120DB5}" type="sibTrans" cxnId="{3CE257E3-6F37-433C-B6F4-25AE35E04287}">
      <dgm:prSet/>
      <dgm:spPr/>
      <dgm:t>
        <a:bodyPr/>
        <a:lstStyle/>
        <a:p>
          <a:endParaRPr lang="en-IN"/>
        </a:p>
      </dgm:t>
    </dgm:pt>
    <dgm:pt modelId="{F0DA41DD-29DD-490B-B357-979A993E8817}">
      <dgm:prSet/>
      <dgm:spPr/>
      <dgm:t>
        <a:bodyPr/>
        <a:lstStyle/>
        <a:p>
          <a:pPr>
            <a:buNone/>
          </a:pPr>
          <a:r>
            <a:rPr lang="en-US" b="1"/>
            <a:t>Salary &amp; experience distribution</a:t>
          </a:r>
          <a:r>
            <a:rPr lang="en-US"/>
            <a:t> explored with charts.</a:t>
          </a:r>
        </a:p>
      </dgm:t>
    </dgm:pt>
    <dgm:pt modelId="{14EA74B9-6D80-4B71-BCC9-95DE90FD96D0}" type="parTrans" cxnId="{26D5E3C1-FBF7-4D80-BCB4-345A3AF6C36F}">
      <dgm:prSet/>
      <dgm:spPr/>
      <dgm:t>
        <a:bodyPr/>
        <a:lstStyle/>
        <a:p>
          <a:endParaRPr lang="en-IN"/>
        </a:p>
      </dgm:t>
    </dgm:pt>
    <dgm:pt modelId="{7E55953B-B44A-43E8-8FF0-3E65BF42C6EA}" type="sibTrans" cxnId="{26D5E3C1-FBF7-4D80-BCB4-345A3AF6C36F}">
      <dgm:prSet/>
      <dgm:spPr/>
      <dgm:t>
        <a:bodyPr/>
        <a:lstStyle/>
        <a:p>
          <a:endParaRPr lang="en-IN"/>
        </a:p>
      </dgm:t>
    </dgm:pt>
    <dgm:pt modelId="{1427ACEE-11F1-41A1-A6BA-81C4191D0C37}">
      <dgm:prSet/>
      <dgm:spPr/>
      <dgm:t>
        <a:bodyPr/>
        <a:lstStyle/>
        <a:p>
          <a:pPr>
            <a:buNone/>
          </a:pPr>
          <a:r>
            <a:rPr lang="en-US" dirty="0"/>
            <a:t>Clean and structured dataset ready for HR insights.</a:t>
          </a:r>
        </a:p>
      </dgm:t>
    </dgm:pt>
    <dgm:pt modelId="{0CD6A390-9923-4E92-AD28-60BC4C1F1840}" type="parTrans" cxnId="{F5EA628B-125A-44B8-9D89-6C8203162B31}">
      <dgm:prSet/>
      <dgm:spPr/>
      <dgm:t>
        <a:bodyPr/>
        <a:lstStyle/>
        <a:p>
          <a:endParaRPr lang="en-IN"/>
        </a:p>
      </dgm:t>
    </dgm:pt>
    <dgm:pt modelId="{3432CC2B-E4A0-47C2-98BA-C4F450D6F914}" type="sibTrans" cxnId="{F5EA628B-125A-44B8-9D89-6C8203162B31}">
      <dgm:prSet/>
      <dgm:spPr/>
      <dgm:t>
        <a:bodyPr/>
        <a:lstStyle/>
        <a:p>
          <a:endParaRPr lang="en-IN"/>
        </a:p>
      </dgm:t>
    </dgm:pt>
    <dgm:pt modelId="{638EDF2D-C647-40AB-B67C-CCBA7BE2BE80}">
      <dgm:prSet/>
      <dgm:spPr/>
      <dgm:t>
        <a:bodyPr/>
        <a:lstStyle/>
        <a:p>
          <a:pPr>
            <a:buNone/>
          </a:pPr>
          <a:r>
            <a:rPr lang="en-IN"/>
            <a:t>Inconsistent date formats and duplicate entries.</a:t>
          </a:r>
        </a:p>
      </dgm:t>
    </dgm:pt>
    <dgm:pt modelId="{7FFBA404-B9E9-4A0D-8DE5-12676B9CF4DF}" type="parTrans" cxnId="{E1EF22C6-B179-421B-84C2-8DDCC13DDF47}">
      <dgm:prSet/>
      <dgm:spPr/>
      <dgm:t>
        <a:bodyPr/>
        <a:lstStyle/>
        <a:p>
          <a:endParaRPr lang="en-IN"/>
        </a:p>
      </dgm:t>
    </dgm:pt>
    <dgm:pt modelId="{733A4FA2-2C95-4568-9639-F387B46ED9EB}" type="sibTrans" cxnId="{E1EF22C6-B179-421B-84C2-8DDCC13DDF47}">
      <dgm:prSet/>
      <dgm:spPr/>
      <dgm:t>
        <a:bodyPr/>
        <a:lstStyle/>
        <a:p>
          <a:endParaRPr lang="en-IN"/>
        </a:p>
      </dgm:t>
    </dgm:pt>
    <dgm:pt modelId="{66C5DB58-9AAF-4156-83D9-79DCD10774CB}">
      <dgm:prSet/>
      <dgm:spPr/>
      <dgm:t>
        <a:bodyPr/>
        <a:lstStyle/>
        <a:p>
          <a:pPr>
            <a:buNone/>
          </a:pPr>
          <a:r>
            <a:rPr lang="en-US" dirty="0"/>
            <a:t>Unnecessary or irrelevant columns in dataset.</a:t>
          </a:r>
        </a:p>
      </dgm:t>
    </dgm:pt>
    <dgm:pt modelId="{15E4CDCC-7B45-4117-AFF6-44B7F0C1CEA8}" type="parTrans" cxnId="{29BE5FFC-DA54-446E-B305-B66B15C139C6}">
      <dgm:prSet/>
      <dgm:spPr/>
      <dgm:t>
        <a:bodyPr/>
        <a:lstStyle/>
        <a:p>
          <a:endParaRPr lang="en-IN"/>
        </a:p>
      </dgm:t>
    </dgm:pt>
    <dgm:pt modelId="{3672E922-1EC5-40B9-A8C6-5DD10F57E7B8}" type="sibTrans" cxnId="{29BE5FFC-DA54-446E-B305-B66B15C139C6}">
      <dgm:prSet/>
      <dgm:spPr/>
      <dgm:t>
        <a:bodyPr/>
        <a:lstStyle/>
        <a:p>
          <a:endParaRPr lang="en-IN"/>
        </a:p>
      </dgm:t>
    </dgm:pt>
    <dgm:pt modelId="{D3C41C46-D8FF-4CFB-A0E1-467A671C8209}">
      <dgm:prSet/>
      <dgm:spPr/>
      <dgm:t>
        <a:bodyPr/>
        <a:lstStyle/>
        <a:p>
          <a:pPr>
            <a:buNone/>
          </a:pPr>
          <a:r>
            <a:rPr lang="en-IN"/>
            <a:t>Standardized formatting for consistency.</a:t>
          </a:r>
        </a:p>
      </dgm:t>
    </dgm:pt>
    <dgm:pt modelId="{2FCEA6A3-AF65-4061-9B33-9C005B4BA3CC}" type="parTrans" cxnId="{EB96F4A4-F3D3-4CE9-A94A-A4B49019AD70}">
      <dgm:prSet/>
      <dgm:spPr/>
      <dgm:t>
        <a:bodyPr/>
        <a:lstStyle/>
        <a:p>
          <a:endParaRPr lang="en-IN"/>
        </a:p>
      </dgm:t>
    </dgm:pt>
    <dgm:pt modelId="{EEA88E1C-12C0-4738-9FE8-9B7FE5AC3D11}" type="sibTrans" cxnId="{EB96F4A4-F3D3-4CE9-A94A-A4B49019AD70}">
      <dgm:prSet/>
      <dgm:spPr/>
      <dgm:t>
        <a:bodyPr/>
        <a:lstStyle/>
        <a:p>
          <a:endParaRPr lang="en-IN"/>
        </a:p>
      </dgm:t>
    </dgm:pt>
    <dgm:pt modelId="{1F9A0263-D468-4219-B1DF-30BA9B332330}">
      <dgm:prSet/>
      <dgm:spPr/>
      <dgm:t>
        <a:bodyPr/>
        <a:lstStyle/>
        <a:p>
          <a:pPr>
            <a:buNone/>
          </a:pPr>
          <a:r>
            <a:rPr lang="en-US" dirty="0"/>
            <a:t>Removed noise and irrelevant features for clarity.</a:t>
          </a:r>
        </a:p>
      </dgm:t>
    </dgm:pt>
    <dgm:pt modelId="{35F23E62-EFEC-4260-8904-B9B2271EC301}" type="parTrans" cxnId="{8A48E648-B387-48C1-BF27-EC3B47D3BBF2}">
      <dgm:prSet/>
      <dgm:spPr/>
      <dgm:t>
        <a:bodyPr/>
        <a:lstStyle/>
        <a:p>
          <a:endParaRPr lang="en-IN"/>
        </a:p>
      </dgm:t>
    </dgm:pt>
    <dgm:pt modelId="{3A967173-B90E-439D-BCD4-3DBC5028293E}" type="sibTrans" cxnId="{8A48E648-B387-48C1-BF27-EC3B47D3BBF2}">
      <dgm:prSet/>
      <dgm:spPr/>
      <dgm:t>
        <a:bodyPr/>
        <a:lstStyle/>
        <a:p>
          <a:endParaRPr lang="en-IN"/>
        </a:p>
      </dgm:t>
    </dgm:pt>
    <dgm:pt modelId="{4395A5F0-77F1-4E32-999E-7944F8489995}" type="pres">
      <dgm:prSet presAssocID="{6908F336-F362-49FF-A983-6C2803F449E6}" presName="Name0" presStyleCnt="0">
        <dgm:presLayoutVars>
          <dgm:dir/>
          <dgm:animLvl val="lvl"/>
          <dgm:resizeHandles val="exact"/>
        </dgm:presLayoutVars>
      </dgm:prSet>
      <dgm:spPr/>
    </dgm:pt>
    <dgm:pt modelId="{55E37D55-DCF3-4B26-AA57-918AC9669FA7}" type="pres">
      <dgm:prSet presAssocID="{6FAD7BCC-AE76-4E59-8071-05D2A21F188D}" presName="composite" presStyleCnt="0"/>
      <dgm:spPr/>
    </dgm:pt>
    <dgm:pt modelId="{608C5258-D2EF-4C98-8D20-0D9A50A819EB}" type="pres">
      <dgm:prSet presAssocID="{6FAD7BCC-AE76-4E59-8071-05D2A21F188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B320AB8-7B5C-4E09-87B9-0EC25387D324}" type="pres">
      <dgm:prSet presAssocID="{6FAD7BCC-AE76-4E59-8071-05D2A21F188D}" presName="desTx" presStyleLbl="alignAccFollowNode1" presStyleIdx="0" presStyleCnt="3">
        <dgm:presLayoutVars>
          <dgm:bulletEnabled val="1"/>
        </dgm:presLayoutVars>
      </dgm:prSet>
      <dgm:spPr/>
    </dgm:pt>
    <dgm:pt modelId="{BF0F365B-F741-42D6-A14C-B4DAC78020F3}" type="pres">
      <dgm:prSet presAssocID="{31A67BC4-AB5F-47F6-B302-1BA427D18E71}" presName="space" presStyleCnt="0"/>
      <dgm:spPr/>
    </dgm:pt>
    <dgm:pt modelId="{3CFE745E-ED12-4D58-BADF-D94B992C004F}" type="pres">
      <dgm:prSet presAssocID="{F3C01458-D486-487B-B6A8-8A3CC4BEBC09}" presName="composite" presStyleCnt="0"/>
      <dgm:spPr/>
    </dgm:pt>
    <dgm:pt modelId="{076E7B91-0A68-4999-8036-110BC9BF4718}" type="pres">
      <dgm:prSet presAssocID="{F3C01458-D486-487B-B6A8-8A3CC4BEBC0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10F600E-F3C9-4D0A-9008-71B48E3EEF27}" type="pres">
      <dgm:prSet presAssocID="{F3C01458-D486-487B-B6A8-8A3CC4BEBC09}" presName="desTx" presStyleLbl="alignAccFollowNode1" presStyleIdx="1" presStyleCnt="3">
        <dgm:presLayoutVars>
          <dgm:bulletEnabled val="1"/>
        </dgm:presLayoutVars>
      </dgm:prSet>
      <dgm:spPr/>
    </dgm:pt>
    <dgm:pt modelId="{51014648-26E4-43D8-A76A-F3822F0CAD35}" type="pres">
      <dgm:prSet presAssocID="{CB9419D5-E817-4952-B6DE-15093983B82B}" presName="space" presStyleCnt="0"/>
      <dgm:spPr/>
    </dgm:pt>
    <dgm:pt modelId="{C18EF4A8-B07C-4489-AFB7-FA126416BE7E}" type="pres">
      <dgm:prSet presAssocID="{0522E56B-12E4-4BF0-8A57-500745933974}" presName="composite" presStyleCnt="0"/>
      <dgm:spPr/>
    </dgm:pt>
    <dgm:pt modelId="{BE8A5D10-759C-4B5F-8630-80EB4BFF648F}" type="pres">
      <dgm:prSet presAssocID="{0522E56B-12E4-4BF0-8A57-50074593397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292B7E1-BE2A-43FB-8CEE-ACC2F6A83750}" type="pres">
      <dgm:prSet presAssocID="{0522E56B-12E4-4BF0-8A57-50074593397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5908-6D88-456C-ABB9-6A4C73457D08}" type="presOf" srcId="{F0DA41DD-29DD-490B-B357-979A993E8817}" destId="{5B320AB8-7B5C-4E09-87B9-0EC25387D324}" srcOrd="0" destOrd="3" presId="urn:microsoft.com/office/officeart/2005/8/layout/hList1"/>
    <dgm:cxn modelId="{3707D70C-BB28-4EE1-9287-9D9B9D823C1E}" type="presOf" srcId="{F3C01458-D486-487B-B6A8-8A3CC4BEBC09}" destId="{076E7B91-0A68-4999-8036-110BC9BF4718}" srcOrd="0" destOrd="0" presId="urn:microsoft.com/office/officeart/2005/8/layout/hList1"/>
    <dgm:cxn modelId="{B13D1A18-D62F-41D7-AC36-88A44F867F58}" type="presOf" srcId="{19D544FA-B9A8-4E62-987B-6A62BE7D224E}" destId="{2292B7E1-BE2A-43FB-8CEE-ACC2F6A83750}" srcOrd="0" destOrd="0" presId="urn:microsoft.com/office/officeart/2005/8/layout/hList1"/>
    <dgm:cxn modelId="{AC771B1E-D86A-4259-B24D-5248ABF8E113}" srcId="{6908F336-F362-49FF-A983-6C2803F449E6}" destId="{0522E56B-12E4-4BF0-8A57-500745933974}" srcOrd="2" destOrd="0" parTransId="{3DF34D6D-E3F1-4458-9388-E248D73F5AD8}" sibTransId="{C4F87B8E-B71B-462C-83BC-EF68ECB412C6}"/>
    <dgm:cxn modelId="{3EE59B22-5D04-49FA-9620-B5E39A1FFE09}" type="presOf" srcId="{6908F336-F362-49FF-A983-6C2803F449E6}" destId="{4395A5F0-77F1-4E32-999E-7944F8489995}" srcOrd="0" destOrd="0" presId="urn:microsoft.com/office/officeart/2005/8/layout/hList1"/>
    <dgm:cxn modelId="{314D992B-8C20-40FA-B63C-983E34D18B0A}" type="presOf" srcId="{B3FC5C02-2337-44AB-8643-9E3A14FD8CF4}" destId="{5B320AB8-7B5C-4E09-87B9-0EC25387D324}" srcOrd="0" destOrd="0" presId="urn:microsoft.com/office/officeart/2005/8/layout/hList1"/>
    <dgm:cxn modelId="{69AA7C61-E064-46B9-8C5F-2A8B21275510}" type="presOf" srcId="{0522E56B-12E4-4BF0-8A57-500745933974}" destId="{BE8A5D10-759C-4B5F-8630-80EB4BFF648F}" srcOrd="0" destOrd="0" presId="urn:microsoft.com/office/officeart/2005/8/layout/hList1"/>
    <dgm:cxn modelId="{69E22A68-D7F6-491F-B15B-888E05B4E3BE}" type="presOf" srcId="{917649E9-C3AD-4A08-AECA-C053EE3F11A6}" destId="{F10F600E-F3C9-4D0A-9008-71B48E3EEF27}" srcOrd="0" destOrd="0" presId="urn:microsoft.com/office/officeart/2005/8/layout/hList1"/>
    <dgm:cxn modelId="{8A48E648-B387-48C1-BF27-EC3B47D3BBF2}" srcId="{0522E56B-12E4-4BF0-8A57-500745933974}" destId="{1F9A0263-D468-4219-B1DF-30BA9B332330}" srcOrd="2" destOrd="0" parTransId="{35F23E62-EFEC-4260-8904-B9B2271EC301}" sibTransId="{3A967173-B90E-439D-BCD4-3DBC5028293E}"/>
    <dgm:cxn modelId="{C7E0247F-1720-4963-9108-9CA7A0869739}" srcId="{F3C01458-D486-487B-B6A8-8A3CC4BEBC09}" destId="{917649E9-C3AD-4A08-AECA-C053EE3F11A6}" srcOrd="0" destOrd="0" parTransId="{80A365A0-2CE0-4FA8-BBE5-5020C64CA0B0}" sibTransId="{FFECF09E-CD38-425B-8E6E-E996438A2BDB}"/>
    <dgm:cxn modelId="{2011AE82-33EF-4F96-A904-2CC465996D52}" type="presOf" srcId="{D9ABAD8D-20B8-47F5-A2BE-0D496CF5F090}" destId="{5B320AB8-7B5C-4E09-87B9-0EC25387D324}" srcOrd="0" destOrd="1" presId="urn:microsoft.com/office/officeart/2005/8/layout/hList1"/>
    <dgm:cxn modelId="{4F907F8A-3C3E-47EF-AD3A-BB016BA6BFD3}" srcId="{6FAD7BCC-AE76-4E59-8071-05D2A21F188D}" destId="{D9ABAD8D-20B8-47F5-A2BE-0D496CF5F090}" srcOrd="1" destOrd="0" parTransId="{52E3B0C6-070B-45F4-9FC4-D08448D69286}" sibTransId="{CCAE2FF1-EFD7-4389-818B-F4E4671F1C91}"/>
    <dgm:cxn modelId="{F5EA628B-125A-44B8-9D89-6C8203162B31}" srcId="{6FAD7BCC-AE76-4E59-8071-05D2A21F188D}" destId="{1427ACEE-11F1-41A1-A6BA-81C4191D0C37}" srcOrd="4" destOrd="0" parTransId="{0CD6A390-9923-4E92-AD28-60BC4C1F1840}" sibTransId="{3432CC2B-E4A0-47C2-98BA-C4F450D6F914}"/>
    <dgm:cxn modelId="{9BC04F92-253E-4DEB-A0D9-9C77DF4961E2}" type="presOf" srcId="{1F9A0263-D468-4219-B1DF-30BA9B332330}" destId="{2292B7E1-BE2A-43FB-8CEE-ACC2F6A83750}" srcOrd="0" destOrd="2" presId="urn:microsoft.com/office/officeart/2005/8/layout/hList1"/>
    <dgm:cxn modelId="{C240C39E-3A9D-4E53-89F9-E7F46E4F07C8}" type="presOf" srcId="{66C5DB58-9AAF-4156-83D9-79DCD10774CB}" destId="{F10F600E-F3C9-4D0A-9008-71B48E3EEF27}" srcOrd="0" destOrd="2" presId="urn:microsoft.com/office/officeart/2005/8/layout/hList1"/>
    <dgm:cxn modelId="{0A0F18A4-1C57-46C1-BE02-CCA52DF6B722}" srcId="{6908F336-F362-49FF-A983-6C2803F449E6}" destId="{F3C01458-D486-487B-B6A8-8A3CC4BEBC09}" srcOrd="1" destOrd="0" parTransId="{A45A2B6B-71CF-4A73-87DF-347D757A5E9E}" sibTransId="{CB9419D5-E817-4952-B6DE-15093983B82B}"/>
    <dgm:cxn modelId="{EB96F4A4-F3D3-4CE9-A94A-A4B49019AD70}" srcId="{0522E56B-12E4-4BF0-8A57-500745933974}" destId="{D3C41C46-D8FF-4CFB-A0E1-467A671C8209}" srcOrd="1" destOrd="0" parTransId="{2FCEA6A3-AF65-4061-9B33-9C005B4BA3CC}" sibTransId="{EEA88E1C-12C0-4738-9FE8-9B7FE5AC3D11}"/>
    <dgm:cxn modelId="{A07A43B6-0A28-4604-AC5D-B8773A8E323C}" type="presOf" srcId="{638EDF2D-C647-40AB-B67C-CCBA7BE2BE80}" destId="{F10F600E-F3C9-4D0A-9008-71B48E3EEF27}" srcOrd="0" destOrd="1" presId="urn:microsoft.com/office/officeart/2005/8/layout/hList1"/>
    <dgm:cxn modelId="{F4C2F8B9-DB7D-4C88-B825-D456B6C53821}" srcId="{0522E56B-12E4-4BF0-8A57-500745933974}" destId="{19D544FA-B9A8-4E62-987B-6A62BE7D224E}" srcOrd="0" destOrd="0" parTransId="{B4E7804E-2EC3-4645-8D97-8F30D0B0BE10}" sibTransId="{F0217D00-E05A-4CE7-BE78-ED6091F14E50}"/>
    <dgm:cxn modelId="{705B23C1-7DA5-4F57-9734-CABFCE219D9C}" type="presOf" srcId="{D3C41C46-D8FF-4CFB-A0E1-467A671C8209}" destId="{2292B7E1-BE2A-43FB-8CEE-ACC2F6A83750}" srcOrd="0" destOrd="1" presId="urn:microsoft.com/office/officeart/2005/8/layout/hList1"/>
    <dgm:cxn modelId="{26D5E3C1-FBF7-4D80-BCB4-345A3AF6C36F}" srcId="{6FAD7BCC-AE76-4E59-8071-05D2A21F188D}" destId="{F0DA41DD-29DD-490B-B357-979A993E8817}" srcOrd="3" destOrd="0" parTransId="{14EA74B9-6D80-4B71-BCC9-95DE90FD96D0}" sibTransId="{7E55953B-B44A-43E8-8FF0-3E65BF42C6EA}"/>
    <dgm:cxn modelId="{E1EF22C6-B179-421B-84C2-8DDCC13DDF47}" srcId="{F3C01458-D486-487B-B6A8-8A3CC4BEBC09}" destId="{638EDF2D-C647-40AB-B67C-CCBA7BE2BE80}" srcOrd="1" destOrd="0" parTransId="{7FFBA404-B9E9-4A0D-8DE5-12676B9CF4DF}" sibTransId="{733A4FA2-2C95-4568-9639-F387B46ED9EB}"/>
    <dgm:cxn modelId="{9528ECCC-9FCF-4AFA-8030-310E24AB1968}" srcId="{6908F336-F362-49FF-A983-6C2803F449E6}" destId="{6FAD7BCC-AE76-4E59-8071-05D2A21F188D}" srcOrd="0" destOrd="0" parTransId="{C9D5EC2F-577C-4F42-8046-5E7C8318B1E7}" sibTransId="{31A67BC4-AB5F-47F6-B302-1BA427D18E71}"/>
    <dgm:cxn modelId="{4BD2F3DA-45AA-45FC-8816-77B6FAB127EA}" type="presOf" srcId="{14EDF64C-C494-4DB3-A85A-1E511B167E77}" destId="{5B320AB8-7B5C-4E09-87B9-0EC25387D324}" srcOrd="0" destOrd="2" presId="urn:microsoft.com/office/officeart/2005/8/layout/hList1"/>
    <dgm:cxn modelId="{3CE257E3-6F37-433C-B6F4-25AE35E04287}" srcId="{6FAD7BCC-AE76-4E59-8071-05D2A21F188D}" destId="{14EDF64C-C494-4DB3-A85A-1E511B167E77}" srcOrd="2" destOrd="0" parTransId="{3F7A631A-968F-4D21-8A1B-6B37F781031F}" sibTransId="{1018F791-66CC-4188-A3A7-2358B2120DB5}"/>
    <dgm:cxn modelId="{7AD942F1-ADC3-4843-9F93-D93950B4BF29}" type="presOf" srcId="{1427ACEE-11F1-41A1-A6BA-81C4191D0C37}" destId="{5B320AB8-7B5C-4E09-87B9-0EC25387D324}" srcOrd="0" destOrd="4" presId="urn:microsoft.com/office/officeart/2005/8/layout/hList1"/>
    <dgm:cxn modelId="{29BE5FFC-DA54-446E-B305-B66B15C139C6}" srcId="{F3C01458-D486-487B-B6A8-8A3CC4BEBC09}" destId="{66C5DB58-9AAF-4156-83D9-79DCD10774CB}" srcOrd="2" destOrd="0" parTransId="{15E4CDCC-7B45-4117-AFF6-44B7F0C1CEA8}" sibTransId="{3672E922-1EC5-40B9-A8C6-5DD10F57E7B8}"/>
    <dgm:cxn modelId="{F79A49FE-6156-4541-823C-A3FFC48B4882}" srcId="{6FAD7BCC-AE76-4E59-8071-05D2A21F188D}" destId="{B3FC5C02-2337-44AB-8643-9E3A14FD8CF4}" srcOrd="0" destOrd="0" parTransId="{98CAA60B-96A4-4D76-A134-9B0B15C84364}" sibTransId="{AFA46B40-1E17-44A6-B1CA-54A63C8E343A}"/>
    <dgm:cxn modelId="{CF99ACFF-1358-4716-99FC-7FDFDEC49464}" type="presOf" srcId="{6FAD7BCC-AE76-4E59-8071-05D2A21F188D}" destId="{608C5258-D2EF-4C98-8D20-0D9A50A819EB}" srcOrd="0" destOrd="0" presId="urn:microsoft.com/office/officeart/2005/8/layout/hList1"/>
    <dgm:cxn modelId="{C501873A-8EE1-437A-9A1C-5081A8F10169}" type="presParOf" srcId="{4395A5F0-77F1-4E32-999E-7944F8489995}" destId="{55E37D55-DCF3-4B26-AA57-918AC9669FA7}" srcOrd="0" destOrd="0" presId="urn:microsoft.com/office/officeart/2005/8/layout/hList1"/>
    <dgm:cxn modelId="{13010700-7E69-4CF5-81C5-BD68D2897513}" type="presParOf" srcId="{55E37D55-DCF3-4B26-AA57-918AC9669FA7}" destId="{608C5258-D2EF-4C98-8D20-0D9A50A819EB}" srcOrd="0" destOrd="0" presId="urn:microsoft.com/office/officeart/2005/8/layout/hList1"/>
    <dgm:cxn modelId="{91E3EA1B-F32C-40E6-80C7-543CD51A4B46}" type="presParOf" srcId="{55E37D55-DCF3-4B26-AA57-918AC9669FA7}" destId="{5B320AB8-7B5C-4E09-87B9-0EC25387D324}" srcOrd="1" destOrd="0" presId="urn:microsoft.com/office/officeart/2005/8/layout/hList1"/>
    <dgm:cxn modelId="{8D4EA986-FE05-47D0-A1C4-52F68AB51CA1}" type="presParOf" srcId="{4395A5F0-77F1-4E32-999E-7944F8489995}" destId="{BF0F365B-F741-42D6-A14C-B4DAC78020F3}" srcOrd="1" destOrd="0" presId="urn:microsoft.com/office/officeart/2005/8/layout/hList1"/>
    <dgm:cxn modelId="{423ED454-1C98-458B-8A4B-C71ABF1EBBA6}" type="presParOf" srcId="{4395A5F0-77F1-4E32-999E-7944F8489995}" destId="{3CFE745E-ED12-4D58-BADF-D94B992C004F}" srcOrd="2" destOrd="0" presId="urn:microsoft.com/office/officeart/2005/8/layout/hList1"/>
    <dgm:cxn modelId="{317FF7C1-2E92-4F74-A73C-DF387436A99D}" type="presParOf" srcId="{3CFE745E-ED12-4D58-BADF-D94B992C004F}" destId="{076E7B91-0A68-4999-8036-110BC9BF4718}" srcOrd="0" destOrd="0" presId="urn:microsoft.com/office/officeart/2005/8/layout/hList1"/>
    <dgm:cxn modelId="{25E85249-ABA9-48C5-9307-AFD16921A2D8}" type="presParOf" srcId="{3CFE745E-ED12-4D58-BADF-D94B992C004F}" destId="{F10F600E-F3C9-4D0A-9008-71B48E3EEF27}" srcOrd="1" destOrd="0" presId="urn:microsoft.com/office/officeart/2005/8/layout/hList1"/>
    <dgm:cxn modelId="{3E2F2EB7-4DE8-4DE9-A308-C4BE6A29DAFF}" type="presParOf" srcId="{4395A5F0-77F1-4E32-999E-7944F8489995}" destId="{51014648-26E4-43D8-A76A-F3822F0CAD35}" srcOrd="3" destOrd="0" presId="urn:microsoft.com/office/officeart/2005/8/layout/hList1"/>
    <dgm:cxn modelId="{0731EDAF-F226-4CF2-8AD0-5FDF312FC11E}" type="presParOf" srcId="{4395A5F0-77F1-4E32-999E-7944F8489995}" destId="{C18EF4A8-B07C-4489-AFB7-FA126416BE7E}" srcOrd="4" destOrd="0" presId="urn:microsoft.com/office/officeart/2005/8/layout/hList1"/>
    <dgm:cxn modelId="{06EF4EC4-C8D6-4216-8BB5-9852758D55F2}" type="presParOf" srcId="{C18EF4A8-B07C-4489-AFB7-FA126416BE7E}" destId="{BE8A5D10-759C-4B5F-8630-80EB4BFF648F}" srcOrd="0" destOrd="0" presId="urn:microsoft.com/office/officeart/2005/8/layout/hList1"/>
    <dgm:cxn modelId="{32FD52DF-36B8-4214-983E-BFAC34E30B19}" type="presParOf" srcId="{C18EF4A8-B07C-4489-AFB7-FA126416BE7E}" destId="{2292B7E1-BE2A-43FB-8CEE-ACC2F6A837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AB2C-CA68-48BB-940C-72B507D94AA2}">
      <dsp:nvSpPr>
        <dsp:cNvPr id="0" name=""/>
        <dsp:cNvSpPr/>
      </dsp:nvSpPr>
      <dsp:spPr>
        <a:xfrm>
          <a:off x="0" y="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1D671-0507-40FF-B0CC-CD690B8C01ED}">
      <dsp:nvSpPr>
        <dsp:cNvPr id="0" name=""/>
        <dsp:cNvSpPr/>
      </dsp:nvSpPr>
      <dsp:spPr>
        <a:xfrm>
          <a:off x="0" y="0"/>
          <a:ext cx="1920240" cy="331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0" y="0"/>
        <a:ext cx="1920240" cy="3317875"/>
      </dsp:txXfrm>
    </dsp:sp>
    <dsp:sp modelId="{1F43913D-D6C9-49A4-A001-03180666A277}">
      <dsp:nvSpPr>
        <dsp:cNvPr id="0" name=""/>
        <dsp:cNvSpPr/>
      </dsp:nvSpPr>
      <dsp:spPr>
        <a:xfrm>
          <a:off x="2064258" y="22397"/>
          <a:ext cx="7536942" cy="44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Project statement</a:t>
          </a:r>
          <a:endParaRPr lang="en-IN" sz="2100" kern="1200" dirty="0"/>
        </a:p>
      </dsp:txBody>
      <dsp:txXfrm>
        <a:off x="2064258" y="22397"/>
        <a:ext cx="7536942" cy="447945"/>
      </dsp:txXfrm>
    </dsp:sp>
    <dsp:sp modelId="{9EDBB7CB-1F26-43C7-8387-29A9914E2755}">
      <dsp:nvSpPr>
        <dsp:cNvPr id="0" name=""/>
        <dsp:cNvSpPr/>
      </dsp:nvSpPr>
      <dsp:spPr>
        <a:xfrm>
          <a:off x="1920240" y="470342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00A6A-79AC-456B-9C95-94EF61DA3955}">
      <dsp:nvSpPr>
        <dsp:cNvPr id="0" name=""/>
        <dsp:cNvSpPr/>
      </dsp:nvSpPr>
      <dsp:spPr>
        <a:xfrm>
          <a:off x="2064258" y="492740"/>
          <a:ext cx="7536942" cy="44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Use-case diagram / requirement analysis</a:t>
          </a:r>
        </a:p>
      </dsp:txBody>
      <dsp:txXfrm>
        <a:off x="2064258" y="492740"/>
        <a:ext cx="7536942" cy="447945"/>
      </dsp:txXfrm>
    </dsp:sp>
    <dsp:sp modelId="{5A2D8AAE-EE04-49DC-B9A8-671DA421D736}">
      <dsp:nvSpPr>
        <dsp:cNvPr id="0" name=""/>
        <dsp:cNvSpPr/>
      </dsp:nvSpPr>
      <dsp:spPr>
        <a:xfrm>
          <a:off x="1920240" y="940685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EB928-68DC-4860-9FEE-23AD6B9E9F8A}">
      <dsp:nvSpPr>
        <dsp:cNvPr id="0" name=""/>
        <dsp:cNvSpPr/>
      </dsp:nvSpPr>
      <dsp:spPr>
        <a:xfrm>
          <a:off x="2064258" y="963082"/>
          <a:ext cx="7536942" cy="44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Objectives</a:t>
          </a:r>
          <a:endParaRPr lang="en-IN" sz="2100" kern="1200" dirty="0"/>
        </a:p>
      </dsp:txBody>
      <dsp:txXfrm>
        <a:off x="2064258" y="963082"/>
        <a:ext cx="7536942" cy="447945"/>
      </dsp:txXfrm>
    </dsp:sp>
    <dsp:sp modelId="{9E5BCDFD-31C4-4461-824B-31297BC9D8C9}">
      <dsp:nvSpPr>
        <dsp:cNvPr id="0" name=""/>
        <dsp:cNvSpPr/>
      </dsp:nvSpPr>
      <dsp:spPr>
        <a:xfrm>
          <a:off x="1920240" y="1411028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B371C-61A9-4B20-8A86-A56C530D0E30}">
      <dsp:nvSpPr>
        <dsp:cNvPr id="0" name=""/>
        <dsp:cNvSpPr/>
      </dsp:nvSpPr>
      <dsp:spPr>
        <a:xfrm>
          <a:off x="2064258" y="1433425"/>
          <a:ext cx="7536942" cy="44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Functionality &amp; features </a:t>
          </a:r>
        </a:p>
      </dsp:txBody>
      <dsp:txXfrm>
        <a:off x="2064258" y="1433425"/>
        <a:ext cx="7536942" cy="447945"/>
      </dsp:txXfrm>
    </dsp:sp>
    <dsp:sp modelId="{3F90E981-6D53-4487-81BB-6003D1D92A18}">
      <dsp:nvSpPr>
        <dsp:cNvPr id="0" name=""/>
        <dsp:cNvSpPr/>
      </dsp:nvSpPr>
      <dsp:spPr>
        <a:xfrm>
          <a:off x="1920240" y="1881371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37C9B-1838-4A12-BEC5-CF58CE8B9E00}">
      <dsp:nvSpPr>
        <dsp:cNvPr id="0" name=""/>
        <dsp:cNvSpPr/>
      </dsp:nvSpPr>
      <dsp:spPr>
        <a:xfrm>
          <a:off x="2064258" y="1903768"/>
          <a:ext cx="7536942" cy="44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Methodology / </a:t>
          </a:r>
          <a:r>
            <a:rPr lang="en-US" sz="2100" kern="1200" dirty="0" err="1"/>
            <a:t>Architechture</a:t>
          </a:r>
          <a:endParaRPr lang="en-US" sz="2100" kern="1200" dirty="0"/>
        </a:p>
      </dsp:txBody>
      <dsp:txXfrm>
        <a:off x="2064258" y="1903768"/>
        <a:ext cx="7536942" cy="447945"/>
      </dsp:txXfrm>
    </dsp:sp>
    <dsp:sp modelId="{4055C1BF-F055-45AA-8ABA-A19E9E48B7C5}">
      <dsp:nvSpPr>
        <dsp:cNvPr id="0" name=""/>
        <dsp:cNvSpPr/>
      </dsp:nvSpPr>
      <dsp:spPr>
        <a:xfrm>
          <a:off x="1920240" y="2351714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7A2E9-0DFB-41A3-8BF5-0E43A390B1AA}">
      <dsp:nvSpPr>
        <dsp:cNvPr id="0" name=""/>
        <dsp:cNvSpPr/>
      </dsp:nvSpPr>
      <dsp:spPr>
        <a:xfrm>
          <a:off x="2064258" y="2374111"/>
          <a:ext cx="7536942" cy="44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Results </a:t>
          </a:r>
        </a:p>
      </dsp:txBody>
      <dsp:txXfrm>
        <a:off x="2064258" y="2374111"/>
        <a:ext cx="7536942" cy="447945"/>
      </dsp:txXfrm>
    </dsp:sp>
    <dsp:sp modelId="{0FE94215-17A7-4793-88A6-B5CE13A3F7C6}">
      <dsp:nvSpPr>
        <dsp:cNvPr id="0" name=""/>
        <dsp:cNvSpPr/>
      </dsp:nvSpPr>
      <dsp:spPr>
        <a:xfrm>
          <a:off x="1920240" y="2822056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C76A6-6865-468C-8AD5-C4416E558DF1}">
      <dsp:nvSpPr>
        <dsp:cNvPr id="0" name=""/>
        <dsp:cNvSpPr/>
      </dsp:nvSpPr>
      <dsp:spPr>
        <a:xfrm>
          <a:off x="2064258" y="2844454"/>
          <a:ext cx="7536942" cy="44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 &amp; Future work</a:t>
          </a:r>
        </a:p>
      </dsp:txBody>
      <dsp:txXfrm>
        <a:off x="2064258" y="2844454"/>
        <a:ext cx="7536942" cy="447945"/>
      </dsp:txXfrm>
    </dsp:sp>
    <dsp:sp modelId="{16988778-DDDB-4D10-B06A-9C53926C4429}">
      <dsp:nvSpPr>
        <dsp:cNvPr id="0" name=""/>
        <dsp:cNvSpPr/>
      </dsp:nvSpPr>
      <dsp:spPr>
        <a:xfrm>
          <a:off x="1920240" y="3292399"/>
          <a:ext cx="768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504EC-C702-45C9-A30A-77839062003D}">
      <dsp:nvSpPr>
        <dsp:cNvPr id="0" name=""/>
        <dsp:cNvSpPr/>
      </dsp:nvSpPr>
      <dsp:spPr>
        <a:xfrm>
          <a:off x="631914" y="363"/>
          <a:ext cx="959505" cy="9595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driven insights</a:t>
          </a:r>
          <a:endParaRPr lang="en-IN" sz="1600" kern="1200" dirty="0"/>
        </a:p>
      </dsp:txBody>
      <dsp:txXfrm>
        <a:off x="772430" y="140879"/>
        <a:ext cx="678473" cy="678473"/>
      </dsp:txXfrm>
    </dsp:sp>
    <dsp:sp modelId="{56C21E75-10FB-4E9D-998A-E816CA596AAC}">
      <dsp:nvSpPr>
        <dsp:cNvPr id="0" name=""/>
        <dsp:cNvSpPr/>
      </dsp:nvSpPr>
      <dsp:spPr>
        <a:xfrm>
          <a:off x="833410" y="1037780"/>
          <a:ext cx="556513" cy="556513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907176" y="1250591"/>
        <a:ext cx="408981" cy="130891"/>
      </dsp:txXfrm>
    </dsp:sp>
    <dsp:sp modelId="{F1AF7F5D-5F1B-46BC-8B81-16A0708F204E}">
      <dsp:nvSpPr>
        <dsp:cNvPr id="0" name=""/>
        <dsp:cNvSpPr/>
      </dsp:nvSpPr>
      <dsp:spPr>
        <a:xfrm>
          <a:off x="631914" y="1672206"/>
          <a:ext cx="959505" cy="9595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Trends</a:t>
          </a:r>
          <a:endParaRPr lang="en-IN" sz="1600" kern="1200" dirty="0"/>
        </a:p>
      </dsp:txBody>
      <dsp:txXfrm>
        <a:off x="772430" y="1812722"/>
        <a:ext cx="678473" cy="678473"/>
      </dsp:txXfrm>
    </dsp:sp>
    <dsp:sp modelId="{34E2714C-CA24-41CE-848D-85DC4CCA809A}">
      <dsp:nvSpPr>
        <dsp:cNvPr id="0" name=""/>
        <dsp:cNvSpPr/>
      </dsp:nvSpPr>
      <dsp:spPr>
        <a:xfrm>
          <a:off x="1735346" y="1137569"/>
          <a:ext cx="305122" cy="3569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735346" y="1208956"/>
        <a:ext cx="213585" cy="214162"/>
      </dsp:txXfrm>
    </dsp:sp>
    <dsp:sp modelId="{2338BBC3-F911-4C72-8AB6-B8B78F177D80}">
      <dsp:nvSpPr>
        <dsp:cNvPr id="0" name=""/>
        <dsp:cNvSpPr/>
      </dsp:nvSpPr>
      <dsp:spPr>
        <a:xfrm>
          <a:off x="2167123" y="356531"/>
          <a:ext cx="1919011" cy="19190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Decision Making</a:t>
          </a:r>
          <a:endParaRPr lang="en-IN" sz="2900" kern="1200" dirty="0"/>
        </a:p>
      </dsp:txBody>
      <dsp:txXfrm>
        <a:off x="2448156" y="637564"/>
        <a:ext cx="1356945" cy="1356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DE3A1-30B1-4B8C-89E5-75903E42DF93}">
      <dsp:nvSpPr>
        <dsp:cNvPr id="0" name=""/>
        <dsp:cNvSpPr/>
      </dsp:nvSpPr>
      <dsp:spPr>
        <a:xfrm>
          <a:off x="0" y="3556740"/>
          <a:ext cx="9330948" cy="58351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Decision making</a:t>
          </a:r>
          <a:endParaRPr lang="en-IN" sz="1100" kern="1200" dirty="0"/>
        </a:p>
      </dsp:txBody>
      <dsp:txXfrm>
        <a:off x="0" y="3556740"/>
        <a:ext cx="9330948" cy="315096"/>
      </dsp:txXfrm>
    </dsp:sp>
    <dsp:sp modelId="{BD287642-9AB1-4B22-B45D-20999F5107F8}">
      <dsp:nvSpPr>
        <dsp:cNvPr id="0" name=""/>
        <dsp:cNvSpPr/>
      </dsp:nvSpPr>
      <dsp:spPr>
        <a:xfrm>
          <a:off x="0" y="3860166"/>
          <a:ext cx="9330948" cy="26841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Provide insights</a:t>
          </a:r>
          <a:endParaRPr lang="en-IN" sz="1700" kern="1200" dirty="0"/>
        </a:p>
      </dsp:txBody>
      <dsp:txXfrm>
        <a:off x="0" y="3860166"/>
        <a:ext cx="9330948" cy="268415"/>
      </dsp:txXfrm>
    </dsp:sp>
    <dsp:sp modelId="{DF05DF90-EAC7-46C1-B93A-8B51AD352C8C}">
      <dsp:nvSpPr>
        <dsp:cNvPr id="0" name=""/>
        <dsp:cNvSpPr/>
      </dsp:nvSpPr>
      <dsp:spPr>
        <a:xfrm rot="10800000">
          <a:off x="0" y="2668050"/>
          <a:ext cx="9330948" cy="897442"/>
        </a:xfrm>
        <a:prstGeom prst="upArrowCallou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DISTRIBUTION</a:t>
          </a:r>
          <a:endParaRPr lang="en-IN" sz="1100" kern="1200" dirty="0"/>
        </a:p>
      </dsp:txBody>
      <dsp:txXfrm rot="-10800000">
        <a:off x="0" y="2668050"/>
        <a:ext cx="9330948" cy="315002"/>
      </dsp:txXfrm>
    </dsp:sp>
    <dsp:sp modelId="{4697F068-4111-47A0-847B-A8D1270ACE61}">
      <dsp:nvSpPr>
        <dsp:cNvPr id="0" name=""/>
        <dsp:cNvSpPr/>
      </dsp:nvSpPr>
      <dsp:spPr>
        <a:xfrm>
          <a:off x="0" y="2983052"/>
          <a:ext cx="4665474" cy="268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-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Analyse salary</a:t>
          </a:r>
          <a:endParaRPr lang="en-IN" sz="1700" kern="1200" dirty="0"/>
        </a:p>
      </dsp:txBody>
      <dsp:txXfrm>
        <a:off x="0" y="2983052"/>
        <a:ext cx="4665474" cy="268335"/>
      </dsp:txXfrm>
    </dsp:sp>
    <dsp:sp modelId="{95CCD2D7-C972-4479-A523-2C615B6F07E9}">
      <dsp:nvSpPr>
        <dsp:cNvPr id="0" name=""/>
        <dsp:cNvSpPr/>
      </dsp:nvSpPr>
      <dsp:spPr>
        <a:xfrm>
          <a:off x="4665474" y="2983052"/>
          <a:ext cx="4665474" cy="268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-1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Experience</a:t>
          </a:r>
          <a:endParaRPr lang="en-IN" sz="1700" kern="1200" dirty="0"/>
        </a:p>
      </dsp:txBody>
      <dsp:txXfrm>
        <a:off x="4665474" y="2983052"/>
        <a:ext cx="4665474" cy="268335"/>
      </dsp:txXfrm>
    </dsp:sp>
    <dsp:sp modelId="{E0AA5D45-2F5E-4FA8-B673-60D63AFDFEAA}">
      <dsp:nvSpPr>
        <dsp:cNvPr id="0" name=""/>
        <dsp:cNvSpPr/>
      </dsp:nvSpPr>
      <dsp:spPr>
        <a:xfrm rot="10800000">
          <a:off x="0" y="1779360"/>
          <a:ext cx="9330948" cy="897442"/>
        </a:xfrm>
        <a:prstGeom prst="upArrowCallou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TRENDS</a:t>
          </a:r>
          <a:endParaRPr lang="en-IN" sz="1100" kern="1200" dirty="0"/>
        </a:p>
      </dsp:txBody>
      <dsp:txXfrm rot="-10800000">
        <a:off x="0" y="1779360"/>
        <a:ext cx="9330948" cy="315002"/>
      </dsp:txXfrm>
    </dsp:sp>
    <dsp:sp modelId="{574719B6-463D-4301-A358-DF989DAE31AD}">
      <dsp:nvSpPr>
        <dsp:cNvPr id="0" name=""/>
        <dsp:cNvSpPr/>
      </dsp:nvSpPr>
      <dsp:spPr>
        <a:xfrm>
          <a:off x="0" y="2094362"/>
          <a:ext cx="4665474" cy="268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-1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Analysis</a:t>
          </a:r>
          <a:endParaRPr lang="en-IN" sz="1700" kern="1200" dirty="0"/>
        </a:p>
      </dsp:txBody>
      <dsp:txXfrm>
        <a:off x="0" y="2094362"/>
        <a:ext cx="4665474" cy="268335"/>
      </dsp:txXfrm>
    </dsp:sp>
    <dsp:sp modelId="{731E8F4E-0636-4FAC-BF85-9030751E0AAD}">
      <dsp:nvSpPr>
        <dsp:cNvPr id="0" name=""/>
        <dsp:cNvSpPr/>
      </dsp:nvSpPr>
      <dsp:spPr>
        <a:xfrm>
          <a:off x="4665474" y="2094362"/>
          <a:ext cx="4665474" cy="268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Visualization</a:t>
          </a:r>
          <a:endParaRPr lang="en-IN" sz="1700" kern="1200" dirty="0"/>
        </a:p>
      </dsp:txBody>
      <dsp:txXfrm>
        <a:off x="4665474" y="2094362"/>
        <a:ext cx="4665474" cy="268335"/>
      </dsp:txXfrm>
    </dsp:sp>
    <dsp:sp modelId="{688507A6-D031-4A72-BF88-FC65A5DF2678}">
      <dsp:nvSpPr>
        <dsp:cNvPr id="0" name=""/>
        <dsp:cNvSpPr/>
      </dsp:nvSpPr>
      <dsp:spPr>
        <a:xfrm rot="10800000">
          <a:off x="0" y="890670"/>
          <a:ext cx="9330948" cy="897442"/>
        </a:xfrm>
        <a:prstGeom prst="upArrowCallou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PROCESSING</a:t>
          </a:r>
          <a:endParaRPr lang="en-IN" sz="1100" kern="1200" dirty="0"/>
        </a:p>
      </dsp:txBody>
      <dsp:txXfrm rot="-10800000">
        <a:off x="0" y="890670"/>
        <a:ext cx="9330948" cy="315002"/>
      </dsp:txXfrm>
    </dsp:sp>
    <dsp:sp modelId="{0856540B-C0A3-4B76-BD25-84F2069DF0D6}">
      <dsp:nvSpPr>
        <dsp:cNvPr id="0" name=""/>
        <dsp:cNvSpPr/>
      </dsp:nvSpPr>
      <dsp:spPr>
        <a:xfrm>
          <a:off x="0" y="1205672"/>
          <a:ext cx="4665474" cy="268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-2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cleaning</a:t>
          </a:r>
          <a:endParaRPr lang="en-IN" sz="1700" kern="1200" dirty="0"/>
        </a:p>
      </dsp:txBody>
      <dsp:txXfrm>
        <a:off x="0" y="1205672"/>
        <a:ext cx="4665474" cy="268335"/>
      </dsp:txXfrm>
    </dsp:sp>
    <dsp:sp modelId="{4FD21983-E8C2-48C7-B93B-146D65F090E5}">
      <dsp:nvSpPr>
        <dsp:cNvPr id="0" name=""/>
        <dsp:cNvSpPr/>
      </dsp:nvSpPr>
      <dsp:spPr>
        <a:xfrm>
          <a:off x="4665474" y="1205672"/>
          <a:ext cx="4665474" cy="268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-3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Preprocess raw data</a:t>
          </a:r>
          <a:endParaRPr lang="en-IN" sz="1700" kern="1200" dirty="0"/>
        </a:p>
      </dsp:txBody>
      <dsp:txXfrm>
        <a:off x="4665474" y="1205672"/>
        <a:ext cx="4665474" cy="268335"/>
      </dsp:txXfrm>
    </dsp:sp>
    <dsp:sp modelId="{5A521323-497F-468F-B9EC-88BEAD058CA0}">
      <dsp:nvSpPr>
        <dsp:cNvPr id="0" name=""/>
        <dsp:cNvSpPr/>
      </dsp:nvSpPr>
      <dsp:spPr>
        <a:xfrm rot="10800000">
          <a:off x="0" y="0"/>
          <a:ext cx="9330948" cy="897442"/>
        </a:xfrm>
        <a:prstGeom prst="upArrowCallou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</a:t>
          </a:r>
          <a:endParaRPr lang="en-IN" sz="1100" kern="1200" dirty="0"/>
        </a:p>
      </dsp:txBody>
      <dsp:txXfrm rot="-10800000">
        <a:off x="0" y="0"/>
        <a:ext cx="9330948" cy="315002"/>
      </dsp:txXfrm>
    </dsp:sp>
    <dsp:sp modelId="{7A156E16-25B5-4F26-B690-EEDA6B747A41}">
      <dsp:nvSpPr>
        <dsp:cNvPr id="0" name=""/>
        <dsp:cNvSpPr/>
      </dsp:nvSpPr>
      <dsp:spPr>
        <a:xfrm>
          <a:off x="0" y="316982"/>
          <a:ext cx="4665474" cy="268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-3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Validation</a:t>
          </a:r>
          <a:endParaRPr lang="en-IN" sz="1700" kern="1200" dirty="0"/>
        </a:p>
      </dsp:txBody>
      <dsp:txXfrm>
        <a:off x="0" y="316982"/>
        <a:ext cx="4665474" cy="268335"/>
      </dsp:txXfrm>
    </dsp:sp>
    <dsp:sp modelId="{E367FE73-780C-4473-8D26-D047E0BDD050}">
      <dsp:nvSpPr>
        <dsp:cNvPr id="0" name=""/>
        <dsp:cNvSpPr/>
      </dsp:nvSpPr>
      <dsp:spPr>
        <a:xfrm>
          <a:off x="4665474" y="316982"/>
          <a:ext cx="4665474" cy="268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Exploratory Data Analysis</a:t>
          </a:r>
          <a:endParaRPr lang="en-IN" sz="1700" kern="1200" dirty="0"/>
        </a:p>
      </dsp:txBody>
      <dsp:txXfrm>
        <a:off x="4665474" y="316982"/>
        <a:ext cx="4665474" cy="268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89547-364F-493D-9CFE-B7E979250A57}">
      <dsp:nvSpPr>
        <dsp:cNvPr id="0" name=""/>
        <dsp:cNvSpPr/>
      </dsp:nvSpPr>
      <dsp:spPr>
        <a:xfrm>
          <a:off x="2303" y="251587"/>
          <a:ext cx="11783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</a:t>
          </a:r>
          <a:r>
            <a:rPr lang="en-US" sz="1600" kern="1200" dirty="0" err="1"/>
            <a:t>Handlling</a:t>
          </a:r>
          <a:endParaRPr lang="en-IN" sz="1600" kern="1200" dirty="0"/>
        </a:p>
      </dsp:txBody>
      <dsp:txXfrm>
        <a:off x="2303" y="251587"/>
        <a:ext cx="1178360" cy="495000"/>
      </dsp:txXfrm>
    </dsp:sp>
    <dsp:sp modelId="{3E2AE6E5-3526-4BA0-A7C0-4F3F1839660C}">
      <dsp:nvSpPr>
        <dsp:cNvPr id="0" name=""/>
        <dsp:cNvSpPr/>
      </dsp:nvSpPr>
      <dsp:spPr>
        <a:xfrm>
          <a:off x="1180664" y="4087"/>
          <a:ext cx="235672" cy="9900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4BD90-07ED-41B0-BDD2-4F2BEF64BE57}">
      <dsp:nvSpPr>
        <dsp:cNvPr id="0" name=""/>
        <dsp:cNvSpPr/>
      </dsp:nvSpPr>
      <dsp:spPr>
        <a:xfrm>
          <a:off x="1510605" y="4087"/>
          <a:ext cx="3205140" cy="99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Handles missing values, duplicates, and incorrect formats.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Converts dates, standardizes columns, and removes irrelevant fields.</a:t>
          </a:r>
        </a:p>
      </dsp:txBody>
      <dsp:txXfrm>
        <a:off x="1510605" y="4087"/>
        <a:ext cx="3205140" cy="990000"/>
      </dsp:txXfrm>
    </dsp:sp>
    <dsp:sp modelId="{E1A6730F-6291-46FF-B399-5A1CC401ADD3}">
      <dsp:nvSpPr>
        <dsp:cNvPr id="0" name=""/>
        <dsp:cNvSpPr/>
      </dsp:nvSpPr>
      <dsp:spPr>
        <a:xfrm>
          <a:off x="2303" y="1407468"/>
          <a:ext cx="11783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Employee status</a:t>
          </a:r>
          <a:endParaRPr lang="en-IN" sz="1600" kern="1200" dirty="0"/>
        </a:p>
      </dsp:txBody>
      <dsp:txXfrm>
        <a:off x="2303" y="1407468"/>
        <a:ext cx="1178360" cy="495000"/>
      </dsp:txXfrm>
    </dsp:sp>
    <dsp:sp modelId="{66201471-2DEC-43D0-ABBE-ECB2708CEE54}">
      <dsp:nvSpPr>
        <dsp:cNvPr id="0" name=""/>
        <dsp:cNvSpPr/>
      </dsp:nvSpPr>
      <dsp:spPr>
        <a:xfrm>
          <a:off x="1180664" y="1051687"/>
          <a:ext cx="235672" cy="1206562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030CE-EF47-40C2-84AE-B27608EE4D54}">
      <dsp:nvSpPr>
        <dsp:cNvPr id="0" name=""/>
        <dsp:cNvSpPr/>
      </dsp:nvSpPr>
      <dsp:spPr>
        <a:xfrm>
          <a:off x="1510605" y="1051687"/>
          <a:ext cx="3205140" cy="1206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Identifies workforce distribution across categories: Active, Resigned, Retired, Terminated.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600" kern="1200"/>
            <a:t>Helps HR understand attrition and stability levels.</a:t>
          </a:r>
        </a:p>
      </dsp:txBody>
      <dsp:txXfrm>
        <a:off x="1510605" y="1051687"/>
        <a:ext cx="3205140" cy="1206562"/>
      </dsp:txXfrm>
    </dsp:sp>
    <dsp:sp modelId="{5F7456CD-6285-4FAC-B9F7-97B6A3CB842D}">
      <dsp:nvSpPr>
        <dsp:cNvPr id="0" name=""/>
        <dsp:cNvSpPr/>
      </dsp:nvSpPr>
      <dsp:spPr>
        <a:xfrm>
          <a:off x="2303" y="2563349"/>
          <a:ext cx="11783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Work mode analysis</a:t>
          </a:r>
          <a:endParaRPr lang="en-IN" sz="1600" kern="1200" dirty="0"/>
        </a:p>
      </dsp:txBody>
      <dsp:txXfrm>
        <a:off x="2303" y="2563349"/>
        <a:ext cx="1178360" cy="495000"/>
      </dsp:txXfrm>
    </dsp:sp>
    <dsp:sp modelId="{97DB2970-6325-4E49-B167-D7DF4CBDD276}">
      <dsp:nvSpPr>
        <dsp:cNvPr id="0" name=""/>
        <dsp:cNvSpPr/>
      </dsp:nvSpPr>
      <dsp:spPr>
        <a:xfrm>
          <a:off x="1180664" y="2315849"/>
          <a:ext cx="235672" cy="99000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9ED5E-506D-4DFE-8402-7C578493D6F3}">
      <dsp:nvSpPr>
        <dsp:cNvPr id="0" name=""/>
        <dsp:cNvSpPr/>
      </dsp:nvSpPr>
      <dsp:spPr>
        <a:xfrm>
          <a:off x="1510605" y="2315849"/>
          <a:ext cx="3205140" cy="99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Breaks down employees into On-site, Hybrid, or Remote categories.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/>
            <a:t>Useful for workforce planning and hybrid policy decisions.</a:t>
          </a:r>
        </a:p>
      </dsp:txBody>
      <dsp:txXfrm>
        <a:off x="1510605" y="2315849"/>
        <a:ext cx="3205140" cy="99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0E672-517D-4D83-BC5A-F64956BCA29E}">
      <dsp:nvSpPr>
        <dsp:cNvPr id="0" name=""/>
        <dsp:cNvSpPr/>
      </dsp:nvSpPr>
      <dsp:spPr>
        <a:xfrm>
          <a:off x="2303" y="535074"/>
          <a:ext cx="1178360" cy="46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Department Distribution</a:t>
          </a:r>
          <a:endParaRPr lang="en-IN" sz="1500" kern="1200" dirty="0"/>
        </a:p>
      </dsp:txBody>
      <dsp:txXfrm>
        <a:off x="2303" y="535074"/>
        <a:ext cx="1178360" cy="464062"/>
      </dsp:txXfrm>
    </dsp:sp>
    <dsp:sp modelId="{36A00C64-533A-486A-8404-182F7811257F}">
      <dsp:nvSpPr>
        <dsp:cNvPr id="0" name=""/>
        <dsp:cNvSpPr/>
      </dsp:nvSpPr>
      <dsp:spPr>
        <a:xfrm>
          <a:off x="1180664" y="303043"/>
          <a:ext cx="235672" cy="928125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8EC46-E94F-4EE6-8980-59C30F6AB338}">
      <dsp:nvSpPr>
        <dsp:cNvPr id="0" name=""/>
        <dsp:cNvSpPr/>
      </dsp:nvSpPr>
      <dsp:spPr>
        <a:xfrm>
          <a:off x="1510605" y="303043"/>
          <a:ext cx="3205140" cy="9281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Shows headcount per department (HR, Sales, IT, Finance, etc.).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kern="1200"/>
            <a:t>Highlights overstaffed/understaffed areas.</a:t>
          </a:r>
        </a:p>
      </dsp:txBody>
      <dsp:txXfrm>
        <a:off x="1510605" y="303043"/>
        <a:ext cx="3205140" cy="928125"/>
      </dsp:txXfrm>
    </dsp:sp>
    <dsp:sp modelId="{B799872E-C7EC-4F58-AF63-4EB61AB9ECD9}">
      <dsp:nvSpPr>
        <dsp:cNvPr id="0" name=""/>
        <dsp:cNvSpPr/>
      </dsp:nvSpPr>
      <dsp:spPr>
        <a:xfrm>
          <a:off x="2303" y="1422937"/>
          <a:ext cx="1178360" cy="46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Salary and Experience</a:t>
          </a:r>
          <a:endParaRPr lang="en-IN" sz="1500" kern="1200" dirty="0"/>
        </a:p>
      </dsp:txBody>
      <dsp:txXfrm>
        <a:off x="2303" y="1422937"/>
        <a:ext cx="1178360" cy="464062"/>
      </dsp:txXfrm>
    </dsp:sp>
    <dsp:sp modelId="{60F16F4C-3AF5-449F-B676-A6CE41FB6150}">
      <dsp:nvSpPr>
        <dsp:cNvPr id="0" name=""/>
        <dsp:cNvSpPr/>
      </dsp:nvSpPr>
      <dsp:spPr>
        <a:xfrm>
          <a:off x="1180664" y="1285168"/>
          <a:ext cx="235672" cy="739599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C6384-6067-48C7-8F31-202A222DE670}">
      <dsp:nvSpPr>
        <dsp:cNvPr id="0" name=""/>
        <dsp:cNvSpPr/>
      </dsp:nvSpPr>
      <dsp:spPr>
        <a:xfrm>
          <a:off x="1510605" y="1285168"/>
          <a:ext cx="3205140" cy="7395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Analyzes salary trends across job roles and experience levels.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/>
            <a:t>Helps HR evaluate pay gaps and fairness.</a:t>
          </a:r>
        </a:p>
      </dsp:txBody>
      <dsp:txXfrm>
        <a:off x="1510605" y="1285168"/>
        <a:ext cx="3205140" cy="739599"/>
      </dsp:txXfrm>
    </dsp:sp>
    <dsp:sp modelId="{91281489-3B49-46DC-94E7-4F4F78B530C1}">
      <dsp:nvSpPr>
        <dsp:cNvPr id="0" name=""/>
        <dsp:cNvSpPr/>
      </dsp:nvSpPr>
      <dsp:spPr>
        <a:xfrm>
          <a:off x="2303" y="2310799"/>
          <a:ext cx="1178360" cy="46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Visualization &amp; Reporting</a:t>
          </a:r>
        </a:p>
      </dsp:txBody>
      <dsp:txXfrm>
        <a:off x="2303" y="2310799"/>
        <a:ext cx="1178360" cy="464062"/>
      </dsp:txXfrm>
    </dsp:sp>
    <dsp:sp modelId="{D4A6B80B-CB13-4890-8FF5-1CF2F4002B01}">
      <dsp:nvSpPr>
        <dsp:cNvPr id="0" name=""/>
        <dsp:cNvSpPr/>
      </dsp:nvSpPr>
      <dsp:spPr>
        <a:xfrm>
          <a:off x="1180664" y="2078768"/>
          <a:ext cx="235672" cy="928125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939B8-B525-48FE-83FE-33A07DCFBA38}">
      <dsp:nvSpPr>
        <dsp:cNvPr id="0" name=""/>
        <dsp:cNvSpPr/>
      </dsp:nvSpPr>
      <dsp:spPr>
        <a:xfrm>
          <a:off x="1510605" y="2078768"/>
          <a:ext cx="3205140" cy="9281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kern="1200" dirty="0"/>
            <a:t>Generates charts (pie, bar, histogram) for easy understanding.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/>
            <a:t>Converts raw data into meaningful HR insights for decision-making.</a:t>
          </a:r>
        </a:p>
      </dsp:txBody>
      <dsp:txXfrm>
        <a:off x="1510605" y="2078768"/>
        <a:ext cx="3205140" cy="928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BB298-6F8D-4D1E-9E70-84C0330A4935}">
      <dsp:nvSpPr>
        <dsp:cNvPr id="0" name=""/>
        <dsp:cNvSpPr/>
      </dsp:nvSpPr>
      <dsp:spPr>
        <a:xfrm>
          <a:off x="3840479" y="1160"/>
          <a:ext cx="5760718" cy="6283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Gathered HR dataset which includes employee details</a:t>
          </a:r>
          <a:endParaRPr lang="en-IN" sz="1400" kern="1200" dirty="0"/>
        </a:p>
      </dsp:txBody>
      <dsp:txXfrm>
        <a:off x="3840479" y="79710"/>
        <a:ext cx="5525070" cy="471297"/>
      </dsp:txXfrm>
    </dsp:sp>
    <dsp:sp modelId="{080EBE93-798B-4A27-9795-ABBD036ADBFC}">
      <dsp:nvSpPr>
        <dsp:cNvPr id="0" name=""/>
        <dsp:cNvSpPr/>
      </dsp:nvSpPr>
      <dsp:spPr>
        <a:xfrm>
          <a:off x="0" y="1160"/>
          <a:ext cx="3840479" cy="6283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collection</a:t>
          </a:r>
          <a:endParaRPr lang="en-IN" sz="3300" kern="1200" dirty="0"/>
        </a:p>
      </dsp:txBody>
      <dsp:txXfrm>
        <a:off x="30676" y="31836"/>
        <a:ext cx="3779127" cy="567044"/>
      </dsp:txXfrm>
    </dsp:sp>
    <dsp:sp modelId="{A1376AA0-946A-4626-8A18-8028726F8C5F}">
      <dsp:nvSpPr>
        <dsp:cNvPr id="0" name=""/>
        <dsp:cNvSpPr/>
      </dsp:nvSpPr>
      <dsp:spPr>
        <a:xfrm>
          <a:off x="3840479" y="692396"/>
          <a:ext cx="5760718" cy="6283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045868"/>
            <a:satOff val="357"/>
            <a:lumOff val="11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045868"/>
              <a:satOff val="357"/>
              <a:lumOff val="1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Cleaned missing values, removed duplicates.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Standardized date formats, dropped irrelevant columns.</a:t>
          </a:r>
        </a:p>
      </dsp:txBody>
      <dsp:txXfrm>
        <a:off x="3840479" y="770946"/>
        <a:ext cx="5525070" cy="471297"/>
      </dsp:txXfrm>
    </dsp:sp>
    <dsp:sp modelId="{4F997C56-55C0-4936-99AA-7982D0E292EB}">
      <dsp:nvSpPr>
        <dsp:cNvPr id="0" name=""/>
        <dsp:cNvSpPr/>
      </dsp:nvSpPr>
      <dsp:spPr>
        <a:xfrm>
          <a:off x="0" y="692396"/>
          <a:ext cx="3840479" cy="628396"/>
        </a:xfrm>
        <a:prstGeom prst="roundRect">
          <a:avLst/>
        </a:prstGeom>
        <a:solidFill>
          <a:schemeClr val="accent2">
            <a:hueOff val="840789"/>
            <a:satOff val="-893"/>
            <a:lumOff val="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processing</a:t>
          </a:r>
          <a:endParaRPr lang="en-IN" sz="3300" kern="1200" dirty="0"/>
        </a:p>
      </dsp:txBody>
      <dsp:txXfrm>
        <a:off x="30676" y="723072"/>
        <a:ext cx="3779127" cy="567044"/>
      </dsp:txXfrm>
    </dsp:sp>
    <dsp:sp modelId="{52579473-1C2C-47A8-ADEA-B52AFE5CA7EE}">
      <dsp:nvSpPr>
        <dsp:cNvPr id="0" name=""/>
        <dsp:cNvSpPr/>
      </dsp:nvSpPr>
      <dsp:spPr>
        <a:xfrm>
          <a:off x="3840479" y="1383632"/>
          <a:ext cx="5760718" cy="6283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2091735"/>
            <a:satOff val="714"/>
            <a:lumOff val="22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091735"/>
              <a:satOff val="714"/>
              <a:lumOff val="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Performed statistical analysis to find patterns.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/>
            <a:t>Checked employee distribution across status, work mode, and departments.</a:t>
          </a:r>
        </a:p>
      </dsp:txBody>
      <dsp:txXfrm>
        <a:off x="3840479" y="1462182"/>
        <a:ext cx="5525070" cy="471297"/>
      </dsp:txXfrm>
    </dsp:sp>
    <dsp:sp modelId="{6C6C3637-7E47-4B98-9790-5931C2176C54}">
      <dsp:nvSpPr>
        <dsp:cNvPr id="0" name=""/>
        <dsp:cNvSpPr/>
      </dsp:nvSpPr>
      <dsp:spPr>
        <a:xfrm>
          <a:off x="0" y="1383632"/>
          <a:ext cx="3840479" cy="628396"/>
        </a:xfrm>
        <a:prstGeom prst="roundRect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EDA</a:t>
          </a:r>
          <a:endParaRPr lang="en-IN" sz="3300" kern="1200" dirty="0"/>
        </a:p>
      </dsp:txBody>
      <dsp:txXfrm>
        <a:off x="30676" y="1414308"/>
        <a:ext cx="3779127" cy="567044"/>
      </dsp:txXfrm>
    </dsp:sp>
    <dsp:sp modelId="{B3AC1EE3-BB37-49D0-832E-A0473E932D40}">
      <dsp:nvSpPr>
        <dsp:cNvPr id="0" name=""/>
        <dsp:cNvSpPr/>
      </dsp:nvSpPr>
      <dsp:spPr>
        <a:xfrm>
          <a:off x="3840479" y="2074868"/>
          <a:ext cx="5760718" cy="6283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3137603"/>
            <a:satOff val="1071"/>
            <a:lumOff val="32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137603"/>
              <a:satOff val="1071"/>
              <a:lumOff val="3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Used charts (bar, pie, histograms) for employee trends.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/>
            <a:t>Made insights easy to interpret for HR managers.</a:t>
          </a:r>
        </a:p>
      </dsp:txBody>
      <dsp:txXfrm>
        <a:off x="3840479" y="2153418"/>
        <a:ext cx="5525070" cy="471297"/>
      </dsp:txXfrm>
    </dsp:sp>
    <dsp:sp modelId="{414E18E3-A9F6-4F68-8C0A-94EDBB027957}">
      <dsp:nvSpPr>
        <dsp:cNvPr id="0" name=""/>
        <dsp:cNvSpPr/>
      </dsp:nvSpPr>
      <dsp:spPr>
        <a:xfrm>
          <a:off x="0" y="2074868"/>
          <a:ext cx="3840479" cy="628396"/>
        </a:xfrm>
        <a:prstGeom prst="roundRect">
          <a:avLst/>
        </a:prstGeom>
        <a:solidFill>
          <a:schemeClr val="accent2">
            <a:hueOff val="2522366"/>
            <a:satOff val="-2679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VISUALIZATION</a:t>
          </a:r>
        </a:p>
      </dsp:txBody>
      <dsp:txXfrm>
        <a:off x="30676" y="2105544"/>
        <a:ext cx="3779127" cy="567044"/>
      </dsp:txXfrm>
    </dsp:sp>
    <dsp:sp modelId="{C60B2439-2908-42E8-82DE-80A7D8DCB8B8}">
      <dsp:nvSpPr>
        <dsp:cNvPr id="0" name=""/>
        <dsp:cNvSpPr/>
      </dsp:nvSpPr>
      <dsp:spPr>
        <a:xfrm>
          <a:off x="3840479" y="2766104"/>
          <a:ext cx="5760718" cy="628396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Discovered patterns in employee attrition, pay scale, and workforce structure.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/>
            <a:t>Provided actionable takeaways for HR decision-making.</a:t>
          </a:r>
        </a:p>
      </dsp:txBody>
      <dsp:txXfrm>
        <a:off x="3840479" y="2844654"/>
        <a:ext cx="5525070" cy="471297"/>
      </dsp:txXfrm>
    </dsp:sp>
    <dsp:sp modelId="{D43C8E24-60D4-4A63-AC8B-5A5CAE498552}">
      <dsp:nvSpPr>
        <dsp:cNvPr id="0" name=""/>
        <dsp:cNvSpPr/>
      </dsp:nvSpPr>
      <dsp:spPr>
        <a:xfrm>
          <a:off x="0" y="2766104"/>
          <a:ext cx="3840479" cy="628396"/>
        </a:xfrm>
        <a:prstGeom prst="round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Insight Generation</a:t>
          </a:r>
        </a:p>
      </dsp:txBody>
      <dsp:txXfrm>
        <a:off x="30676" y="2796780"/>
        <a:ext cx="3779127" cy="5670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C5258-D2EF-4C98-8D20-0D9A50A819EB}">
      <dsp:nvSpPr>
        <dsp:cNvPr id="0" name=""/>
        <dsp:cNvSpPr/>
      </dsp:nvSpPr>
      <dsp:spPr>
        <a:xfrm>
          <a:off x="3000" y="207687"/>
          <a:ext cx="2925365" cy="432000"/>
        </a:xfrm>
        <a:prstGeom prst="rect">
          <a:avLst/>
        </a:prstGeom>
        <a:solidFill>
          <a:srgbClr val="00B05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Achievements </a:t>
          </a:r>
          <a:endParaRPr lang="en-IN" sz="1500" kern="1200" dirty="0"/>
        </a:p>
      </dsp:txBody>
      <dsp:txXfrm>
        <a:off x="3000" y="207687"/>
        <a:ext cx="2925365" cy="432000"/>
      </dsp:txXfrm>
    </dsp:sp>
    <dsp:sp modelId="{5B320AB8-7B5C-4E09-87B9-0EC25387D324}">
      <dsp:nvSpPr>
        <dsp:cNvPr id="0" name=""/>
        <dsp:cNvSpPr/>
      </dsp:nvSpPr>
      <dsp:spPr>
        <a:xfrm>
          <a:off x="3000" y="639687"/>
          <a:ext cx="2925365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Employee </a:t>
          </a:r>
          <a:r>
            <a:rPr lang="en-US" sz="1500" b="1" kern="1200" dirty="0"/>
            <a:t>status distribution</a:t>
          </a:r>
          <a:r>
            <a:rPr lang="en-US" sz="1500" kern="1200" dirty="0"/>
            <a:t> analyzed (Active, Resigned, Retired, Terminated).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b="1" kern="1200"/>
            <a:t>Work mode split</a:t>
          </a:r>
          <a:r>
            <a:rPr lang="en-US" sz="1500" kern="1200"/>
            <a:t> (On-site, Hybrid, Remote) clearly identified.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b="1" kern="1200"/>
            <a:t>Department-wise headcount</a:t>
          </a:r>
          <a:r>
            <a:rPr lang="en-IN" sz="1500" kern="1200"/>
            <a:t> visualized.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b="1" kern="1200"/>
            <a:t>Salary &amp; experience distribution</a:t>
          </a:r>
          <a:r>
            <a:rPr lang="en-US" sz="1500" kern="1200"/>
            <a:t> explored with charts.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Clean and structured dataset ready for HR insights.</a:t>
          </a:r>
        </a:p>
      </dsp:txBody>
      <dsp:txXfrm>
        <a:off x="3000" y="639687"/>
        <a:ext cx="2925365" cy="2470500"/>
      </dsp:txXfrm>
    </dsp:sp>
    <dsp:sp modelId="{076E7B91-0A68-4999-8036-110BC9BF4718}">
      <dsp:nvSpPr>
        <dsp:cNvPr id="0" name=""/>
        <dsp:cNvSpPr/>
      </dsp:nvSpPr>
      <dsp:spPr>
        <a:xfrm>
          <a:off x="3337917" y="207687"/>
          <a:ext cx="2925365" cy="432000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Issues </a:t>
          </a:r>
          <a:endParaRPr lang="en-IN" sz="1500" kern="1200" dirty="0"/>
        </a:p>
      </dsp:txBody>
      <dsp:txXfrm>
        <a:off x="3337917" y="207687"/>
        <a:ext cx="2925365" cy="432000"/>
      </dsp:txXfrm>
    </dsp:sp>
    <dsp:sp modelId="{F10F600E-F3C9-4D0A-9008-71B48E3EEF27}">
      <dsp:nvSpPr>
        <dsp:cNvPr id="0" name=""/>
        <dsp:cNvSpPr/>
      </dsp:nvSpPr>
      <dsp:spPr>
        <a:xfrm>
          <a:off x="3337917" y="639687"/>
          <a:ext cx="2925365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Missing values and incomplete employee records.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kern="1200"/>
            <a:t>Inconsistent date formats and duplicate entries.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Unnecessary or irrelevant columns in dataset.</a:t>
          </a:r>
        </a:p>
      </dsp:txBody>
      <dsp:txXfrm>
        <a:off x="3337917" y="639687"/>
        <a:ext cx="2925365" cy="2470500"/>
      </dsp:txXfrm>
    </dsp:sp>
    <dsp:sp modelId="{BE8A5D10-759C-4B5F-8630-80EB4BFF648F}">
      <dsp:nvSpPr>
        <dsp:cNvPr id="0" name=""/>
        <dsp:cNvSpPr/>
      </dsp:nvSpPr>
      <dsp:spPr>
        <a:xfrm>
          <a:off x="6672833" y="207687"/>
          <a:ext cx="2925365" cy="432000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Solutions </a:t>
          </a:r>
          <a:endParaRPr lang="en-IN" sz="1500" kern="1200" dirty="0"/>
        </a:p>
      </dsp:txBody>
      <dsp:txXfrm>
        <a:off x="6672833" y="207687"/>
        <a:ext cx="2925365" cy="432000"/>
      </dsp:txXfrm>
    </dsp:sp>
    <dsp:sp modelId="{2292B7E1-BE2A-43FB-8CEE-ACC2F6A83750}">
      <dsp:nvSpPr>
        <dsp:cNvPr id="0" name=""/>
        <dsp:cNvSpPr/>
      </dsp:nvSpPr>
      <dsp:spPr>
        <a:xfrm>
          <a:off x="6672833" y="639687"/>
          <a:ext cx="2925365" cy="2470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Data cleaning &amp; preprocessing (drop, fill, convert).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500" kern="1200"/>
            <a:t>Standardized formatting for consistency.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Removed noise and irrelevant features for clarity.</a:t>
          </a:r>
        </a:p>
      </dsp:txBody>
      <dsp:txXfrm>
        <a:off x="6672833" y="639687"/>
        <a:ext cx="2925365" cy="247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1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8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0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6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58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80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3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33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3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3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70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47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HR Data Analysis for Workforce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 Student: </a:t>
            </a:r>
            <a:r>
              <a:rPr lang="en-US" dirty="0"/>
              <a:t>ZENUS DASH</a:t>
            </a:r>
            <a:endParaRPr dirty="0"/>
          </a:p>
          <a:p>
            <a:r>
              <a:rPr dirty="0"/>
              <a:t> Reg. No.: </a:t>
            </a:r>
            <a:r>
              <a:rPr lang="en-US" dirty="0"/>
              <a:t>2201289227</a:t>
            </a:r>
            <a:endParaRPr dirty="0"/>
          </a:p>
          <a:p>
            <a:r>
              <a:rPr dirty="0"/>
              <a:t> Guide: </a:t>
            </a:r>
            <a:r>
              <a:rPr lang="en-US" dirty="0"/>
              <a:t>SASHI BHUSAN PARIDA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B4D1A-A676-643D-4523-1DE481C05E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IN" dirty="0"/>
              <a:t>			</a:t>
            </a:r>
            <a:r>
              <a:rPr lang="en-IN" sz="2900" b="1" u="sng" dirty="0"/>
              <a:t>Conclusion</a:t>
            </a:r>
          </a:p>
          <a:p>
            <a:r>
              <a:rPr lang="en-US" dirty="0"/>
              <a:t>HR data analysis successfully revealed </a:t>
            </a:r>
            <a:r>
              <a:rPr lang="en-US" b="1" dirty="0"/>
              <a:t>key workforce trends</a:t>
            </a:r>
            <a:r>
              <a:rPr lang="en-US" dirty="0"/>
              <a:t> (status, work modes, departments).</a:t>
            </a:r>
          </a:p>
          <a:p>
            <a:r>
              <a:rPr lang="en-US" dirty="0"/>
              <a:t>Visualizations provided </a:t>
            </a:r>
            <a:r>
              <a:rPr lang="en-US" b="1" dirty="0"/>
              <a:t>clear and actionable insights</a:t>
            </a:r>
            <a:r>
              <a:rPr lang="en-US" dirty="0"/>
              <a:t> for HR decision-making.</a:t>
            </a:r>
          </a:p>
          <a:p>
            <a:r>
              <a:rPr lang="en-US" dirty="0"/>
              <a:t>Data preprocessing improved dataset quality, enabling reliable analysis.</a:t>
            </a:r>
          </a:p>
          <a:p>
            <a:r>
              <a:rPr lang="en-US" dirty="0"/>
              <a:t>Project demonstrated the value of </a:t>
            </a:r>
            <a:r>
              <a:rPr lang="en-US" b="1" dirty="0"/>
              <a:t>data-driven HR management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b="1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28DAED-3C56-AC86-797E-9FE80E440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				</a:t>
            </a:r>
            <a:r>
              <a:rPr lang="en-IN" b="1" u="sng" dirty="0"/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 predictive models for attrition, promotions, and </a:t>
            </a:r>
            <a:r>
              <a:rPr lang="en-US" dirty="0" err="1"/>
              <a:t>performance.Create</a:t>
            </a:r>
            <a:r>
              <a:rPr lang="en-US" dirty="0"/>
              <a:t> interactive dashboards using Tableau/Power BI.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Incorporate real-time HR data streams for live </a:t>
            </a:r>
            <a:r>
              <a:rPr lang="en-US" dirty="0" err="1"/>
              <a:t>insights.Extend</a:t>
            </a:r>
            <a:r>
              <a:rPr lang="en-US" dirty="0"/>
              <a:t> analysis with machine learning for employee satisfaction and retention forecasting.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0158D1-BF43-47F8-0BE4-07C2F2323F52}"/>
              </a:ext>
            </a:extLst>
          </p:cNvPr>
          <p:cNvCxnSpPr/>
          <p:nvPr/>
        </p:nvCxnSpPr>
        <p:spPr>
          <a:xfrm>
            <a:off x="6065139" y="2687108"/>
            <a:ext cx="0" cy="321680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Head with gears with solid fill">
            <a:extLst>
              <a:ext uri="{FF2B5EF4-FFF2-40B4-BE49-F238E27FC236}">
                <a16:creationId xmlns:a16="http://schemas.microsoft.com/office/drawing/2014/main" id="{F71905BE-856F-8052-7A5A-E97FAD1CB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6825" y="2657475"/>
            <a:ext cx="1543050" cy="154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F2C784-03C9-DFF9-1529-F0B46B509838}"/>
              </a:ext>
            </a:extLst>
          </p:cNvPr>
          <p:cNvSpPr txBox="1"/>
          <p:nvPr/>
        </p:nvSpPr>
        <p:spPr>
          <a:xfrm>
            <a:off x="3343275" y="2497976"/>
            <a:ext cx="6848475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clear"/>
          </a:bodyPr>
          <a:lstStyle/>
          <a:p>
            <a:r>
              <a:rPr lang="en-US" sz="11500" dirty="0">
                <a:latin typeface="Blackadder ITC" panose="04020505051007020D02" pitchFamily="82" charset="0"/>
              </a:rPr>
              <a:t>Thank you</a:t>
            </a:r>
            <a:endParaRPr lang="en-IN" sz="115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7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165F-E67C-0ED9-312E-EFF9FA48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8EF47BE-B721-8544-7121-D9BA6766A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338113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65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Statement &amp; 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720AC-D0EF-6C47-9E79-2660DA533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1C8AA-A0BB-949E-6C44-E22B6B532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63190D0-5E85-B561-DD69-971D7139A8F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7792678"/>
              </p:ext>
            </p:extLst>
          </p:nvPr>
        </p:nvGraphicFramePr>
        <p:xfrm>
          <a:off x="6180138" y="3243263"/>
          <a:ext cx="4718050" cy="263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8D61862-6737-4E4C-66FC-8B2DDB8255A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97864" y="3601331"/>
            <a:ext cx="457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Organizations collect large HR datasets, but extracting actionable insights is difficult.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 HR data often contains inconsistencies (missing values, duplicate entries, wrong date formats).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B8CBD-9408-BFA0-FCDB-7BC2B327C987}"/>
              </a:ext>
            </a:extLst>
          </p:cNvPr>
          <p:cNvCxnSpPr/>
          <p:nvPr/>
        </p:nvCxnSpPr>
        <p:spPr>
          <a:xfrm>
            <a:off x="5769864" y="2658533"/>
            <a:ext cx="0" cy="321680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6D40-B06E-2DEB-BE52-59E49442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876808"/>
            <a:ext cx="6241816" cy="513248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Use-case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123F4-7EAC-96D1-3108-B60BC6E0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136" y="1618656"/>
            <a:ext cx="4041480" cy="404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C1EF5-28A3-F492-2760-A0BBE5B7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34" y="1938528"/>
            <a:ext cx="5709330" cy="35844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8406E9-CCBE-D097-82B4-6D6430111425}"/>
              </a:ext>
            </a:extLst>
          </p:cNvPr>
          <p:cNvCxnSpPr>
            <a:cxnSpLocks/>
          </p:cNvCxnSpPr>
          <p:nvPr/>
        </p:nvCxnSpPr>
        <p:spPr>
          <a:xfrm flipV="1">
            <a:off x="1819656" y="2587752"/>
            <a:ext cx="1435608" cy="905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97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4740FC-A344-D2E6-EA73-B3A2BDB6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E3759-A68B-9173-6FCE-A603CEE5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19125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1" dirty="0"/>
              <a:t>       		</a:t>
            </a:r>
            <a:r>
              <a:rPr lang="en-IN" sz="2900" b="1" dirty="0"/>
              <a:t> </a:t>
            </a:r>
            <a:r>
              <a:rPr lang="en-IN" sz="4500" b="1" dirty="0"/>
              <a:t>Functional Requirement</a:t>
            </a:r>
            <a:endParaRPr lang="en-IN" sz="3500" b="1" dirty="0"/>
          </a:p>
          <a:p>
            <a:r>
              <a:rPr lang="en-US" sz="3500" dirty="0"/>
              <a:t>Upload and Manage Employee Data: The system shall allow HR managers to upload, add, edit, and manage employee information including personal, job, and salary details.</a:t>
            </a:r>
          </a:p>
          <a:p>
            <a:r>
              <a:rPr lang="en-US" sz="3500" dirty="0"/>
              <a:t>Data Analysis and Reporting: The system shall analyze employee data distributions (status, work modes, departments) and generate customized reports based on filters.</a:t>
            </a:r>
          </a:p>
          <a:p>
            <a:r>
              <a:rPr lang="en-US" sz="3500" dirty="0"/>
              <a:t>Visualization and Insights: The system shall provide graphical visualizations such as charts and graphs to present trends like average salaries, performance ratings, and attrition.</a:t>
            </a:r>
          </a:p>
          <a:p>
            <a:r>
              <a:rPr lang="en-US" sz="3500" dirty="0"/>
              <a:t>Employee Retention Tracking: The system shall track employee retention/resignation rates and support decision-making for workforce management.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96C844-5F3C-0074-C9DA-EC9D67D4C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19125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1" dirty="0"/>
              <a:t>		</a:t>
            </a:r>
            <a:r>
              <a:rPr lang="en-IN" sz="4500" b="1" dirty="0"/>
              <a:t>Non-Functional Requirement</a:t>
            </a:r>
          </a:p>
          <a:p>
            <a:r>
              <a:rPr lang="en-US" sz="3500" dirty="0"/>
              <a:t>Performance: The system shall efficiently handle large datasets ensuring timely response for analysis and report generation.</a:t>
            </a:r>
          </a:p>
          <a:p>
            <a:r>
              <a:rPr lang="en-US" sz="3500" dirty="0"/>
              <a:t>Scalability: The system shall scale to handle growing volumes of employee data and users without degrading performance.</a:t>
            </a:r>
          </a:p>
          <a:p>
            <a:r>
              <a:rPr lang="en-US" sz="3500" dirty="0"/>
              <a:t>Security and Privacy: The system shall ensure secure data access, encryption, and compliance with regulations such as GDPR.</a:t>
            </a:r>
          </a:p>
          <a:p>
            <a:r>
              <a:rPr lang="en-US" sz="3500" dirty="0"/>
              <a:t>Usability: The system shall have an intuitive interface, enabling HR staff and analysts to easily use features without extensive training</a:t>
            </a:r>
            <a:r>
              <a:rPr lang="en-US" sz="3000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CC1BE8-5AE4-3806-78F0-DB45DF2B2C3A}"/>
              </a:ext>
            </a:extLst>
          </p:cNvPr>
          <p:cNvCxnSpPr/>
          <p:nvPr/>
        </p:nvCxnSpPr>
        <p:spPr>
          <a:xfrm>
            <a:off x="6044184" y="2560320"/>
            <a:ext cx="0" cy="319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4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07228"/>
            <a:ext cx="9601196" cy="1303867"/>
          </a:xfrm>
        </p:spPr>
        <p:txBody>
          <a:bodyPr/>
          <a:lstStyle/>
          <a:p>
            <a:r>
              <a:t>Objectives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4BCDBB2-E270-81F8-D97E-57C1866F6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220129"/>
              </p:ext>
            </p:extLst>
          </p:nvPr>
        </p:nvGraphicFramePr>
        <p:xfrm>
          <a:off x="1430526" y="1874518"/>
          <a:ext cx="9330948" cy="4142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Functionalities / Features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AB9D5A8-91A6-4616-3881-C6DBE1CC16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0298767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77BE5F1-AB6D-D0B8-1A37-120F946F5B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3774672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F2A3ED-8D37-DD35-C47D-E9B205FB0AA3}"/>
              </a:ext>
            </a:extLst>
          </p:cNvPr>
          <p:cNvCxnSpPr>
            <a:cxnSpLocks/>
          </p:cNvCxnSpPr>
          <p:nvPr/>
        </p:nvCxnSpPr>
        <p:spPr>
          <a:xfrm>
            <a:off x="6181725" y="2466975"/>
            <a:ext cx="0" cy="36290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/ Architecture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E52EE2-E5B7-5882-3C50-F85E0945A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166084"/>
              </p:ext>
            </p:extLst>
          </p:nvPr>
        </p:nvGraphicFramePr>
        <p:xfrm>
          <a:off x="1295400" y="2557463"/>
          <a:ext cx="9601198" cy="339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485DEA-D920-0669-7118-66DE02BCC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84174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228</TotalTime>
  <Words>749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Blackadder ITC</vt:lpstr>
      <vt:lpstr>Garamond</vt:lpstr>
      <vt:lpstr>Wingdings</vt:lpstr>
      <vt:lpstr>Organic</vt:lpstr>
      <vt:lpstr>HR Data Analysis for Workforce Insights</vt:lpstr>
      <vt:lpstr>Agenda </vt:lpstr>
      <vt:lpstr>Project Statement &amp; Motivation</vt:lpstr>
      <vt:lpstr>Use-case diagram </vt:lpstr>
      <vt:lpstr>Requirement Analysis</vt:lpstr>
      <vt:lpstr>Objectives</vt:lpstr>
      <vt:lpstr>Functionalities / Features</vt:lpstr>
      <vt:lpstr>Methodology / Architecture</vt:lpstr>
      <vt:lpstr>Results</vt:lpstr>
      <vt:lpstr>Conclusion &amp; 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ZENUS DASH</dc:creator>
  <cp:keywords/>
  <dc:description>generated using python-pptx</dc:description>
  <cp:lastModifiedBy>ZENUS DASH</cp:lastModifiedBy>
  <cp:revision>9</cp:revision>
  <dcterms:created xsi:type="dcterms:W3CDTF">2013-01-27T09:14:16Z</dcterms:created>
  <dcterms:modified xsi:type="dcterms:W3CDTF">2025-09-20T02:16:20Z</dcterms:modified>
  <cp:category/>
</cp:coreProperties>
</file>