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altLang="en-US" sz="8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Сапёр</a:t>
            </a:r>
            <a:endParaRPr lang="ru-RU" altLang="en-US" sz="8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365818"/>
            <a:ext cx="9144000" cy="1655762"/>
          </a:xfrm>
        </p:spPr>
        <p:txBody>
          <a:bodyPr/>
          <a:lstStyle/>
          <a:p>
            <a:pPr algn="r"/>
            <a:r>
              <a:rPr lang="ru-RU" altLang="en-US"/>
              <a:t>Никита Зданович</a:t>
            </a:r>
            <a:endParaRPr lang="ru-RU" altLang="en-US"/>
          </a:p>
        </p:txBody>
      </p:sp>
      <p:pic>
        <p:nvPicPr>
          <p:cNvPr id="10" name="Изображение 9" descr="pngwing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1960245"/>
            <a:ext cx="4759960" cy="48120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465" y="1283018"/>
            <a:ext cx="10972800" cy="1143000"/>
          </a:xfrm>
        </p:spPr>
        <p:txBody>
          <a:bodyPr/>
          <a:p>
            <a:pPr algn="l"/>
            <a:r>
              <a:rPr lang="ru-RU" altLang="en-US" sz="7200" b="1"/>
              <a:t>Спасибо за внимание</a:t>
            </a:r>
            <a:endParaRPr lang="ru-RU" altLang="en-US" sz="7200" b="1"/>
          </a:p>
        </p:txBody>
      </p:sp>
      <p:pic>
        <p:nvPicPr>
          <p:cNvPr id="4" name="Изображение 3" descr="pnge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735" y="2426335"/>
            <a:ext cx="6438265" cy="4431665"/>
          </a:xfrm>
          <a:prstGeom prst="rect">
            <a:avLst/>
          </a:prstGeom>
        </p:spPr>
      </p:pic>
      <p:pic>
        <p:nvPicPr>
          <p:cNvPr id="5" name="Изображение 4" descr="toppng.com-dota-2-techies-mine-285x5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845435"/>
            <a:ext cx="2075180" cy="4012565"/>
          </a:xfrm>
          <a:prstGeom prst="rect">
            <a:avLst/>
          </a:prstGeom>
        </p:spPr>
      </p:pic>
      <p:pic>
        <p:nvPicPr>
          <p:cNvPr id="6" name="Изображение 5" descr="toppng.com-dota-2-techies-mine-285x5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" y="2845435"/>
            <a:ext cx="2082165" cy="4025900"/>
          </a:xfrm>
          <a:prstGeom prst="rect">
            <a:avLst/>
          </a:prstGeom>
        </p:spPr>
      </p:pic>
      <p:pic>
        <p:nvPicPr>
          <p:cNvPr id="7" name="Изображение 6" descr="toppng.com-dota-2-techies-mine-285x5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2845435"/>
            <a:ext cx="2075180" cy="4012565"/>
          </a:xfrm>
          <a:prstGeom prst="rect">
            <a:avLst/>
          </a:prstGeom>
        </p:spPr>
      </p:pic>
      <p:pic>
        <p:nvPicPr>
          <p:cNvPr id="10" name="Изображение 9" descr="techies-с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465" y="0"/>
            <a:ext cx="1740535" cy="1740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 b="1"/>
              <a:t>Что используется</a:t>
            </a:r>
            <a:endParaRPr lang="ru-RU" altLang="ru-RU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olidFill>
                  <a:srgbClr val="FF6600"/>
                </a:solidFill>
              </a:rPr>
              <a:t>import</a:t>
            </a:r>
            <a:r>
              <a:rPr lang="en-US" altLang="en-US"/>
              <a:t> pygame</a:t>
            </a:r>
            <a:endParaRPr lang="en-US" altLang="en-US"/>
          </a:p>
          <a:p>
            <a:r>
              <a:rPr lang="en-US" altLang="en-US">
                <a:solidFill>
                  <a:srgbClr val="FF6600"/>
                </a:solidFill>
              </a:rPr>
              <a:t>import</a:t>
            </a:r>
            <a:r>
              <a:rPr lang="en-US" altLang="en-US"/>
              <a:t> os</a:t>
            </a:r>
            <a:endParaRPr lang="en-US" altLang="en-US"/>
          </a:p>
          <a:p>
            <a:r>
              <a:rPr lang="en-US" altLang="en-US">
                <a:solidFill>
                  <a:srgbClr val="FF6600"/>
                </a:solidFill>
              </a:rPr>
              <a:t>import</a:t>
            </a:r>
            <a:r>
              <a:rPr lang="en-US" altLang="en-US"/>
              <a:t> random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6" name="Изображение 5" descr="pyth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9080" y="1982470"/>
            <a:ext cx="4364355" cy="4364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Недостатки в проекте</a:t>
            </a:r>
            <a:endParaRPr lang="ru-RU" altLang="en-US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1) Нет возможности сохранить результат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2) Генерация мин происходит до первого нажатия мыши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65860"/>
            <a:ext cx="10972800" cy="4525963"/>
          </a:xfrm>
        </p:spPr>
        <p:txBody>
          <a:bodyPr/>
          <a:p>
            <a:r>
              <a:rPr lang="ru-RU" altLang="en-US">
                <a:solidFill>
                  <a:srgbClr val="FF6600"/>
                </a:solidFill>
              </a:rPr>
              <a:t>class </a:t>
            </a:r>
            <a:r>
              <a:rPr lang="ru-RU" altLang="en-US"/>
              <a:t>Menu_view</a:t>
            </a:r>
            <a:endParaRPr lang="ru-RU" altLang="en-US"/>
          </a:p>
          <a:p>
            <a:r>
              <a:rPr lang="ru-RU" altLang="en-US">
                <a:solidFill>
                  <a:srgbClr val="FF6600"/>
                </a:solidFill>
              </a:rPr>
              <a:t>class </a:t>
            </a:r>
            <a:r>
              <a:rPr lang="ru-RU" altLang="en-US"/>
              <a:t>Field_view</a:t>
            </a:r>
            <a:endParaRPr lang="ru-RU" altLang="en-US"/>
          </a:p>
          <a:p>
            <a:r>
              <a:rPr lang="ru-RU" altLang="en-US">
                <a:solidFill>
                  <a:srgbClr val="FF6600"/>
                </a:solidFill>
              </a:rPr>
              <a:t>class</a:t>
            </a:r>
            <a:r>
              <a:rPr lang="ru-RU" altLang="en-US"/>
              <a:t> Panel_view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Отвечают за дизайн окна игры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Цвет и расположение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rgbClr val="FF6600"/>
                </a:solidFill>
              </a:rPr>
              <a:t>class</a:t>
            </a:r>
            <a:r>
              <a:rPr lang="ru-RU" altLang="en-US"/>
              <a:t> Start_menu: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2171065"/>
            <a:ext cx="10972800" cy="4525963"/>
          </a:xfrm>
        </p:spPr>
        <p:txBody>
          <a:bodyPr/>
          <a:p>
            <a:pPr marL="0" indent="0">
              <a:buNone/>
            </a:pPr>
            <a:r>
              <a:rPr lang="ru-RU" altLang="en-US"/>
              <a:t>Отвечает за кнопки на начальном экране и их внешний вид. Расположение, надписи на них, цвет.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rgbClr val="FF6600"/>
                </a:solidFill>
              </a:rPr>
              <a:t>class </a:t>
            </a:r>
            <a:r>
              <a:rPr lang="ru-RU" altLang="en-US"/>
              <a:t>Mine_field и </a:t>
            </a:r>
            <a:r>
              <a:rPr lang="ru-RU" altLang="en-US">
                <a:solidFill>
                  <a:srgbClr val="FF6600"/>
                </a:solidFill>
              </a:rPr>
              <a:t>class </a:t>
            </a:r>
            <a:r>
              <a:rPr lang="ru-RU" altLang="en-US"/>
              <a:t>Panel: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Ответственен за создание мин и сетки</a:t>
            </a:r>
            <a:endParaRPr lang="ru-RU" altLang="en-US"/>
          </a:p>
          <a:p>
            <a:r>
              <a:rPr lang="ru-RU" altLang="en-US"/>
              <a:t>Ответственен за панель с выводом информации о победе/проигрыше и остатка флажков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Запуск окон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rgbClr val="FF6600"/>
                </a:solidFill>
              </a:rPr>
              <a:t>def </a:t>
            </a:r>
            <a:r>
              <a:rPr lang="ru-RU" altLang="en-US"/>
              <a:t>launch_menu()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Запуск начального экрана с кнопками сложности на выбор</a:t>
            </a:r>
            <a:endParaRPr lang="ru-RU" altLang="en-US"/>
          </a:p>
          <a:p>
            <a:r>
              <a:rPr lang="ru-RU" altLang="en-US">
                <a:solidFill>
                  <a:srgbClr val="FF6600"/>
                </a:solidFill>
              </a:rPr>
              <a:t>def </a:t>
            </a:r>
            <a:r>
              <a:rPr lang="ru-RU" altLang="en-US"/>
              <a:t>launch_game(difficult)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Запуск окна с игрой (зависит от выбранной сложности)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Начальное окно</a:t>
            </a:r>
            <a:endParaRPr lang="ru-RU" altLang="en-US" b="1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4295" y="1417955"/>
            <a:ext cx="6962775" cy="5394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Окно игры</a:t>
            </a:r>
            <a:endParaRPr lang="ru-RU" altLang="en-US" b="1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2560" y="1417955"/>
            <a:ext cx="6786880" cy="5253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WPS Presentation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Default Design</vt:lpstr>
      <vt:lpstr>Сапёр</vt:lpstr>
      <vt:lpstr>Что используется</vt:lpstr>
      <vt:lpstr>Недостатки в проекте</vt:lpstr>
      <vt:lpstr>PowerPoint 演示文稿</vt:lpstr>
      <vt:lpstr>class Start_menu:</vt:lpstr>
      <vt:lpstr>class Mine_field и class Panel:</vt:lpstr>
      <vt:lpstr>Запуск окон</vt:lpstr>
      <vt:lpstr>Начальное окно</vt:lpstr>
      <vt:lpstr>Окно игры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zenusspb</cp:lastModifiedBy>
  <cp:revision>3</cp:revision>
  <dcterms:created xsi:type="dcterms:W3CDTF">2022-02-21T22:56:00Z</dcterms:created>
  <dcterms:modified xsi:type="dcterms:W3CDTF">2022-02-21T23:56:05Z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1049-11.2.0.10463</vt:lpwstr>
  </property>
  <property fmtid="{D5CDD505-2E9C-101B-9397-08002B2CF9AE}" pid="3" name="ICV">
    <vt:lpwstr>CCB49636AE5F480AA03EC4C04A73472F</vt:lpwstr>
  </property>
</Properties>
</file>