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716F-D507-45B4-ABCC-20CD77B7EDDE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DDED-39AC-4A3E-A7BA-57B6D8871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8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716F-D507-45B4-ABCC-20CD77B7EDDE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DDED-39AC-4A3E-A7BA-57B6D8871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716F-D507-45B4-ABCC-20CD77B7EDDE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DDED-39AC-4A3E-A7BA-57B6D8871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0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716F-D507-45B4-ABCC-20CD77B7EDDE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DDED-39AC-4A3E-A7BA-57B6D8871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6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716F-D507-45B4-ABCC-20CD77B7EDDE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DDED-39AC-4A3E-A7BA-57B6D8871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716F-D507-45B4-ABCC-20CD77B7EDDE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DDED-39AC-4A3E-A7BA-57B6D8871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8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716F-D507-45B4-ABCC-20CD77B7EDDE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DDED-39AC-4A3E-A7BA-57B6D8871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7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716F-D507-45B4-ABCC-20CD77B7EDDE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DDED-39AC-4A3E-A7BA-57B6D8871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1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716F-D507-45B4-ABCC-20CD77B7EDDE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DDED-39AC-4A3E-A7BA-57B6D8871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716F-D507-45B4-ABCC-20CD77B7EDDE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DDED-39AC-4A3E-A7BA-57B6D8871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716F-D507-45B4-ABCC-20CD77B7EDDE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DDED-39AC-4A3E-A7BA-57B6D8871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1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716F-D507-45B4-ABCC-20CD77B7EDDE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DDED-39AC-4A3E-A7BA-57B6D8871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9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ylinder 7"/>
          <p:cNvSpPr/>
          <p:nvPr/>
        </p:nvSpPr>
        <p:spPr>
          <a:xfrm>
            <a:off x="840511" y="1108364"/>
            <a:ext cx="822034" cy="1016000"/>
          </a:xfrm>
          <a:prstGeom prst="can">
            <a:avLst>
              <a:gd name="adj" fmla="val 24836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092139" y="1533397"/>
            <a:ext cx="318776" cy="516114"/>
            <a:chOff x="2830664" y="1399430"/>
            <a:chExt cx="1168842" cy="1892410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2830664" y="1399430"/>
              <a:ext cx="1168842" cy="1892410"/>
            </a:xfrm>
            <a:prstGeom prst="roundRect">
              <a:avLst>
                <a:gd name="adj" fmla="val 7823"/>
              </a:avLst>
            </a:prstGeom>
            <a:solidFill>
              <a:schemeClr val="bg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176546" y="1665757"/>
              <a:ext cx="477078" cy="477079"/>
              <a:chOff x="6888240" y="3902486"/>
              <a:chExt cx="477078" cy="477079"/>
            </a:xfrm>
          </p:grpSpPr>
          <p:sp>
            <p:nvSpPr>
              <p:cNvPr id="5" name="Rectangle: Top Corners Rounded 4"/>
              <p:cNvSpPr/>
              <p:nvPr/>
            </p:nvSpPr>
            <p:spPr>
              <a:xfrm rot="5400000">
                <a:off x="7007510" y="4021756"/>
                <a:ext cx="477078" cy="23853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: Top Corners Rounded 5"/>
              <p:cNvSpPr/>
              <p:nvPr/>
            </p:nvSpPr>
            <p:spPr>
              <a:xfrm rot="16200000">
                <a:off x="6768971" y="4021755"/>
                <a:ext cx="477078" cy="23853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074134" y="3921918"/>
                <a:ext cx="105294" cy="440532"/>
              </a:xfrm>
              <a:prstGeom prst="rect">
                <a:avLst/>
              </a:prstGeom>
              <a:solidFill>
                <a:schemeClr val="bg1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flipH="1">
                <a:off x="6993864" y="4031484"/>
                <a:ext cx="45720" cy="109540"/>
              </a:xfrm>
              <a:prstGeom prst="rect">
                <a:avLst/>
              </a:prstGeom>
              <a:solidFill>
                <a:schemeClr val="tx1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flipH="1">
                <a:off x="7215225" y="4031484"/>
                <a:ext cx="45720" cy="109540"/>
              </a:xfrm>
              <a:prstGeom prst="rect">
                <a:avLst/>
              </a:prstGeom>
              <a:solidFill>
                <a:schemeClr val="tx1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lowchart: Delay 6"/>
              <p:cNvSpPr/>
              <p:nvPr/>
            </p:nvSpPr>
            <p:spPr>
              <a:xfrm rot="16200000">
                <a:off x="7080549" y="4211859"/>
                <a:ext cx="92458" cy="92458"/>
              </a:xfrm>
              <a:prstGeom prst="flowChartDelay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176546" y="2487793"/>
              <a:ext cx="477078" cy="477079"/>
              <a:chOff x="6888240" y="3902486"/>
              <a:chExt cx="477078" cy="477079"/>
            </a:xfrm>
          </p:grpSpPr>
          <p:sp>
            <p:nvSpPr>
              <p:cNvPr id="14" name="Rectangle: Top Corners Rounded 13"/>
              <p:cNvSpPr/>
              <p:nvPr/>
            </p:nvSpPr>
            <p:spPr>
              <a:xfrm rot="5400000">
                <a:off x="7007510" y="4021756"/>
                <a:ext cx="477078" cy="23853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: Top Corners Rounded 14"/>
              <p:cNvSpPr/>
              <p:nvPr/>
            </p:nvSpPr>
            <p:spPr>
              <a:xfrm rot="16200000">
                <a:off x="6768971" y="4021755"/>
                <a:ext cx="477078" cy="23853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074134" y="3921918"/>
                <a:ext cx="105294" cy="440532"/>
              </a:xfrm>
              <a:prstGeom prst="rect">
                <a:avLst/>
              </a:prstGeom>
              <a:solidFill>
                <a:schemeClr val="bg1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H="1">
                <a:off x="6993864" y="4031484"/>
                <a:ext cx="45720" cy="109540"/>
              </a:xfrm>
              <a:prstGeom prst="rect">
                <a:avLst/>
              </a:prstGeom>
              <a:solidFill>
                <a:schemeClr val="tx1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H="1">
                <a:off x="7215225" y="4031484"/>
                <a:ext cx="45720" cy="109540"/>
              </a:xfrm>
              <a:prstGeom prst="rect">
                <a:avLst/>
              </a:prstGeom>
              <a:solidFill>
                <a:schemeClr val="tx1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lowchart: Delay 18"/>
              <p:cNvSpPr/>
              <p:nvPr/>
            </p:nvSpPr>
            <p:spPr>
              <a:xfrm rot="16200000">
                <a:off x="7080549" y="4211859"/>
                <a:ext cx="92458" cy="92458"/>
              </a:xfrm>
              <a:prstGeom prst="flowChartDelay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8734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Anderson</dc:creator>
  <cp:lastModifiedBy>Brian Anderson</cp:lastModifiedBy>
  <cp:revision>3</cp:revision>
  <dcterms:created xsi:type="dcterms:W3CDTF">2017-08-31T12:18:26Z</dcterms:created>
  <dcterms:modified xsi:type="dcterms:W3CDTF">2017-08-31T12:41:13Z</dcterms:modified>
</cp:coreProperties>
</file>