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Anderson" userId="d8b743ef41239c78" providerId="LiveId" clId="{E31DBEE1-9449-42EE-8663-440C15987FB5}"/>
    <pc:docChg chg="undo custSel addSld delSld modSld">
      <pc:chgData name="Brian Anderson" userId="d8b743ef41239c78" providerId="LiveId" clId="{E31DBEE1-9449-42EE-8663-440C15987FB5}" dt="2017-09-24T15:27:48.880" v="1332" actId="1036"/>
      <pc:docMkLst>
        <pc:docMk/>
      </pc:docMkLst>
      <pc:sldChg chg="modSp">
        <pc:chgData name="Brian Anderson" userId="d8b743ef41239c78" providerId="LiveId" clId="{E31DBEE1-9449-42EE-8663-440C15987FB5}" dt="2017-09-24T15:24:16.427" v="1228" actId="14100"/>
        <pc:sldMkLst>
          <pc:docMk/>
          <pc:sldMk cId="4024137755" sldId="257"/>
        </pc:sldMkLst>
        <pc:spChg chg="mod">
          <ac:chgData name="Brian Anderson" userId="d8b743ef41239c78" providerId="LiveId" clId="{E31DBEE1-9449-42EE-8663-440C15987FB5}" dt="2017-09-24T15:24:16.427" v="1228" actId="14100"/>
          <ac:spMkLst>
            <pc:docMk/>
            <pc:sldMk cId="4024137755" sldId="257"/>
            <ac:spMk id="3" creationId="{CC1AEE57-41CD-4AB1-A0FF-D89A2ECCADA3}"/>
          </ac:spMkLst>
        </pc:spChg>
      </pc:sldChg>
      <pc:sldChg chg="addSp modSp">
        <pc:chgData name="Brian Anderson" userId="d8b743ef41239c78" providerId="LiveId" clId="{E31DBEE1-9449-42EE-8663-440C15987FB5}" dt="2017-09-24T03:04:20.047" v="401" actId="20577"/>
        <pc:sldMkLst>
          <pc:docMk/>
          <pc:sldMk cId="1186244236" sldId="259"/>
        </pc:sldMkLst>
        <pc:spChg chg="mod">
          <ac:chgData name="Brian Anderson" userId="d8b743ef41239c78" providerId="LiveId" clId="{E31DBEE1-9449-42EE-8663-440C15987FB5}" dt="2017-09-23T23:46:46.404" v="131" actId="20577"/>
          <ac:spMkLst>
            <pc:docMk/>
            <pc:sldMk cId="1186244236" sldId="259"/>
            <ac:spMk id="2" creationId="{E0304EBF-62EE-4252-9C71-71B81CC521CE}"/>
          </ac:spMkLst>
        </pc:spChg>
        <pc:spChg chg="mod">
          <ac:chgData name="Brian Anderson" userId="d8b743ef41239c78" providerId="LiveId" clId="{E31DBEE1-9449-42EE-8663-440C15987FB5}" dt="2017-09-24T03:04:20.047" v="401" actId="20577"/>
          <ac:spMkLst>
            <pc:docMk/>
            <pc:sldMk cId="1186244236" sldId="259"/>
            <ac:spMk id="3" creationId="{AC7600B7-359A-4466-8C9F-9C2DD012AED3}"/>
          </ac:spMkLst>
        </pc:spChg>
        <pc:spChg chg="add mod">
          <ac:chgData name="Brian Anderson" userId="d8b743ef41239c78" providerId="LiveId" clId="{E31DBEE1-9449-42EE-8663-440C15987FB5}" dt="2017-09-24T00:49:00.892" v="386" actId="20577"/>
          <ac:spMkLst>
            <pc:docMk/>
            <pc:sldMk cId="1186244236" sldId="259"/>
            <ac:spMk id="4" creationId="{34402C68-0340-49DA-8240-E0BE402BAC6F}"/>
          </ac:spMkLst>
        </pc:spChg>
      </pc:sldChg>
      <pc:sldChg chg="addSp delSp modSp add">
        <pc:chgData name="Brian Anderson" userId="d8b743ef41239c78" providerId="LiveId" clId="{E31DBEE1-9449-42EE-8663-440C15987FB5}" dt="2017-09-24T15:27:48.880" v="1332" actId="1036"/>
        <pc:sldMkLst>
          <pc:docMk/>
          <pc:sldMk cId="1583997767" sldId="260"/>
        </pc:sldMkLst>
        <pc:spChg chg="add mod ord">
          <ac:chgData name="Brian Anderson" userId="d8b743ef41239c78" providerId="LiveId" clId="{E31DBEE1-9449-42EE-8663-440C15987FB5}" dt="2017-09-24T15:25:50.015" v="1284" actId="1038"/>
          <ac:spMkLst>
            <pc:docMk/>
            <pc:sldMk cId="1583997767" sldId="260"/>
            <ac:spMk id="2" creationId="{3897088D-03FD-423D-B889-B51E8A12FF73}"/>
          </ac:spMkLst>
        </pc:spChg>
        <pc:spChg chg="del mod">
          <ac:chgData name="Brian Anderson" userId="d8b743ef41239c78" providerId="LiveId" clId="{E31DBEE1-9449-42EE-8663-440C15987FB5}" dt="2017-09-24T03:50:53.564" v="842" actId="478"/>
          <ac:spMkLst>
            <pc:docMk/>
            <pc:sldMk cId="1583997767" sldId="260"/>
            <ac:spMk id="2" creationId="{FD27A5EE-56A6-4835-B7B8-6103A1A3F5CF}"/>
          </ac:spMkLst>
        </pc:spChg>
        <pc:spChg chg="del mod">
          <ac:chgData name="Brian Anderson" userId="d8b743ef41239c78" providerId="LiveId" clId="{E31DBEE1-9449-42EE-8663-440C15987FB5}" dt="2017-09-24T03:51:01.030" v="843" actId="478"/>
          <ac:spMkLst>
            <pc:docMk/>
            <pc:sldMk cId="1583997767" sldId="260"/>
            <ac:spMk id="3" creationId="{1C79D3F1-A4D9-4E70-92E2-4B112FFE2C71}"/>
          </ac:spMkLst>
        </pc:spChg>
        <pc:spChg chg="add del mod">
          <ac:chgData name="Brian Anderson" userId="d8b743ef41239c78" providerId="LiveId" clId="{E31DBEE1-9449-42EE-8663-440C15987FB5}" dt="2017-09-24T03:51:01.030" v="843" actId="478"/>
          <ac:spMkLst>
            <pc:docMk/>
            <pc:sldMk cId="1583997767" sldId="260"/>
            <ac:spMk id="5" creationId="{281B4EB5-AB44-45CB-A82D-023DDF268370}"/>
          </ac:spMkLst>
        </pc:spChg>
        <pc:spChg chg="add del mod">
          <ac:chgData name="Brian Anderson" userId="d8b743ef41239c78" providerId="LiveId" clId="{E31DBEE1-9449-42EE-8663-440C15987FB5}" dt="2017-09-24T03:51:06.448" v="844" actId="478"/>
          <ac:spMkLst>
            <pc:docMk/>
            <pc:sldMk cId="1583997767" sldId="260"/>
            <ac:spMk id="7" creationId="{22E4ED3A-6600-44B5-91D7-CA1830D9F52B}"/>
          </ac:spMkLst>
        </pc:spChg>
        <pc:spChg chg="add mod">
          <ac:chgData name="Brian Anderson" userId="d8b743ef41239c78" providerId="LiveId" clId="{E31DBEE1-9449-42EE-8663-440C15987FB5}" dt="2017-09-24T15:25:50.015" v="1284" actId="1038"/>
          <ac:spMkLst>
            <pc:docMk/>
            <pc:sldMk cId="1583997767" sldId="260"/>
            <ac:spMk id="8" creationId="{FC473986-4D74-4CDE-A99E-F9CB4494977F}"/>
          </ac:spMkLst>
        </pc:spChg>
        <pc:spChg chg="add mod">
          <ac:chgData name="Brian Anderson" userId="d8b743ef41239c78" providerId="LiveId" clId="{E31DBEE1-9449-42EE-8663-440C15987FB5}" dt="2017-09-24T15:25:50.015" v="1284" actId="1038"/>
          <ac:spMkLst>
            <pc:docMk/>
            <pc:sldMk cId="1583997767" sldId="260"/>
            <ac:spMk id="9" creationId="{1A81EB7A-F2B6-4380-A9D5-A2553592BCEF}"/>
          </ac:spMkLst>
        </pc:spChg>
        <pc:spChg chg="add mod">
          <ac:chgData name="Brian Anderson" userId="d8b743ef41239c78" providerId="LiveId" clId="{E31DBEE1-9449-42EE-8663-440C15987FB5}" dt="2017-09-24T15:25:50.015" v="1284" actId="1038"/>
          <ac:spMkLst>
            <pc:docMk/>
            <pc:sldMk cId="1583997767" sldId="260"/>
            <ac:spMk id="10" creationId="{10DDD3DE-AD30-4735-AA0B-6FCAEB1A1BCB}"/>
          </ac:spMkLst>
        </pc:spChg>
        <pc:spChg chg="add mod">
          <ac:chgData name="Brian Anderson" userId="d8b743ef41239c78" providerId="LiveId" clId="{E31DBEE1-9449-42EE-8663-440C15987FB5}" dt="2017-09-24T15:25:50.015" v="1284" actId="1038"/>
          <ac:spMkLst>
            <pc:docMk/>
            <pc:sldMk cId="1583997767" sldId="260"/>
            <ac:spMk id="11" creationId="{CECB05E6-7DEC-4FDC-84C6-4E6DB8FC23CC}"/>
          </ac:spMkLst>
        </pc:spChg>
        <pc:spChg chg="add mod">
          <ac:chgData name="Brian Anderson" userId="d8b743ef41239c78" providerId="LiveId" clId="{E31DBEE1-9449-42EE-8663-440C15987FB5}" dt="2017-09-24T15:27:48.880" v="1332" actId="1036"/>
          <ac:spMkLst>
            <pc:docMk/>
            <pc:sldMk cId="1583997767" sldId="260"/>
            <ac:spMk id="16" creationId="{E53E8461-851F-4F85-8746-948E07AE5C2C}"/>
          </ac:spMkLst>
        </pc:spChg>
        <pc:spChg chg="add mod">
          <ac:chgData name="Brian Anderson" userId="d8b743ef41239c78" providerId="LiveId" clId="{E31DBEE1-9449-42EE-8663-440C15987FB5}" dt="2017-09-24T15:25:38.797" v="1250" actId="1037"/>
          <ac:spMkLst>
            <pc:docMk/>
            <pc:sldMk cId="1583997767" sldId="260"/>
            <ac:spMk id="19" creationId="{7FFFEC01-C681-4059-80FF-130483F191AC}"/>
          </ac:spMkLst>
        </pc:spChg>
        <pc:spChg chg="add mod">
          <ac:chgData name="Brian Anderson" userId="d8b743ef41239c78" providerId="LiveId" clId="{E31DBEE1-9449-42EE-8663-440C15987FB5}" dt="2017-09-24T15:25:50.015" v="1284" actId="1038"/>
          <ac:spMkLst>
            <pc:docMk/>
            <pc:sldMk cId="1583997767" sldId="260"/>
            <ac:spMk id="21" creationId="{AA80E6A3-9F71-47D3-B1B0-DC0E8CA1C1C8}"/>
          </ac:spMkLst>
        </pc:spChg>
        <pc:spChg chg="add mod">
          <ac:chgData name="Brian Anderson" userId="d8b743ef41239c78" providerId="LiveId" clId="{E31DBEE1-9449-42EE-8663-440C15987FB5}" dt="2017-09-24T15:25:50.015" v="1284" actId="1038"/>
          <ac:spMkLst>
            <pc:docMk/>
            <pc:sldMk cId="1583997767" sldId="260"/>
            <ac:spMk id="22" creationId="{0F26D351-67AD-4385-959D-E8A5D7CABFD2}"/>
          </ac:spMkLst>
        </pc:spChg>
        <pc:spChg chg="add mod">
          <ac:chgData name="Brian Anderson" userId="d8b743ef41239c78" providerId="LiveId" clId="{E31DBEE1-9449-42EE-8663-440C15987FB5}" dt="2017-09-24T15:25:56.974" v="1285" actId="1076"/>
          <ac:spMkLst>
            <pc:docMk/>
            <pc:sldMk cId="1583997767" sldId="260"/>
            <ac:spMk id="23" creationId="{526C3A3C-C3C5-459F-AB33-7BE261BAFEE5}"/>
          </ac:spMkLst>
        </pc:spChg>
        <pc:spChg chg="add mod">
          <ac:chgData name="Brian Anderson" userId="d8b743ef41239c78" providerId="LiveId" clId="{E31DBEE1-9449-42EE-8663-440C15987FB5}" dt="2017-09-24T15:27:15.074" v="1315" actId="1036"/>
          <ac:spMkLst>
            <pc:docMk/>
            <pc:sldMk cId="1583997767" sldId="260"/>
            <ac:spMk id="24" creationId="{1FE50263-756D-418A-9544-7F7051BECC43}"/>
          </ac:spMkLst>
        </pc:spChg>
        <pc:spChg chg="add mod">
          <ac:chgData name="Brian Anderson" userId="d8b743ef41239c78" providerId="LiveId" clId="{E31DBEE1-9449-42EE-8663-440C15987FB5}" dt="2017-09-24T15:27:15.074" v="1315" actId="1036"/>
          <ac:spMkLst>
            <pc:docMk/>
            <pc:sldMk cId="1583997767" sldId="260"/>
            <ac:spMk id="25" creationId="{8D5723BB-78D2-4F58-B76D-13FCB493968E}"/>
          </ac:spMkLst>
        </pc:spChg>
        <pc:spChg chg="add mod">
          <ac:chgData name="Brian Anderson" userId="d8b743ef41239c78" providerId="LiveId" clId="{E31DBEE1-9449-42EE-8663-440C15987FB5}" dt="2017-09-24T15:25:50.015" v="1284" actId="1038"/>
          <ac:spMkLst>
            <pc:docMk/>
            <pc:sldMk cId="1583997767" sldId="260"/>
            <ac:spMk id="26" creationId="{FAD755F9-9254-414D-ABC8-9CE2F66B96C5}"/>
          </ac:spMkLst>
        </pc:spChg>
        <pc:picChg chg="add mod">
          <ac:chgData name="Brian Anderson" userId="d8b743ef41239c78" providerId="LiveId" clId="{E31DBEE1-9449-42EE-8663-440C15987FB5}" dt="2017-09-24T15:25:50.015" v="1284" actId="1038"/>
          <ac:picMkLst>
            <pc:docMk/>
            <pc:sldMk cId="1583997767" sldId="260"/>
            <ac:picMk id="13" creationId="{52E5A517-8670-4A8C-B147-9CDFE5DA81B4}"/>
          </ac:picMkLst>
        </pc:picChg>
        <pc:picChg chg="add mod">
          <ac:chgData name="Brian Anderson" userId="d8b743ef41239c78" providerId="LiveId" clId="{E31DBEE1-9449-42EE-8663-440C15987FB5}" dt="2017-09-24T15:25:50.015" v="1284" actId="1038"/>
          <ac:picMkLst>
            <pc:docMk/>
            <pc:sldMk cId="1583997767" sldId="260"/>
            <ac:picMk id="15" creationId="{1E1D43C8-D7FC-4DA5-91EC-4F558183B845}"/>
          </ac:picMkLst>
        </pc:picChg>
        <pc:picChg chg="add mod">
          <ac:chgData name="Brian Anderson" userId="d8b743ef41239c78" providerId="LiveId" clId="{E31DBEE1-9449-42EE-8663-440C15987FB5}" dt="2017-09-24T15:25:50.015" v="1284" actId="1038"/>
          <ac:picMkLst>
            <pc:docMk/>
            <pc:sldMk cId="1583997767" sldId="260"/>
            <ac:picMk id="18" creationId="{6123C261-5812-4156-9E7D-A762205EEA94}"/>
          </ac:picMkLst>
        </pc:picChg>
        <pc:picChg chg="add mod">
          <ac:chgData name="Brian Anderson" userId="d8b743ef41239c78" providerId="LiveId" clId="{E31DBEE1-9449-42EE-8663-440C15987FB5}" dt="2017-09-24T15:25:50.015" v="1284" actId="1038"/>
          <ac:picMkLst>
            <pc:docMk/>
            <pc:sldMk cId="1583997767" sldId="260"/>
            <ac:picMk id="20" creationId="{2F3DE344-87CA-4BDD-B77A-52FB6BA86612}"/>
          </ac:picMkLst>
        </pc:picChg>
      </pc:sldChg>
      <pc:sldChg chg="addSp delSp modSp add del">
        <pc:chgData name="Brian Anderson" userId="d8b743ef41239c78" providerId="LiveId" clId="{E31DBEE1-9449-42EE-8663-440C15987FB5}" dt="2017-09-24T03:09:35.280" v="402" actId="2696"/>
        <pc:sldMkLst>
          <pc:docMk/>
          <pc:sldMk cId="3994907563" sldId="260"/>
        </pc:sldMkLst>
        <pc:spChg chg="del">
          <ac:chgData name="Brian Anderson" userId="d8b743ef41239c78" providerId="LiveId" clId="{E31DBEE1-9449-42EE-8663-440C15987FB5}" dt="2017-09-24T00:07:19.336" v="149" actId="478"/>
          <ac:spMkLst>
            <pc:docMk/>
            <pc:sldMk cId="3994907563" sldId="260"/>
            <ac:spMk id="2" creationId="{8462AF15-7D5E-48A0-A674-BA5BCBFF9D16}"/>
          </ac:spMkLst>
        </pc:spChg>
        <pc:spChg chg="del">
          <ac:chgData name="Brian Anderson" userId="d8b743ef41239c78" providerId="LiveId" clId="{E31DBEE1-9449-42EE-8663-440C15987FB5}" dt="2017-09-24T00:07:19.336" v="149" actId="478"/>
          <ac:spMkLst>
            <pc:docMk/>
            <pc:sldMk cId="3994907563" sldId="260"/>
            <ac:spMk id="3" creationId="{BAC83904-5500-4B2E-9F30-CA6616E1D2EB}"/>
          </ac:spMkLst>
        </pc:spChg>
        <pc:spChg chg="add mod">
          <ac:chgData name="Brian Anderson" userId="d8b743ef41239c78" providerId="LiveId" clId="{E31DBEE1-9449-42EE-8663-440C15987FB5}" dt="2017-09-24T00:07:35.185" v="150" actId="2696"/>
          <ac:spMkLst>
            <pc:docMk/>
            <pc:sldMk cId="3994907563" sldId="260"/>
            <ac:spMk id="4" creationId="{37176C5A-5014-4634-93F9-CA3154767A9E}"/>
          </ac:spMkLst>
        </pc:spChg>
        <pc:spChg chg="add mod">
          <ac:chgData name="Brian Anderson" userId="d8b743ef41239c78" providerId="LiveId" clId="{E31DBEE1-9449-42EE-8663-440C15987FB5}" dt="2017-09-24T00:08:00.611" v="173" actId="20577"/>
          <ac:spMkLst>
            <pc:docMk/>
            <pc:sldMk cId="3994907563" sldId="260"/>
            <ac:spMk id="5" creationId="{F1BD0B62-C822-4539-959A-749474CC4E4D}"/>
          </ac:spMkLst>
        </pc:spChg>
        <pc:spChg chg="add mod">
          <ac:chgData name="Brian Anderson" userId="d8b743ef41239c78" providerId="LiveId" clId="{E31DBEE1-9449-42EE-8663-440C15987FB5}" dt="2017-09-24T00:09:35.433" v="180" actId="2696"/>
          <ac:spMkLst>
            <pc:docMk/>
            <pc:sldMk cId="3994907563" sldId="260"/>
            <ac:spMk id="6" creationId="{C3456293-ED27-4412-A65F-FB42F0DA0E68}"/>
          </ac:spMkLst>
        </pc:spChg>
      </pc:sldChg>
      <pc:sldChg chg="addSp modSp add">
        <pc:chgData name="Brian Anderson" userId="d8b743ef41239c78" providerId="LiveId" clId="{E31DBEE1-9449-42EE-8663-440C15987FB5}" dt="2017-09-24T13:33:42.639" v="1163" actId="1076"/>
        <pc:sldMkLst>
          <pc:docMk/>
          <pc:sldMk cId="143285388" sldId="261"/>
        </pc:sldMkLst>
        <pc:spChg chg="mod">
          <ac:chgData name="Brian Anderson" userId="d8b743ef41239c78" providerId="LiveId" clId="{E31DBEE1-9449-42EE-8663-440C15987FB5}" dt="2017-09-24T03:42:57.231" v="673" actId="20577"/>
          <ac:spMkLst>
            <pc:docMk/>
            <pc:sldMk cId="143285388" sldId="261"/>
            <ac:spMk id="2" creationId="{FD27A5EE-56A6-4835-B7B8-6103A1A3F5CF}"/>
          </ac:spMkLst>
        </pc:spChg>
        <pc:spChg chg="mod">
          <ac:chgData name="Brian Anderson" userId="d8b743ef41239c78" providerId="LiveId" clId="{E31DBEE1-9449-42EE-8663-440C15987FB5}" dt="2017-09-24T03:45:19.251" v="765" actId="20577"/>
          <ac:spMkLst>
            <pc:docMk/>
            <pc:sldMk cId="143285388" sldId="261"/>
            <ac:spMk id="3" creationId="{1C79D3F1-A4D9-4E70-92E2-4B112FFE2C71}"/>
          </ac:spMkLst>
        </pc:spChg>
        <pc:picChg chg="add mod">
          <ac:chgData name="Brian Anderson" userId="d8b743ef41239c78" providerId="LiveId" clId="{E31DBEE1-9449-42EE-8663-440C15987FB5}" dt="2017-09-24T13:33:42.639" v="1163" actId="1076"/>
          <ac:picMkLst>
            <pc:docMk/>
            <pc:sldMk cId="143285388" sldId="261"/>
            <ac:picMk id="5" creationId="{AA57A156-F2CC-4720-9A92-A4A92459751F}"/>
          </ac:picMkLst>
        </pc:picChg>
      </pc:sldChg>
      <pc:sldChg chg="addSp modSp add">
        <pc:chgData name="Brian Anderson" userId="d8b743ef41239c78" providerId="LiveId" clId="{E31DBEE1-9449-42EE-8663-440C15987FB5}" dt="2017-09-24T13:34:35.991" v="1166" actId="1076"/>
        <pc:sldMkLst>
          <pc:docMk/>
          <pc:sldMk cId="3380104899" sldId="262"/>
        </pc:sldMkLst>
        <pc:spChg chg="mod">
          <ac:chgData name="Brian Anderson" userId="d8b743ef41239c78" providerId="LiveId" clId="{E31DBEE1-9449-42EE-8663-440C15987FB5}" dt="2017-09-24T03:46:50.337" v="776" actId="20577"/>
          <ac:spMkLst>
            <pc:docMk/>
            <pc:sldMk cId="3380104899" sldId="262"/>
            <ac:spMk id="2" creationId="{FD27A5EE-56A6-4835-B7B8-6103A1A3F5CF}"/>
          </ac:spMkLst>
        </pc:spChg>
        <pc:spChg chg="mod">
          <ac:chgData name="Brian Anderson" userId="d8b743ef41239c78" providerId="LiveId" clId="{E31DBEE1-9449-42EE-8663-440C15987FB5}" dt="2017-09-24T03:50:15.929" v="840" actId="20577"/>
          <ac:spMkLst>
            <pc:docMk/>
            <pc:sldMk cId="3380104899" sldId="262"/>
            <ac:spMk id="3" creationId="{1C79D3F1-A4D9-4E70-92E2-4B112FFE2C71}"/>
          </ac:spMkLst>
        </pc:spChg>
        <pc:picChg chg="add mod">
          <ac:chgData name="Brian Anderson" userId="d8b743ef41239c78" providerId="LiveId" clId="{E31DBEE1-9449-42EE-8663-440C15987FB5}" dt="2017-09-24T13:34:35.991" v="1166" actId="1076"/>
          <ac:picMkLst>
            <pc:docMk/>
            <pc:sldMk cId="3380104899" sldId="262"/>
            <ac:picMk id="5" creationId="{81EF6BE4-E1C2-47CE-9C40-0B81D3C49DF6}"/>
          </ac:picMkLst>
        </pc:picChg>
      </pc:sldChg>
      <pc:sldChg chg="addSp modSp add">
        <pc:chgData name="Brian Anderson" userId="d8b743ef41239c78" providerId="LiveId" clId="{E31DBEE1-9449-42EE-8663-440C15987FB5}" dt="2017-09-24T13:32:59.355" v="1160" actId="14100"/>
        <pc:sldMkLst>
          <pc:docMk/>
          <pc:sldMk cId="3386527363" sldId="263"/>
        </pc:sldMkLst>
        <pc:picChg chg="add mod">
          <ac:chgData name="Brian Anderson" userId="d8b743ef41239c78" providerId="LiveId" clId="{E31DBEE1-9449-42EE-8663-440C15987FB5}" dt="2017-09-24T13:32:59.355" v="1160" actId="14100"/>
          <ac:picMkLst>
            <pc:docMk/>
            <pc:sldMk cId="3386527363" sldId="263"/>
            <ac:picMk id="5" creationId="{4597DFFD-664B-4E86-802C-0A0ED1158B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8815-BCB8-4CB8-BBE9-1FD4486E9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ScrypTrac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102C3-1006-4F5A-915C-AD7B3572BA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Taking the danger out of proper prescription drug use</a:t>
            </a:r>
          </a:p>
        </p:txBody>
      </p:sp>
    </p:spTree>
    <p:extLst>
      <p:ext uri="{BB962C8B-B14F-4D97-AF65-F5344CB8AC3E}">
        <p14:creationId xmlns:p14="http://schemas.microsoft.com/office/powerpoint/2010/main" val="281601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4D70-B32F-4FB8-A8CA-50455D6C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AEE57-41CD-4AB1-A0FF-D89A2ECCA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518596" cy="322421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Brian Anderson</a:t>
            </a:r>
          </a:p>
          <a:p>
            <a:pPr marL="400050" lvl="1" indent="0">
              <a:buNone/>
            </a:pPr>
            <a:r>
              <a:rPr lang="en-US" sz="3000" dirty="0"/>
              <a:t>Software Developer, Founder</a:t>
            </a:r>
          </a:p>
          <a:p>
            <a:r>
              <a:rPr lang="en-US" sz="3200" dirty="0"/>
              <a:t>Jay Looney</a:t>
            </a:r>
          </a:p>
          <a:p>
            <a:pPr marL="400050" lvl="1" indent="0">
              <a:buNone/>
            </a:pPr>
            <a:r>
              <a:rPr lang="en-US" sz="3000" dirty="0"/>
              <a:t>Software Developer</a:t>
            </a:r>
          </a:p>
          <a:p>
            <a:r>
              <a:rPr lang="en-US" sz="3200" dirty="0"/>
              <a:t>Connie Zurski, APN, CNS (remote)</a:t>
            </a:r>
          </a:p>
          <a:p>
            <a:pPr marL="400050" lvl="1" indent="0">
              <a:buNone/>
            </a:pPr>
            <a:r>
              <a:rPr lang="en-US" sz="3000" dirty="0"/>
              <a:t>Physician’s Assistant</a:t>
            </a:r>
          </a:p>
        </p:txBody>
      </p:sp>
    </p:spTree>
    <p:extLst>
      <p:ext uri="{BB962C8B-B14F-4D97-AF65-F5344CB8AC3E}">
        <p14:creationId xmlns:p14="http://schemas.microsoft.com/office/powerpoint/2010/main" val="402413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EA2D-5CBD-4C1B-BDBD-AA4F6040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5E13-86A5-4EEF-B5A9-91274911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Millions of dollars and thousands of lives are lost each year from prescription medications.</a:t>
            </a:r>
          </a:p>
          <a:p>
            <a:r>
              <a:rPr lang="en-US" dirty="0"/>
              <a:t>Taking properly prescribed drugs is the fourth leading cause of death in the U.S.</a:t>
            </a:r>
          </a:p>
          <a:p>
            <a:r>
              <a:rPr lang="en-US" dirty="0"/>
              <a:t>Adverse drug reactions are estimated to result in approximately 1.5 to 2.7 million hospitalizations each year.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This is the Cost of Poor Quality in the Prescription Drug Marketplace</a:t>
            </a:r>
          </a:p>
          <a:p>
            <a:pPr marL="0" indent="0" algn="r">
              <a:buNone/>
            </a:pPr>
            <a:endParaRPr lang="en-US" sz="1100" dirty="0"/>
          </a:p>
          <a:p>
            <a:pPr marL="0" indent="0" algn="r">
              <a:buNone/>
            </a:pPr>
            <a:r>
              <a:rPr lang="en-US" sz="1100" dirty="0"/>
              <a:t>*https://health.usnews.com/health-news/patient-advice/articles/2016-09-27/the-danger-in-taking-prescribed-medications</a:t>
            </a:r>
          </a:p>
        </p:txBody>
      </p:sp>
    </p:spTree>
    <p:extLst>
      <p:ext uri="{BB962C8B-B14F-4D97-AF65-F5344CB8AC3E}">
        <p14:creationId xmlns:p14="http://schemas.microsoft.com/office/powerpoint/2010/main" val="52498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4EBF-62EE-4252-9C71-71B81CC5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Failure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00B7-359A-4466-8C9F-9C2DD012A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Contraindicated Drug</a:t>
            </a:r>
          </a:p>
          <a:p>
            <a:r>
              <a:rPr lang="en-US" dirty="0"/>
              <a:t>Incomplete Order</a:t>
            </a:r>
          </a:p>
          <a:p>
            <a:r>
              <a:rPr lang="en-US" dirty="0"/>
              <a:t>Allergy</a:t>
            </a:r>
          </a:p>
          <a:p>
            <a:r>
              <a:rPr lang="en-US" dirty="0"/>
              <a:t>Transcribing Error</a:t>
            </a:r>
          </a:p>
          <a:p>
            <a:r>
              <a:rPr lang="en-US" dirty="0"/>
              <a:t>Wrong Dose / Frequency</a:t>
            </a:r>
          </a:p>
          <a:p>
            <a:r>
              <a:rPr lang="en-US" dirty="0"/>
              <a:t>Wrong Drug</a:t>
            </a:r>
          </a:p>
          <a:p>
            <a:r>
              <a:rPr lang="en-US" dirty="0" err="1"/>
              <a:t>Polyprovider</a:t>
            </a:r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r>
              <a:rPr lang="en-US" sz="1100" dirty="0"/>
              <a:t>https://www.slideshare.net/samthamby79/prescription-53358524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402C68-0340-49DA-8240-E0BE402BAC6F}"/>
              </a:ext>
            </a:extLst>
          </p:cNvPr>
          <p:cNvSpPr txBox="1">
            <a:spLocks/>
          </p:cNvSpPr>
          <p:nvPr/>
        </p:nvSpPr>
        <p:spPr>
          <a:xfrm>
            <a:off x="5476378" y="2160589"/>
            <a:ext cx="549642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Illegible Order</a:t>
            </a:r>
          </a:p>
          <a:p>
            <a:r>
              <a:rPr lang="en-US" dirty="0"/>
              <a:t>Omission</a:t>
            </a:r>
          </a:p>
          <a:p>
            <a:r>
              <a:rPr lang="en-US" dirty="0"/>
              <a:t>Altered Order</a:t>
            </a:r>
          </a:p>
          <a:p>
            <a:r>
              <a:rPr lang="en-US" dirty="0"/>
              <a:t>Wrong Patient</a:t>
            </a:r>
          </a:p>
          <a:p>
            <a:r>
              <a:rPr lang="en-US" dirty="0"/>
              <a:t>Wrong Route</a:t>
            </a:r>
          </a:p>
          <a:p>
            <a:r>
              <a:rPr lang="en-US" dirty="0"/>
              <a:t>Polypharmacy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4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12 Points 1">
            <a:extLst>
              <a:ext uri="{FF2B5EF4-FFF2-40B4-BE49-F238E27FC236}">
                <a16:creationId xmlns:a16="http://schemas.microsoft.com/office/drawing/2014/main" id="{3897088D-03FD-423D-B889-B51E8A12FF73}"/>
              </a:ext>
            </a:extLst>
          </p:cNvPr>
          <p:cNvSpPr/>
          <p:nvPr/>
        </p:nvSpPr>
        <p:spPr>
          <a:xfrm>
            <a:off x="2841117" y="2630827"/>
            <a:ext cx="2164111" cy="2146852"/>
          </a:xfrm>
          <a:prstGeom prst="star12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FC473986-4D74-4CDE-A99E-F9CB4494977F}"/>
              </a:ext>
            </a:extLst>
          </p:cNvPr>
          <p:cNvSpPr/>
          <p:nvPr/>
        </p:nvSpPr>
        <p:spPr>
          <a:xfrm rot="20310874">
            <a:off x="3428714" y="3097763"/>
            <a:ext cx="1101013" cy="1212980"/>
          </a:xfrm>
          <a:prstGeom prst="verticalScroll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1EB7A-F2B6-4380-A9D5-A2553592BCEF}"/>
              </a:ext>
            </a:extLst>
          </p:cNvPr>
          <p:cNvSpPr txBox="1"/>
          <p:nvPr/>
        </p:nvSpPr>
        <p:spPr>
          <a:xfrm rot="20391633">
            <a:off x="4029511" y="369492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10DDD3DE-AD30-4735-AA0B-6FCAEB1A1BCB}"/>
              </a:ext>
            </a:extLst>
          </p:cNvPr>
          <p:cNvSpPr/>
          <p:nvPr/>
        </p:nvSpPr>
        <p:spPr>
          <a:xfrm rot="4075367">
            <a:off x="3713235" y="3304125"/>
            <a:ext cx="419877" cy="541176"/>
          </a:xfrm>
          <a:prstGeom prst="flowChartPredefined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ECB05E6-7DEC-4FDC-84C6-4E6DB8FC23CC}"/>
              </a:ext>
            </a:extLst>
          </p:cNvPr>
          <p:cNvSpPr/>
          <p:nvPr/>
        </p:nvSpPr>
        <p:spPr>
          <a:xfrm>
            <a:off x="3857668" y="3946849"/>
            <a:ext cx="252181" cy="149290"/>
          </a:xfrm>
          <a:custGeom>
            <a:avLst/>
            <a:gdLst>
              <a:gd name="connsiteX0" fmla="*/ 18916 w 252181"/>
              <a:gd name="connsiteY0" fmla="*/ 149290 h 149290"/>
              <a:gd name="connsiteX1" fmla="*/ 254 w 252181"/>
              <a:gd name="connsiteY1" fmla="*/ 102637 h 149290"/>
              <a:gd name="connsiteX2" fmla="*/ 28246 w 252181"/>
              <a:gd name="connsiteY2" fmla="*/ 83975 h 149290"/>
              <a:gd name="connsiteX3" fmla="*/ 46908 w 252181"/>
              <a:gd name="connsiteY3" fmla="*/ 65314 h 149290"/>
              <a:gd name="connsiteX4" fmla="*/ 65569 w 252181"/>
              <a:gd name="connsiteY4" fmla="*/ 93306 h 149290"/>
              <a:gd name="connsiteX5" fmla="*/ 102891 w 252181"/>
              <a:gd name="connsiteY5" fmla="*/ 55984 h 149290"/>
              <a:gd name="connsiteX6" fmla="*/ 140214 w 252181"/>
              <a:gd name="connsiteY6" fmla="*/ 74645 h 149290"/>
              <a:gd name="connsiteX7" fmla="*/ 149544 w 252181"/>
              <a:gd name="connsiteY7" fmla="*/ 27992 h 149290"/>
              <a:gd name="connsiteX8" fmla="*/ 158875 w 252181"/>
              <a:gd name="connsiteY8" fmla="*/ 0 h 149290"/>
              <a:gd name="connsiteX9" fmla="*/ 168205 w 252181"/>
              <a:gd name="connsiteY9" fmla="*/ 55984 h 149290"/>
              <a:gd name="connsiteX10" fmla="*/ 252181 w 252181"/>
              <a:gd name="connsiteY10" fmla="*/ 74645 h 14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181" h="149290">
                <a:moveTo>
                  <a:pt x="18916" y="149290"/>
                </a:moveTo>
                <a:cubicBezTo>
                  <a:pt x="12695" y="133739"/>
                  <a:pt x="-2114" y="119218"/>
                  <a:pt x="254" y="102637"/>
                </a:cubicBezTo>
                <a:cubicBezTo>
                  <a:pt x="1840" y="91536"/>
                  <a:pt x="19489" y="90980"/>
                  <a:pt x="28246" y="83975"/>
                </a:cubicBezTo>
                <a:cubicBezTo>
                  <a:pt x="35115" y="78480"/>
                  <a:pt x="40687" y="71534"/>
                  <a:pt x="46908" y="65314"/>
                </a:cubicBezTo>
                <a:cubicBezTo>
                  <a:pt x="53128" y="74645"/>
                  <a:pt x="55157" y="89141"/>
                  <a:pt x="65569" y="93306"/>
                </a:cubicBezTo>
                <a:cubicBezTo>
                  <a:pt x="94842" y="105015"/>
                  <a:pt x="98500" y="69157"/>
                  <a:pt x="102891" y="55984"/>
                </a:cubicBezTo>
                <a:cubicBezTo>
                  <a:pt x="105656" y="64278"/>
                  <a:pt x="112568" y="116113"/>
                  <a:pt x="140214" y="74645"/>
                </a:cubicBezTo>
                <a:cubicBezTo>
                  <a:pt x="149011" y="61450"/>
                  <a:pt x="145698" y="43377"/>
                  <a:pt x="149544" y="27992"/>
                </a:cubicBezTo>
                <a:cubicBezTo>
                  <a:pt x="151929" y="18450"/>
                  <a:pt x="155765" y="9331"/>
                  <a:pt x="158875" y="0"/>
                </a:cubicBezTo>
                <a:cubicBezTo>
                  <a:pt x="158875" y="0"/>
                  <a:pt x="161562" y="38270"/>
                  <a:pt x="168205" y="55984"/>
                </a:cubicBezTo>
                <a:cubicBezTo>
                  <a:pt x="180976" y="90039"/>
                  <a:pt x="230750" y="74645"/>
                  <a:pt x="252181" y="7464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E5A517-8670-4A8C-B147-9CDFE5DA8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70" y="1916632"/>
            <a:ext cx="1021644" cy="1021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1D43C8-D7FC-4DA5-91EC-4F558183B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409" y="4584530"/>
            <a:ext cx="871502" cy="87150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53E8461-851F-4F85-8746-948E07AE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187" y="347202"/>
            <a:ext cx="8596668" cy="825132"/>
          </a:xfrm>
        </p:spPr>
        <p:txBody>
          <a:bodyPr/>
          <a:lstStyle/>
          <a:p>
            <a:r>
              <a:rPr lang="en-US" dirty="0"/>
              <a:t>ScrypTrac Problem Space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123C261-5812-4156-9E7D-A762205EE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809" y="1777157"/>
            <a:ext cx="1300593" cy="13005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3DE344-87CA-4BDD-B77A-52FB6BA86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178" y="4255684"/>
            <a:ext cx="1300593" cy="13005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80E6A3-9F71-47D3-B1B0-DC0E8CA1C1C8}"/>
              </a:ext>
            </a:extLst>
          </p:cNvPr>
          <p:cNvSpPr txBox="1"/>
          <p:nvPr/>
        </p:nvSpPr>
        <p:spPr>
          <a:xfrm>
            <a:off x="658300" y="1916632"/>
            <a:ext cx="125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Physician</a:t>
            </a:r>
            <a:r>
              <a:rPr lang="en-US" baseline="30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26D351-67AD-4385-959D-E8A5D7CABFD2}"/>
              </a:ext>
            </a:extLst>
          </p:cNvPr>
          <p:cNvSpPr txBox="1"/>
          <p:nvPr/>
        </p:nvSpPr>
        <p:spPr>
          <a:xfrm>
            <a:off x="616811" y="5341732"/>
            <a:ext cx="83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Payer</a:t>
            </a:r>
            <a:r>
              <a:rPr lang="en-US" baseline="30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6C3A3C-C3C5-459F-AB33-7BE261BAFEE5}"/>
              </a:ext>
            </a:extLst>
          </p:cNvPr>
          <p:cNvSpPr txBox="1"/>
          <p:nvPr/>
        </p:nvSpPr>
        <p:spPr>
          <a:xfrm>
            <a:off x="5927268" y="5556277"/>
            <a:ext cx="139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Pharmacist</a:t>
            </a:r>
            <a:r>
              <a:rPr lang="en-US" baseline="30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50263-756D-418A-9544-7F7051BECC43}"/>
              </a:ext>
            </a:extLst>
          </p:cNvPr>
          <p:cNvSpPr txBox="1"/>
          <p:nvPr/>
        </p:nvSpPr>
        <p:spPr>
          <a:xfrm>
            <a:off x="10405640" y="6619730"/>
            <a:ext cx="17940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aseline="30000" dirty="0"/>
              <a:t>2</a:t>
            </a:r>
            <a:r>
              <a:rPr lang="en-US" sz="800" dirty="0"/>
              <a:t>Designed by Freepik from Flaticon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5723BB-78D2-4F58-B76D-13FCB493968E}"/>
              </a:ext>
            </a:extLst>
          </p:cNvPr>
          <p:cNvSpPr txBox="1"/>
          <p:nvPr/>
        </p:nvSpPr>
        <p:spPr>
          <a:xfrm>
            <a:off x="10211676" y="6373509"/>
            <a:ext cx="19688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aseline="30000" dirty="0"/>
              <a:t>1</a:t>
            </a:r>
            <a:r>
              <a:rPr lang="en-US" sz="800" dirty="0"/>
              <a:t>Designed by Smashicons from Flaticon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755F9-9254-414D-ABC8-9CE2F66B96C5}"/>
              </a:ext>
            </a:extLst>
          </p:cNvPr>
          <p:cNvSpPr txBox="1"/>
          <p:nvPr/>
        </p:nvSpPr>
        <p:spPr>
          <a:xfrm>
            <a:off x="5927268" y="1592491"/>
            <a:ext cx="100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  <a:r>
              <a:rPr lang="en-US" baseline="30000" dirty="0"/>
              <a:t>2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FFFEC01-C681-4059-80FF-130483F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631" y="2493294"/>
            <a:ext cx="4048831" cy="242394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/>
              <a:t>Brian Anderson</a:t>
            </a:r>
          </a:p>
          <a:p>
            <a:pPr marL="400050" lvl="1" indent="0">
              <a:buNone/>
            </a:pPr>
            <a:r>
              <a:rPr lang="en-US" dirty="0"/>
              <a:t>Software Developer, Founder</a:t>
            </a:r>
          </a:p>
          <a:p>
            <a:r>
              <a:rPr lang="en-US" dirty="0"/>
              <a:t>Jay Looney</a:t>
            </a:r>
          </a:p>
          <a:p>
            <a:pPr marL="400050" lvl="1" indent="0">
              <a:buNone/>
            </a:pPr>
            <a:r>
              <a:rPr lang="en-US" dirty="0"/>
              <a:t>Software Developer</a:t>
            </a:r>
          </a:p>
          <a:p>
            <a:r>
              <a:rPr lang="en-US" dirty="0"/>
              <a:t>Connie Zurski, APN, CNS (remote)</a:t>
            </a:r>
          </a:p>
          <a:p>
            <a:pPr marL="400050" lvl="1" indent="0">
              <a:buNone/>
            </a:pPr>
            <a:r>
              <a:rPr lang="en-US" dirty="0"/>
              <a:t>Physician’s Assistant</a:t>
            </a:r>
          </a:p>
        </p:txBody>
      </p:sp>
    </p:spTree>
    <p:extLst>
      <p:ext uri="{BB962C8B-B14F-4D97-AF65-F5344CB8AC3E}">
        <p14:creationId xmlns:p14="http://schemas.microsoft.com/office/powerpoint/2010/main" val="158399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A5EE-56A6-4835-B7B8-6103A1A3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18466" cy="1320800"/>
          </a:xfrm>
        </p:spPr>
        <p:txBody>
          <a:bodyPr/>
          <a:lstStyle/>
          <a:p>
            <a:r>
              <a:rPr lang="en-US" dirty="0"/>
              <a:t>Physician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D3F1-A4D9-4E70-92E2-4B112FFE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89966" cy="3880773"/>
          </a:xfrm>
        </p:spPr>
        <p:txBody>
          <a:bodyPr/>
          <a:lstStyle/>
          <a:p>
            <a:r>
              <a:rPr lang="en-US" dirty="0"/>
              <a:t>Blockchain will be used to track:</a:t>
            </a:r>
          </a:p>
          <a:p>
            <a:pPr lvl="1"/>
            <a:r>
              <a:rPr lang="en-US" dirty="0"/>
              <a:t>prescription creation</a:t>
            </a:r>
          </a:p>
          <a:p>
            <a:pPr lvl="1"/>
            <a:r>
              <a:rPr lang="en-US" dirty="0"/>
              <a:t>transcription</a:t>
            </a:r>
          </a:p>
          <a:p>
            <a:pPr lvl="1"/>
            <a:r>
              <a:rPr lang="en-US" dirty="0"/>
              <a:t>drug substitution</a:t>
            </a:r>
          </a:p>
          <a:p>
            <a:pPr lvl="1"/>
            <a:r>
              <a:rPr lang="en-US" dirty="0"/>
              <a:t>interaction and overmedication</a:t>
            </a:r>
          </a:p>
          <a:p>
            <a:pPr lvl="1"/>
            <a:r>
              <a:rPr lang="en-US" dirty="0"/>
              <a:t>patient instruction</a:t>
            </a:r>
          </a:p>
          <a:p>
            <a:pPr lvl="1"/>
            <a:r>
              <a:rPr lang="en-US" dirty="0"/>
              <a:t>order completeness and transmission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7DFFD-664B-4E86-802C-0A0ED1158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466873"/>
            <a:ext cx="4617876" cy="59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2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A5EE-56A6-4835-B7B8-6103A1A3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18466" cy="1320800"/>
          </a:xfrm>
        </p:spPr>
        <p:txBody>
          <a:bodyPr/>
          <a:lstStyle/>
          <a:p>
            <a:r>
              <a:rPr lang="en-US" dirty="0"/>
              <a:t>Patient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D3F1-A4D9-4E70-92E2-4B112FFE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89966" cy="3880773"/>
          </a:xfrm>
        </p:spPr>
        <p:txBody>
          <a:bodyPr/>
          <a:lstStyle/>
          <a:p>
            <a:r>
              <a:rPr lang="en-US" dirty="0"/>
              <a:t>Blockchain will be used to track:</a:t>
            </a:r>
          </a:p>
          <a:p>
            <a:pPr lvl="1"/>
            <a:r>
              <a:rPr lang="en-US" dirty="0"/>
              <a:t>prescription usage</a:t>
            </a:r>
          </a:p>
          <a:p>
            <a:pPr lvl="1"/>
            <a:r>
              <a:rPr lang="en-US" dirty="0"/>
              <a:t>data sharing w/ other stakeholders</a:t>
            </a:r>
          </a:p>
          <a:p>
            <a:pPr lvl="1"/>
            <a:r>
              <a:rPr lang="en-US" dirty="0"/>
              <a:t>activity and exercise</a:t>
            </a:r>
          </a:p>
          <a:p>
            <a:pPr lvl="1"/>
            <a:r>
              <a:rPr lang="en-US" dirty="0"/>
              <a:t>interaction and overmedication</a:t>
            </a:r>
          </a:p>
          <a:p>
            <a:pPr lvl="1"/>
            <a:r>
              <a:rPr lang="en-US" dirty="0"/>
              <a:t>patient instruction</a:t>
            </a:r>
          </a:p>
          <a:p>
            <a:pPr lvl="1"/>
            <a:r>
              <a:rPr lang="en-US" dirty="0"/>
              <a:t>reaction and side effect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7A156-F2CC-4720-9A92-A4A92459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049" y="504862"/>
            <a:ext cx="4640424" cy="60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A5EE-56A6-4835-B7B8-6103A1A3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18466" cy="1320800"/>
          </a:xfrm>
        </p:spPr>
        <p:txBody>
          <a:bodyPr/>
          <a:lstStyle/>
          <a:p>
            <a:r>
              <a:rPr lang="en-US" dirty="0"/>
              <a:t>Pharmacist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D3F1-A4D9-4E70-92E2-4B112FFE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89966" cy="3880773"/>
          </a:xfrm>
        </p:spPr>
        <p:txBody>
          <a:bodyPr/>
          <a:lstStyle/>
          <a:p>
            <a:r>
              <a:rPr lang="en-US" dirty="0"/>
              <a:t>Blockchain will be used to track:</a:t>
            </a:r>
          </a:p>
          <a:p>
            <a:pPr lvl="1"/>
            <a:r>
              <a:rPr lang="en-US" dirty="0"/>
              <a:t>prescription dosage</a:t>
            </a:r>
          </a:p>
          <a:p>
            <a:pPr lvl="1"/>
            <a:r>
              <a:rPr lang="en-US" dirty="0"/>
              <a:t>modification and collaboration</a:t>
            </a:r>
          </a:p>
          <a:p>
            <a:pPr lvl="1"/>
            <a:r>
              <a:rPr lang="en-US" dirty="0"/>
              <a:t>interaction and overmedication</a:t>
            </a:r>
          </a:p>
          <a:p>
            <a:pPr lvl="1"/>
            <a:r>
              <a:rPr lang="en-US" dirty="0"/>
              <a:t>patient instruction</a:t>
            </a:r>
          </a:p>
          <a:p>
            <a:pPr lvl="1"/>
            <a:r>
              <a:rPr lang="en-US" dirty="0"/>
              <a:t>delivery packaging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F6BE4-E1C2-47CE-9C40-0B81D3C49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164457"/>
            <a:ext cx="5011714" cy="64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048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676</TotalTime>
  <Words>264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ScrypTrac</vt:lpstr>
      <vt:lpstr>Our Team</vt:lpstr>
      <vt:lpstr>Problem Space</vt:lpstr>
      <vt:lpstr>Potential Failure Modes</vt:lpstr>
      <vt:lpstr>ScrypTrac Problem Space</vt:lpstr>
      <vt:lpstr>Physician Portal</vt:lpstr>
      <vt:lpstr>Patient Portal</vt:lpstr>
      <vt:lpstr>Pharmacist Portal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ScryptKydz</dc:title>
  <dc:creator>Brian Anderson</dc:creator>
  <cp:lastModifiedBy>Brian Anderson</cp:lastModifiedBy>
  <cp:revision>5</cp:revision>
  <dcterms:created xsi:type="dcterms:W3CDTF">2017-09-23T19:48:55Z</dcterms:created>
  <dcterms:modified xsi:type="dcterms:W3CDTF">2017-09-24T15:28:35Z</dcterms:modified>
</cp:coreProperties>
</file>