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review of Toronto Neighborhoods</a:t>
            </a:r>
          </a:p>
          <a:p>
            <a:r>
              <a:rPr lang="en-US" dirty="0" smtClean="0"/>
              <a:t>Author: Kiah Wenger</a:t>
            </a:r>
          </a:p>
          <a:p>
            <a:r>
              <a:rPr lang="en-US" dirty="0" smtClean="0"/>
              <a:t>Date: 7/1/20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3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for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Movers want to know what venues are in a neighborhood.</a:t>
            </a:r>
          </a:p>
          <a:p>
            <a:r>
              <a:rPr lang="en-US" dirty="0" smtClean="0"/>
              <a:t>Entrepreneurs evaluate the number of similar venues in the area to determine how much competition they have.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5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data </a:t>
            </a:r>
            <a:r>
              <a:rPr lang="en-US" dirty="0"/>
              <a:t>Source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u="sng" dirty="0">
                <a:solidFill>
                  <a:schemeClr val="accent1"/>
                </a:solidFill>
                <a:hlinkClick r:id="rId2"/>
              </a:rPr>
              <a:t>https://en.wikipedia.org/wiki/List_of_postal_codes_of_Canada:_M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Neighborhood venue source – (</a:t>
            </a:r>
            <a:r>
              <a:rPr lang="en-US" dirty="0" smtClean="0">
                <a:solidFill>
                  <a:schemeClr val="accent1"/>
                </a:solidFill>
              </a:rPr>
              <a:t>Foursquare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7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Web API’s</a:t>
            </a:r>
          </a:p>
          <a:p>
            <a:pPr lvl="1"/>
            <a:r>
              <a:rPr lang="en-US" dirty="0" smtClean="0"/>
              <a:t>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219602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283" y="2249488"/>
            <a:ext cx="8068260" cy="3541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0240" y="1679171"/>
            <a:ext cx="820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Python Packages to create a map of all the neighborhoods.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7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132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colored dots represent the various neighborhood clusters.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554" t="54466" r="46915"/>
          <a:stretch/>
        </p:blipFill>
        <p:spPr>
          <a:xfrm>
            <a:off x="3657600" y="2844201"/>
            <a:ext cx="3670299" cy="33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49713"/>
          </a:xfrm>
        </p:spPr>
        <p:txBody>
          <a:bodyPr/>
          <a:lstStyle/>
          <a:p>
            <a:r>
              <a:rPr lang="en-US" dirty="0"/>
              <a:t>Clusters 2, 3 &amp; 5 have coffee shops as the most common venue </a:t>
            </a:r>
          </a:p>
          <a:p>
            <a:r>
              <a:rPr lang="en-US" dirty="0"/>
              <a:t>Cluster 4 has mostly airport related venues.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3416515"/>
            <a:ext cx="7772400" cy="27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</a:t>
            </a:r>
            <a:r>
              <a:rPr lang="en-US" dirty="0"/>
              <a:t>option layout will allow anyone moving to a new neighborhood to decide which area has the most </a:t>
            </a:r>
            <a:r>
              <a:rPr lang="en-US" dirty="0" smtClean="0"/>
              <a:t>venues desire.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40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142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Moving day</vt:lpstr>
      <vt:lpstr>Clustering for decision making</vt:lpstr>
      <vt:lpstr>Data</vt:lpstr>
      <vt:lpstr>Methodology </vt:lpstr>
      <vt:lpstr>Implementation </vt:lpstr>
      <vt:lpstr>Implementation</vt:lpstr>
      <vt:lpstr>Implementation</vt:lpstr>
      <vt:lpstr>Conclusion</vt:lpstr>
    </vt:vector>
  </TitlesOfParts>
  <Company>LPL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day</dc:title>
  <dc:creator>Kiah Wenger</dc:creator>
  <cp:lastModifiedBy>Kiah Wenger</cp:lastModifiedBy>
  <cp:revision>10</cp:revision>
  <dcterms:created xsi:type="dcterms:W3CDTF">2020-07-01T21:48:01Z</dcterms:created>
  <dcterms:modified xsi:type="dcterms:W3CDTF">2020-07-01T22:30:13Z</dcterms:modified>
</cp:coreProperties>
</file>