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2840569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411692" y="2064810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-892969" y="5110957"/>
            <a:ext cx="10401300" cy="1157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3264692" y="4010820"/>
            <a:ext cx="10401300" cy="335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1735" y="3875620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57176" y="2844801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2628901" y="2844801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42901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342901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83770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83770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42901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681288" y="364069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42901" y="1913469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344216" y="6400801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344216" y="7156452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0.png"/><Relationship Id="rId22" Type="http://schemas.openxmlformats.org/officeDocument/2006/relationships/image" Target="../media/image17.png"/><Relationship Id="rId10" Type="http://schemas.openxmlformats.org/officeDocument/2006/relationships/image" Target="../media/image3.png"/><Relationship Id="rId21" Type="http://schemas.openxmlformats.org/officeDocument/2006/relationships/image" Target="../media/image7.png"/><Relationship Id="rId13" Type="http://schemas.openxmlformats.org/officeDocument/2006/relationships/image" Target="../media/image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zenx5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15" Type="http://schemas.openxmlformats.org/officeDocument/2006/relationships/image" Target="../media/image8.png"/><Relationship Id="rId14" Type="http://schemas.openxmlformats.org/officeDocument/2006/relationships/image" Target="../media/image11.png"/><Relationship Id="rId17" Type="http://schemas.openxmlformats.org/officeDocument/2006/relationships/image" Target="../media/image15.png"/><Relationship Id="rId16" Type="http://schemas.openxmlformats.org/officeDocument/2006/relationships/image" Target="../media/image9.png"/><Relationship Id="rId5" Type="http://schemas.openxmlformats.org/officeDocument/2006/relationships/image" Target="../media/image1.png"/><Relationship Id="rId19" Type="http://schemas.openxmlformats.org/officeDocument/2006/relationships/image" Target="../media/image6.png"/><Relationship Id="rId6" Type="http://schemas.openxmlformats.org/officeDocument/2006/relationships/image" Target="../media/image12.png"/><Relationship Id="rId18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zenx5/modulo-prestashop-o_welcome_message" TargetMode="External"/><Relationship Id="rId10" Type="http://schemas.openxmlformats.org/officeDocument/2006/relationships/hyperlink" Target="https://github.com/zenx5/modulo-prestashop-influencer_category" TargetMode="External"/><Relationship Id="rId13" Type="http://schemas.openxmlformats.org/officeDocument/2006/relationships/hyperlink" Target="https://github.com/zenx5/modulo-prestashop-o_import_products" TargetMode="External"/><Relationship Id="rId12" Type="http://schemas.openxmlformats.org/officeDocument/2006/relationships/hyperlink" Target="https://github.com/zenx5/modulo-prestashop-o_clima_ap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zenx5/iram-chile-certificados" TargetMode="External"/><Relationship Id="rId4" Type="http://schemas.openxmlformats.org/officeDocument/2006/relationships/hyperlink" Target="https://github.com/zenx5/chess-theme-with-elementor" TargetMode="External"/><Relationship Id="rId9" Type="http://schemas.openxmlformats.org/officeDocument/2006/relationships/hyperlink" Target="https://github.com/zenx5/plugin-override" TargetMode="External"/><Relationship Id="rId14" Type="http://schemas.openxmlformats.org/officeDocument/2006/relationships/hyperlink" Target="https://github.com/zenx5/threadless-jewelry-import" TargetMode="External"/><Relationship Id="rId5" Type="http://schemas.openxmlformats.org/officeDocument/2006/relationships/hyperlink" Target="https://github.com/zenx5/race-map" TargetMode="External"/><Relationship Id="rId6" Type="http://schemas.openxmlformats.org/officeDocument/2006/relationships/hyperlink" Target="https://github.com/zenx5/wp_subsk" TargetMode="External"/><Relationship Id="rId7" Type="http://schemas.openxmlformats.org/officeDocument/2006/relationships/hyperlink" Target="https://github.com/zenx5/wp_rulette" TargetMode="External"/><Relationship Id="rId8" Type="http://schemas.openxmlformats.org/officeDocument/2006/relationships/hyperlink" Target="https://github.com/zenx5/wp_play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60650" y="5392573"/>
            <a:ext cx="6480600" cy="41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476672" y="2267744"/>
            <a:ext cx="27531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260648" y="539552"/>
            <a:ext cx="31323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Octavio J. Martínez C.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63405" y="1317720"/>
            <a:ext cx="3107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omartinez1618@gmail.com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Whatsapp</a:t>
            </a:r>
            <a:r>
              <a:rPr b="1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426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064 4067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Lugar de Residencia: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Puerto Ordaz - Venezuela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Nacimiento: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3/9/1987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https://github.com/zenx5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476672" y="1331640"/>
            <a:ext cx="27531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585" y="3183795"/>
            <a:ext cx="404759" cy="4582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019640" y="3786044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132856" y="3785755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7398" y="3309747"/>
            <a:ext cx="503802" cy="2643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2420888" y="2714308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153060" y="3784237"/>
            <a:ext cx="105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397367" y="3783948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CSS3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5684" y="3174347"/>
            <a:ext cx="396931" cy="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7137" y="3200252"/>
            <a:ext cx="386583" cy="43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5053" y="3204770"/>
            <a:ext cx="336445" cy="4162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5517232" y="3778488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902895" y="4232745"/>
            <a:ext cx="32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Frameworks, Librerías y CMS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9">
            <a:alphaModFix/>
          </a:blip>
          <a:srcRect b="0" l="7511" r="7511" t="0"/>
          <a:stretch/>
        </p:blipFill>
        <p:spPr>
          <a:xfrm>
            <a:off x="2801100" y="5073308"/>
            <a:ext cx="5108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1509" y="5144912"/>
            <a:ext cx="571054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8835" y="5521034"/>
            <a:ext cx="53775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764822" y="6108348"/>
            <a:ext cx="7575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Vue.js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838062" y="4805304"/>
            <a:ext cx="9165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67684" y="4764735"/>
            <a:ext cx="6885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358112" y="4805313"/>
            <a:ext cx="9165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Magento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150529" y="6132999"/>
            <a:ext cx="10080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3"/>
          <p:cNvCxnSpPr>
            <a:stCxn id="104" idx="0"/>
            <a:endCxn id="110" idx="1"/>
          </p:cNvCxnSpPr>
          <p:nvPr/>
        </p:nvCxnSpPr>
        <p:spPr>
          <a:xfrm flipH="1" rot="10800000">
            <a:off x="1143572" y="5850648"/>
            <a:ext cx="746100" cy="257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3"/>
          <p:cNvCxnSpPr>
            <a:stCxn id="105" idx="2"/>
            <a:endCxn id="101" idx="1"/>
          </p:cNvCxnSpPr>
          <p:nvPr/>
        </p:nvCxnSpPr>
        <p:spPr>
          <a:xfrm>
            <a:off x="2296312" y="5113104"/>
            <a:ext cx="504900" cy="230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3"/>
          <p:cNvCxnSpPr>
            <a:stCxn id="106" idx="2"/>
            <a:endCxn id="102" idx="1"/>
          </p:cNvCxnSpPr>
          <p:nvPr/>
        </p:nvCxnSpPr>
        <p:spPr>
          <a:xfrm>
            <a:off x="711934" y="5072535"/>
            <a:ext cx="389700" cy="342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3" name="Google Shape;113;p13"/>
          <p:cNvCxnSpPr>
            <a:stCxn id="107" idx="2"/>
            <a:endCxn id="114" idx="1"/>
          </p:cNvCxnSpPr>
          <p:nvPr/>
        </p:nvCxnSpPr>
        <p:spPr>
          <a:xfrm>
            <a:off x="3816362" y="5113113"/>
            <a:ext cx="504300" cy="259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5" name="Google Shape;115;p13"/>
          <p:cNvCxnSpPr>
            <a:stCxn id="108" idx="0"/>
            <a:endCxn id="103" idx="1"/>
          </p:cNvCxnSpPr>
          <p:nvPr/>
        </p:nvCxnSpPr>
        <p:spPr>
          <a:xfrm flipH="1" rot="10800000">
            <a:off x="4654529" y="5790999"/>
            <a:ext cx="534300" cy="342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6" name="Google Shape;116;p13"/>
          <p:cNvSpPr txBox="1"/>
          <p:nvPr/>
        </p:nvSpPr>
        <p:spPr>
          <a:xfrm>
            <a:off x="3501008" y="608945"/>
            <a:ext cx="2999012" cy="2092881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Mi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Autodidacta por naturaleza, capacidad para aprender con rapidez; buen desempeño trabajando bajo dependencia y de manera independiente.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Aprendo con especial facilidad nuevos lenguajes de programación y tecnologías.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16632" y="179512"/>
            <a:ext cx="45600" cy="881010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 Prestashop PNG transparente - StickPNG" id="118" name="Google Shape;11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22032" y="5023323"/>
            <a:ext cx="682469" cy="68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4831219" y="4805317"/>
            <a:ext cx="10080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PrestaShop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/>
          <p:cNvCxnSpPr>
            <a:stCxn id="119" idx="2"/>
            <a:endCxn id="118" idx="1"/>
          </p:cNvCxnSpPr>
          <p:nvPr/>
        </p:nvCxnSpPr>
        <p:spPr>
          <a:xfrm>
            <a:off x="5335219" y="5113117"/>
            <a:ext cx="486900" cy="251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descr="Hacer un hola mundo con VueJS 2 - Victor Robles | Victor Robles" id="121" name="Google Shape;121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cer un hola mundo con VueJS 2 - Victor Robles | Victor Robles" id="122" name="Google Shape;122;p1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rchivo:Vue.js Logo 2.svg - Wikipedia, la enciclopedia libre" id="110" name="Google Shape;110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89545" y="5580788"/>
            <a:ext cx="623077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296711" y="7739289"/>
            <a:ext cx="64806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14">
            <a:alphaModFix/>
          </a:blip>
          <a:srcRect b="0" l="327" r="317" t="0"/>
          <a:stretch/>
        </p:blipFill>
        <p:spPr>
          <a:xfrm>
            <a:off x="4320763" y="5102969"/>
            <a:ext cx="536505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15">
            <a:alphaModFix/>
          </a:blip>
          <a:srcRect b="0" l="2696" r="2705" t="0"/>
          <a:stretch/>
        </p:blipFill>
        <p:spPr>
          <a:xfrm>
            <a:off x="4557638" y="7441283"/>
            <a:ext cx="51085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 rotWithShape="1">
          <a:blip r:embed="rId16">
            <a:alphaModFix/>
          </a:blip>
          <a:srcRect b="2713" l="0" r="0" t="2723"/>
          <a:stretch/>
        </p:blipFill>
        <p:spPr>
          <a:xfrm>
            <a:off x="5230800" y="8006401"/>
            <a:ext cx="486900" cy="46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17">
            <a:alphaModFix/>
          </a:blip>
          <a:srcRect b="6529" l="0" r="0" t="6529"/>
          <a:stretch/>
        </p:blipFill>
        <p:spPr>
          <a:xfrm>
            <a:off x="6027455" y="7433225"/>
            <a:ext cx="62109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1442435" y="8628023"/>
            <a:ext cx="7575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Vuetify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3567175" y="7038338"/>
            <a:ext cx="13494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Woocommerce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254825" y="8628025"/>
            <a:ext cx="11691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258342" y="7024189"/>
            <a:ext cx="8331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3"/>
          <p:cNvCxnSpPr>
            <a:stCxn id="127" idx="0"/>
            <a:endCxn id="132" idx="1"/>
          </p:cNvCxnSpPr>
          <p:nvPr/>
        </p:nvCxnSpPr>
        <p:spPr>
          <a:xfrm flipH="1" rot="10800000">
            <a:off x="1821185" y="8349923"/>
            <a:ext cx="333000" cy="278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33" name="Google Shape;133;p13"/>
          <p:cNvCxnSpPr>
            <a:stCxn id="128" idx="2"/>
            <a:endCxn id="124" idx="1"/>
          </p:cNvCxnSpPr>
          <p:nvPr/>
        </p:nvCxnSpPr>
        <p:spPr>
          <a:xfrm>
            <a:off x="4241875" y="7346138"/>
            <a:ext cx="315900" cy="365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34" name="Google Shape;134;p13"/>
          <p:cNvCxnSpPr>
            <a:stCxn id="129" idx="0"/>
            <a:endCxn id="125" idx="1"/>
          </p:cNvCxnSpPr>
          <p:nvPr/>
        </p:nvCxnSpPr>
        <p:spPr>
          <a:xfrm flipH="1" rot="10800000">
            <a:off x="4839375" y="8236525"/>
            <a:ext cx="391500" cy="3915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35" name="Google Shape;135;p13"/>
          <p:cNvCxnSpPr>
            <a:stCxn id="130" idx="2"/>
            <a:endCxn id="126" idx="1"/>
          </p:cNvCxnSpPr>
          <p:nvPr/>
        </p:nvCxnSpPr>
        <p:spPr>
          <a:xfrm>
            <a:off x="5674892" y="7331989"/>
            <a:ext cx="352500" cy="371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136" name="Google Shape;136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509476" y="5600827"/>
            <a:ext cx="537775" cy="5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2332419" y="6119842"/>
            <a:ext cx="10080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3"/>
          <p:cNvCxnSpPr>
            <a:stCxn id="137" idx="0"/>
            <a:endCxn id="136" idx="1"/>
          </p:cNvCxnSpPr>
          <p:nvPr/>
        </p:nvCxnSpPr>
        <p:spPr>
          <a:xfrm flipH="1" rot="10800000">
            <a:off x="2836419" y="5869642"/>
            <a:ext cx="673200" cy="2502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132" name="Google Shape;132;p13"/>
          <p:cNvPicPr preferRelativeResize="0"/>
          <p:nvPr/>
        </p:nvPicPr>
        <p:blipFill rotWithShape="1">
          <a:blip r:embed="rId19">
            <a:alphaModFix/>
          </a:blip>
          <a:srcRect b="12011" l="0" r="0" t="12011"/>
          <a:stretch/>
        </p:blipFill>
        <p:spPr>
          <a:xfrm>
            <a:off x="2154207" y="8079913"/>
            <a:ext cx="623077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51725" y="7489874"/>
            <a:ext cx="486900" cy="4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553963" y="7041118"/>
            <a:ext cx="10080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3"/>
          <p:cNvCxnSpPr>
            <a:stCxn id="139" idx="1"/>
            <a:endCxn id="140" idx="2"/>
          </p:cNvCxnSpPr>
          <p:nvPr/>
        </p:nvCxnSpPr>
        <p:spPr>
          <a:xfrm rot="10800000">
            <a:off x="1057925" y="7348812"/>
            <a:ext cx="493800" cy="386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142" name="Google Shape;142;p13"/>
          <p:cNvPicPr preferRelativeResize="0"/>
          <p:nvPr/>
        </p:nvPicPr>
        <p:blipFill rotWithShape="1">
          <a:blip r:embed="rId21">
            <a:alphaModFix/>
          </a:blip>
          <a:srcRect b="0" l="4229" r="4229" t="0"/>
          <a:stretch/>
        </p:blipFill>
        <p:spPr>
          <a:xfrm>
            <a:off x="3001101" y="7484176"/>
            <a:ext cx="537775" cy="466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>
            <a:off x="2214847" y="7061786"/>
            <a:ext cx="7575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3"/>
          <p:cNvCxnSpPr>
            <a:stCxn id="143" idx="2"/>
            <a:endCxn id="142" idx="1"/>
          </p:cNvCxnSpPr>
          <p:nvPr/>
        </p:nvCxnSpPr>
        <p:spPr>
          <a:xfrm>
            <a:off x="2593597" y="7369586"/>
            <a:ext cx="407400" cy="347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145" name="Google Shape;145;p13"/>
          <p:cNvPicPr preferRelativeResize="0"/>
          <p:nvPr/>
        </p:nvPicPr>
        <p:blipFill rotWithShape="1">
          <a:blip r:embed="rId22">
            <a:alphaModFix/>
          </a:blip>
          <a:srcRect b="0" l="9236" r="9244" t="0"/>
          <a:stretch/>
        </p:blipFill>
        <p:spPr>
          <a:xfrm>
            <a:off x="3650432" y="8036538"/>
            <a:ext cx="623077" cy="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2642825" y="8628025"/>
            <a:ext cx="1169100" cy="3078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3"/>
          <p:cNvCxnSpPr>
            <a:stCxn id="146" idx="0"/>
            <a:endCxn id="145" idx="1"/>
          </p:cNvCxnSpPr>
          <p:nvPr/>
        </p:nvCxnSpPr>
        <p:spPr>
          <a:xfrm flipH="1" rot="10800000">
            <a:off x="3227375" y="8306425"/>
            <a:ext cx="423000" cy="321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1511711" y="179512"/>
            <a:ext cx="4233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Preparación Académica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116632" y="179512"/>
            <a:ext cx="45719" cy="8810237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404664" y="467544"/>
            <a:ext cx="64086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Educación Básica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Primaria en E.B Teresa de la Parra (6 Años)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Secundaria en U.E Creación Rio Seco (5 Años)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Bachiller en Ciencias.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Educación Profesional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Ing. Electrónica en la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UNEXPO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Vicerrectorado de Puerto Ordaz (5 Años)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culminado | 9no Semestre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Controladores Lógicos Programables (PLC)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Procesos Industriales.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PIC’s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asemmbler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PIC’s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C/C++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Simulación y Diseño Profesional de Circuitos Eléctricos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Analógicos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Simulación y Diseño Profesional de Circuitos Eléctricos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Digitales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Simulación y Diseño Profesional de Circuitos Eléctricos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Preparación en Telecomunicaciones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Conexiones punto a punto por línea de vista (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Conexiones por rebote atmosférico.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Conexiones por Ondas de Tierra.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y Fabricación de Antenas.</a:t>
            </a:r>
            <a:endParaRPr/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Autodidacta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y Normalización de Base de Datos Relacionales.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Pascal </a:t>
            </a:r>
            <a:r>
              <a:rPr b="0" i="0" lang="es-E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[básico]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C/C++ </a:t>
            </a:r>
            <a:r>
              <a:rPr b="0" i="0" lang="es-ES" sz="1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[Intermedio]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PHP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HTML5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JavaScript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CSS3 </a:t>
            </a:r>
            <a:r>
              <a:rPr b="0" i="0" lang="es-ES" sz="1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[intermedio]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Python </a:t>
            </a:r>
            <a:r>
              <a:rPr b="0" i="0" lang="es-E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[básico]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 Wordpress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 en Diseño de Paginas Web y modificación de Theme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 con el Core diseñando Plugins.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 Prestashop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 en el desarrollo de módulos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UI Bootstrap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UI OnsenUI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 JQuery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AngularJS </a:t>
            </a:r>
            <a:r>
              <a:rPr b="0" i="0" lang="es-E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 b="0" i="0" sz="1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VueJS </a:t>
            </a:r>
            <a:r>
              <a:rPr lang="es-ES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[avanzado]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ReactJS </a:t>
            </a:r>
            <a:r>
              <a:rPr lang="es-ES" sz="1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[intermedio]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[intermedio]</a:t>
            </a:r>
            <a:endParaRPr sz="1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Magento </a:t>
            </a:r>
            <a:r>
              <a:rPr lang="es-ES" sz="1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[intermedio]</a:t>
            </a:r>
            <a:endParaRPr sz="1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/>
        </p:nvSpPr>
        <p:spPr>
          <a:xfrm>
            <a:off x="1511711" y="179512"/>
            <a:ext cx="4233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Portafolio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16632" y="179512"/>
            <a:ext cx="45719" cy="8810237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28464" y="683568"/>
            <a:ext cx="64086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Web para IRAM-Chile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https://github.com/zenx5/iram-chile-certificados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Diseñado en AngularJS. Uso del recurso </a:t>
            </a:r>
            <a:r>
              <a:rPr b="0" i="1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diseño de una </a:t>
            </a:r>
            <a:r>
              <a:rPr b="0" i="1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Single-Page Application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(ó SPA). El sistema se usa para gestionar una base de datos y cuenta con: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Login, logout y registro.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acceso.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operaciones de Consulta (SELECT)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operaciones de Actualización(UPDATE)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operaciones de Agregado (INSERT)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operaciones de Borrado (DELETE)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 hijo de Hello Elementor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https://github.com/zenx5/chess-theme-with-elementor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Shortcode para agregar tableros de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ajedrez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las posiciones de los tableros en la base de datos.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 simple usando Vue + Google Maps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https://github.com/zenx5/race-map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 Wordpress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6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 Subscription: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https://github.com/zenx5/wp_subsk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6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 Rulette: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https://github.com/zenx5/wp_rulette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6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 Playlist Type: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https://github.com/zenx5/wp_playlist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6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 Override: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https://github.com/zenx5/plugin-override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Prestashop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Influencer Category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https://github.com/zenx5/modulo-prestashop-influencer_category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Message: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https://github.com/zenx5/modulo-prestashop-o_welcome_message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Widget Clima: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https://github.com/zenx5/modulo-prestashop-o_clima_api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Product: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https://github.com/zenx5/modulo-prestashop-o_import_products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Extensiones para Google Chrome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⁻"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hreadless Jewelry Import: </a:t>
            </a:r>
            <a:r>
              <a:rPr lang="es-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https://github.com/zenx5/threadless-jewelry-import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tipo de experiencia: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⁻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del </a:t>
            </a:r>
            <a:r>
              <a:rPr b="0" i="1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SDK de Facebook 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login en web.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⁻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Librería propia en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desarrollo de API-Rest.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⁻"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Librería propia con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montar animaciones simples en el elemento </a:t>
            </a:r>
            <a:r>
              <a:rPr b="0" i="1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HTML5.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