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35"/>
  </p:notesMasterIdLst>
  <p:handoutMasterIdLst>
    <p:handoutMasterId r:id="rId36"/>
  </p:handoutMasterIdLst>
  <p:sldIdLst>
    <p:sldId id="848" r:id="rId2"/>
    <p:sldId id="1089" r:id="rId3"/>
    <p:sldId id="1064" r:id="rId4"/>
    <p:sldId id="1090" r:id="rId5"/>
    <p:sldId id="1070" r:id="rId6"/>
    <p:sldId id="1091" r:id="rId7"/>
    <p:sldId id="1092" r:id="rId8"/>
    <p:sldId id="1053" r:id="rId9"/>
    <p:sldId id="1055" r:id="rId10"/>
    <p:sldId id="1069" r:id="rId11"/>
    <p:sldId id="1073" r:id="rId12"/>
    <p:sldId id="1074" r:id="rId13"/>
    <p:sldId id="947" r:id="rId14"/>
    <p:sldId id="1075" r:id="rId15"/>
    <p:sldId id="1076" r:id="rId16"/>
    <p:sldId id="1098" r:id="rId17"/>
    <p:sldId id="1077" r:id="rId18"/>
    <p:sldId id="1078" r:id="rId19"/>
    <p:sldId id="1079" r:id="rId20"/>
    <p:sldId id="1081" r:id="rId21"/>
    <p:sldId id="1080" r:id="rId22"/>
    <p:sldId id="1082" r:id="rId23"/>
    <p:sldId id="1083" r:id="rId24"/>
    <p:sldId id="1093" r:id="rId25"/>
    <p:sldId id="1084" r:id="rId26"/>
    <p:sldId id="1094" r:id="rId27"/>
    <p:sldId id="1085" r:id="rId28"/>
    <p:sldId id="1095" r:id="rId29"/>
    <p:sldId id="1086" r:id="rId30"/>
    <p:sldId id="1096" r:id="rId31"/>
    <p:sldId id="1087" r:id="rId32"/>
    <p:sldId id="1097" r:id="rId33"/>
    <p:sldId id="1088" r:id="rId34"/>
  </p:sldIdLst>
  <p:sldSz cx="9906000" cy="6858000" type="A4"/>
  <p:notesSz cx="7104063" cy="10234613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CASIO ClassWiz" pitchFamily="2" charset="0"/>
      <p:regular r:id="rId42"/>
    </p:embeddedFont>
    <p:embeddedFont>
      <p:font typeface="Stencil" panose="040409050D0802020404" pitchFamily="82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  <a:srgbClr val="FF00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E68D8-86EE-4C8F-BAE0-126536291667}" v="1844" dt="2023-03-03T23:04:24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6" autoAdjust="0"/>
    <p:restoredTop sz="97386" autoAdjust="0"/>
  </p:normalViewPr>
  <p:slideViewPr>
    <p:cSldViewPr snapToGrid="0">
      <p:cViewPr varScale="1">
        <p:scale>
          <a:sx n="145" d="100"/>
          <a:sy n="145" d="100"/>
        </p:scale>
        <p:origin x="234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zar MOUSSATAT" userId="1aa2305c-3eba-4399-8b5f-e349fe700bdc" providerId="ADAL" clId="{C266EA27-8833-4642-9EE6-4C3AA6C4D730}"/>
    <pc:docChg chg="undo custSel addSld delSld modSld sldOrd modSection">
      <pc:chgData name="Nizar MOUSSATAT" userId="1aa2305c-3eba-4399-8b5f-e349fe700bdc" providerId="ADAL" clId="{C266EA27-8833-4642-9EE6-4C3AA6C4D730}" dt="2022-12-19T00:49:18.312" v="2070" actId="20577"/>
      <pc:docMkLst>
        <pc:docMk/>
      </pc:docMkLst>
      <pc:sldChg chg="modSp mod modAnim">
        <pc:chgData name="Nizar MOUSSATAT" userId="1aa2305c-3eba-4399-8b5f-e349fe700bdc" providerId="ADAL" clId="{C266EA27-8833-4642-9EE6-4C3AA6C4D730}" dt="2022-12-18T07:04:06.267" v="252" actId="20577"/>
        <pc:sldMkLst>
          <pc:docMk/>
          <pc:sldMk cId="4104021118" sldId="1062"/>
        </pc:sldMkLst>
        <pc:spChg chg="mod">
          <ac:chgData name="Nizar MOUSSATAT" userId="1aa2305c-3eba-4399-8b5f-e349fe700bdc" providerId="ADAL" clId="{C266EA27-8833-4642-9EE6-4C3AA6C4D730}" dt="2022-12-18T07:01:58.124" v="16" actId="20577"/>
          <ac:spMkLst>
            <pc:docMk/>
            <pc:sldMk cId="4104021118" sldId="1062"/>
            <ac:spMk id="12" creationId="{E72B6A28-C292-4EEE-BCAA-21E2C6855C08}"/>
          </ac:spMkLst>
        </pc:spChg>
        <pc:spChg chg="mod">
          <ac:chgData name="Nizar MOUSSATAT" userId="1aa2305c-3eba-4399-8b5f-e349fe700bdc" providerId="ADAL" clId="{C266EA27-8833-4642-9EE6-4C3AA6C4D730}" dt="2022-12-18T07:02:40.985" v="82" actId="20577"/>
          <ac:spMkLst>
            <pc:docMk/>
            <pc:sldMk cId="4104021118" sldId="1062"/>
            <ac:spMk id="18" creationId="{60C13A7D-426B-480B-AEEB-D6F5EC24F1F9}"/>
          </ac:spMkLst>
        </pc:spChg>
        <pc:spChg chg="mod">
          <ac:chgData name="Nizar MOUSSATAT" userId="1aa2305c-3eba-4399-8b5f-e349fe700bdc" providerId="ADAL" clId="{C266EA27-8833-4642-9EE6-4C3AA6C4D730}" dt="2022-12-18T07:03:03.459" v="115" actId="20577"/>
          <ac:spMkLst>
            <pc:docMk/>
            <pc:sldMk cId="4104021118" sldId="1062"/>
            <ac:spMk id="19" creationId="{9DB1F90B-79C8-4963-9690-49E886C46FD0}"/>
          </ac:spMkLst>
        </pc:spChg>
        <pc:spChg chg="mod">
          <ac:chgData name="Nizar MOUSSATAT" userId="1aa2305c-3eba-4399-8b5f-e349fe700bdc" providerId="ADAL" clId="{C266EA27-8833-4642-9EE6-4C3AA6C4D730}" dt="2022-12-18T07:04:06.267" v="252" actId="20577"/>
          <ac:spMkLst>
            <pc:docMk/>
            <pc:sldMk cId="4104021118" sldId="1062"/>
            <ac:spMk id="34" creationId="{2EFD334D-E4E4-4BEF-9307-54FE17A9574C}"/>
          </ac:spMkLst>
        </pc:spChg>
        <pc:spChg chg="mod">
          <ac:chgData name="Nizar MOUSSATAT" userId="1aa2305c-3eba-4399-8b5f-e349fe700bdc" providerId="ADAL" clId="{C266EA27-8833-4642-9EE6-4C3AA6C4D730}" dt="2022-12-18T07:03:33.348" v="170" actId="20577"/>
          <ac:spMkLst>
            <pc:docMk/>
            <pc:sldMk cId="4104021118" sldId="1062"/>
            <ac:spMk id="38" creationId="{B9C4AE9D-0FFD-4D3A-98C4-1D5856A5F0C6}"/>
          </ac:spMkLst>
        </pc:spChg>
      </pc:sldChg>
      <pc:sldChg chg="modSp mod ord">
        <pc:chgData name="Nizar MOUSSATAT" userId="1aa2305c-3eba-4399-8b5f-e349fe700bdc" providerId="ADAL" clId="{C266EA27-8833-4642-9EE6-4C3AA6C4D730}" dt="2022-12-19T00:30:25.901" v="1755"/>
        <pc:sldMkLst>
          <pc:docMk/>
          <pc:sldMk cId="2227922974" sldId="1063"/>
        </pc:sldMkLst>
        <pc:spChg chg="mod">
          <ac:chgData name="Nizar MOUSSATAT" userId="1aa2305c-3eba-4399-8b5f-e349fe700bdc" providerId="ADAL" clId="{C266EA27-8833-4642-9EE6-4C3AA6C4D730}" dt="2022-12-19T00:20:12.861" v="1642" actId="1076"/>
          <ac:spMkLst>
            <pc:docMk/>
            <pc:sldMk cId="2227922974" sldId="1063"/>
            <ac:spMk id="6" creationId="{E99BC51E-CC82-4A48-B62F-6E4A764A8960}"/>
          </ac:spMkLst>
        </pc:spChg>
        <pc:spChg chg="mod">
          <ac:chgData name="Nizar MOUSSATAT" userId="1aa2305c-3eba-4399-8b5f-e349fe700bdc" providerId="ADAL" clId="{C266EA27-8833-4642-9EE6-4C3AA6C4D730}" dt="2022-12-19T00:14:02.584" v="1228"/>
          <ac:spMkLst>
            <pc:docMk/>
            <pc:sldMk cId="2227922974" sldId="1063"/>
            <ac:spMk id="19" creationId="{9DB1F90B-79C8-4963-9690-49E886C46FD0}"/>
          </ac:spMkLst>
        </pc:spChg>
        <pc:spChg chg="mod">
          <ac:chgData name="Nizar MOUSSATAT" userId="1aa2305c-3eba-4399-8b5f-e349fe700bdc" providerId="ADAL" clId="{C266EA27-8833-4642-9EE6-4C3AA6C4D730}" dt="2022-12-19T00:14:08.743" v="1229"/>
          <ac:spMkLst>
            <pc:docMk/>
            <pc:sldMk cId="2227922974" sldId="1063"/>
            <ac:spMk id="21" creationId="{D0963500-26D6-4A7C-B3DE-58F7BEB29B2C}"/>
          </ac:spMkLst>
        </pc:spChg>
        <pc:spChg chg="mod">
          <ac:chgData name="Nizar MOUSSATAT" userId="1aa2305c-3eba-4399-8b5f-e349fe700bdc" providerId="ADAL" clId="{C266EA27-8833-4642-9EE6-4C3AA6C4D730}" dt="2022-12-19T00:20:51.231" v="1739" actId="113"/>
          <ac:spMkLst>
            <pc:docMk/>
            <pc:sldMk cId="2227922974" sldId="1063"/>
            <ac:spMk id="23" creationId="{D0DF84CF-5BBB-4BED-92E1-D3893D475198}"/>
          </ac:spMkLst>
        </pc:spChg>
        <pc:spChg chg="mod">
          <ac:chgData name="Nizar MOUSSATAT" userId="1aa2305c-3eba-4399-8b5f-e349fe700bdc" providerId="ADAL" clId="{C266EA27-8833-4642-9EE6-4C3AA6C4D730}" dt="2022-12-19T00:13:52.348" v="1225" actId="20577"/>
          <ac:spMkLst>
            <pc:docMk/>
            <pc:sldMk cId="2227922974" sldId="1063"/>
            <ac:spMk id="24" creationId="{326266F2-F7C0-47F4-8599-89EFDA86A449}"/>
          </ac:spMkLst>
        </pc:spChg>
        <pc:spChg chg="mod">
          <ac:chgData name="Nizar MOUSSATAT" userId="1aa2305c-3eba-4399-8b5f-e349fe700bdc" providerId="ADAL" clId="{C266EA27-8833-4642-9EE6-4C3AA6C4D730}" dt="2022-12-19T00:17:11.202" v="1343" actId="1076"/>
          <ac:spMkLst>
            <pc:docMk/>
            <pc:sldMk cId="2227922974" sldId="1063"/>
            <ac:spMk id="27" creationId="{331CA58F-0DF7-42CD-83BF-150D307D95C3}"/>
          </ac:spMkLst>
        </pc:spChg>
        <pc:spChg chg="mod">
          <ac:chgData name="Nizar MOUSSATAT" userId="1aa2305c-3eba-4399-8b5f-e349fe700bdc" providerId="ADAL" clId="{C266EA27-8833-4642-9EE6-4C3AA6C4D730}" dt="2022-12-19T00:17:23.553" v="1361" actId="20577"/>
          <ac:spMkLst>
            <pc:docMk/>
            <pc:sldMk cId="2227922974" sldId="1063"/>
            <ac:spMk id="28" creationId="{24321D99-23B0-4389-86EB-6E999F35F8DB}"/>
          </ac:spMkLst>
        </pc:spChg>
        <pc:spChg chg="mod">
          <ac:chgData name="Nizar MOUSSATAT" userId="1aa2305c-3eba-4399-8b5f-e349fe700bdc" providerId="ADAL" clId="{C266EA27-8833-4642-9EE6-4C3AA6C4D730}" dt="2022-12-19T00:14:25.920" v="1231"/>
          <ac:spMkLst>
            <pc:docMk/>
            <pc:sldMk cId="2227922974" sldId="1063"/>
            <ac:spMk id="32" creationId="{D9FC9010-CF99-4BC8-BE8C-B968DAB41105}"/>
          </ac:spMkLst>
        </pc:spChg>
        <pc:spChg chg="mod">
          <ac:chgData name="Nizar MOUSSATAT" userId="1aa2305c-3eba-4399-8b5f-e349fe700bdc" providerId="ADAL" clId="{C266EA27-8833-4642-9EE6-4C3AA6C4D730}" dt="2022-12-19T00:14:19.192" v="1230"/>
          <ac:spMkLst>
            <pc:docMk/>
            <pc:sldMk cId="2227922974" sldId="1063"/>
            <ac:spMk id="35" creationId="{D869AEF9-E1A4-47D8-97C0-87D464AFA953}"/>
          </ac:spMkLst>
        </pc:spChg>
        <pc:grpChg chg="mod">
          <ac:chgData name="Nizar MOUSSATAT" userId="1aa2305c-3eba-4399-8b5f-e349fe700bdc" providerId="ADAL" clId="{C266EA27-8833-4642-9EE6-4C3AA6C4D730}" dt="2022-12-19T00:20:12.861" v="1642" actId="1076"/>
          <ac:grpSpMkLst>
            <pc:docMk/>
            <pc:sldMk cId="2227922974" sldId="1063"/>
            <ac:grpSpMk id="7" creationId="{962F2EE0-4796-4222-A108-1DFD714DC613}"/>
          </ac:grpSpMkLst>
        </pc:grpChg>
      </pc:sldChg>
      <pc:sldChg chg="modSp mod modAnim">
        <pc:chgData name="Nizar MOUSSATAT" userId="1aa2305c-3eba-4399-8b5f-e349fe700bdc" providerId="ADAL" clId="{C266EA27-8833-4642-9EE6-4C3AA6C4D730}" dt="2022-12-19T00:13:58.612" v="1227" actId="1076"/>
        <pc:sldMkLst>
          <pc:docMk/>
          <pc:sldMk cId="3524078135" sldId="1064"/>
        </pc:sldMkLst>
        <pc:spChg chg="mod">
          <ac:chgData name="Nizar MOUSSATAT" userId="1aa2305c-3eba-4399-8b5f-e349fe700bdc" providerId="ADAL" clId="{C266EA27-8833-4642-9EE6-4C3AA6C4D730}" dt="2022-12-18T07:08:24.464" v="373" actId="790"/>
          <ac:spMkLst>
            <pc:docMk/>
            <pc:sldMk cId="3524078135" sldId="1064"/>
            <ac:spMk id="12" creationId="{E72B6A28-C292-4EEE-BCAA-21E2C6855C08}"/>
          </ac:spMkLst>
        </pc:spChg>
        <pc:spChg chg="mod">
          <ac:chgData name="Nizar MOUSSATAT" userId="1aa2305c-3eba-4399-8b5f-e349fe700bdc" providerId="ADAL" clId="{C266EA27-8833-4642-9EE6-4C3AA6C4D730}" dt="2022-12-18T07:04:50.903" v="254"/>
          <ac:spMkLst>
            <pc:docMk/>
            <pc:sldMk cId="3524078135" sldId="1064"/>
            <ac:spMk id="18" creationId="{60C13A7D-426B-480B-AEEB-D6F5EC24F1F9}"/>
          </ac:spMkLst>
        </pc:spChg>
        <pc:spChg chg="mod">
          <ac:chgData name="Nizar MOUSSATAT" userId="1aa2305c-3eba-4399-8b5f-e349fe700bdc" providerId="ADAL" clId="{C266EA27-8833-4642-9EE6-4C3AA6C4D730}" dt="2022-12-19T00:13:58.612" v="1227" actId="1076"/>
          <ac:spMkLst>
            <pc:docMk/>
            <pc:sldMk cId="3524078135" sldId="1064"/>
            <ac:spMk id="19" creationId="{9DB1F90B-79C8-4963-9690-49E886C46FD0}"/>
          </ac:spMkLst>
        </pc:spChg>
        <pc:spChg chg="mod">
          <ac:chgData name="Nizar MOUSSATAT" userId="1aa2305c-3eba-4399-8b5f-e349fe700bdc" providerId="ADAL" clId="{C266EA27-8833-4642-9EE6-4C3AA6C4D730}" dt="2022-12-18T07:07:57.760" v="371" actId="20577"/>
          <ac:spMkLst>
            <pc:docMk/>
            <pc:sldMk cId="3524078135" sldId="1064"/>
            <ac:spMk id="21" creationId="{D0963500-26D6-4A7C-B3DE-58F7BEB29B2C}"/>
          </ac:spMkLst>
        </pc:spChg>
        <pc:spChg chg="mod">
          <ac:chgData name="Nizar MOUSSATAT" userId="1aa2305c-3eba-4399-8b5f-e349fe700bdc" providerId="ADAL" clId="{C266EA27-8833-4642-9EE6-4C3AA6C4D730}" dt="2022-12-18T07:11:56.236" v="571" actId="20577"/>
          <ac:spMkLst>
            <pc:docMk/>
            <pc:sldMk cId="3524078135" sldId="1064"/>
            <ac:spMk id="23" creationId="{CADF951E-C7CA-4E6B-AC21-DAF8DD31D672}"/>
          </ac:spMkLst>
        </pc:spChg>
        <pc:spChg chg="mod">
          <ac:chgData name="Nizar MOUSSATAT" userId="1aa2305c-3eba-4399-8b5f-e349fe700bdc" providerId="ADAL" clId="{C266EA27-8833-4642-9EE6-4C3AA6C4D730}" dt="2022-12-18T07:11:21.270" v="559" actId="20577"/>
          <ac:spMkLst>
            <pc:docMk/>
            <pc:sldMk cId="3524078135" sldId="1064"/>
            <ac:spMk id="24" creationId="{ABD30EFB-F276-4FBD-B21D-7CDE53296439}"/>
          </ac:spMkLst>
        </pc:spChg>
        <pc:spChg chg="mod">
          <ac:chgData name="Nizar MOUSSATAT" userId="1aa2305c-3eba-4399-8b5f-e349fe700bdc" providerId="ADAL" clId="{C266EA27-8833-4642-9EE6-4C3AA6C4D730}" dt="2022-12-18T07:08:55.183" v="406" actId="20577"/>
          <ac:spMkLst>
            <pc:docMk/>
            <pc:sldMk cId="3524078135" sldId="1064"/>
            <ac:spMk id="25" creationId="{D74D04A2-A0FC-4B07-939E-9EF6A533B762}"/>
          </ac:spMkLst>
        </pc:spChg>
        <pc:spChg chg="mod">
          <ac:chgData name="Nizar MOUSSATAT" userId="1aa2305c-3eba-4399-8b5f-e349fe700bdc" providerId="ADAL" clId="{C266EA27-8833-4642-9EE6-4C3AA6C4D730}" dt="2022-12-18T07:08:58.454" v="412" actId="20577"/>
          <ac:spMkLst>
            <pc:docMk/>
            <pc:sldMk cId="3524078135" sldId="1064"/>
            <ac:spMk id="26" creationId="{57B75325-B1E8-456E-BFE3-F39A6E5AF8DA}"/>
          </ac:spMkLst>
        </pc:spChg>
        <pc:spChg chg="mod">
          <ac:chgData name="Nizar MOUSSATAT" userId="1aa2305c-3eba-4399-8b5f-e349fe700bdc" providerId="ADAL" clId="{C266EA27-8833-4642-9EE6-4C3AA6C4D730}" dt="2022-12-18T07:11:41.157" v="568" actId="20577"/>
          <ac:spMkLst>
            <pc:docMk/>
            <pc:sldMk cId="3524078135" sldId="1064"/>
            <ac:spMk id="32" creationId="{6589E655-D67D-4AE7-AFB1-8CD062D60D59}"/>
          </ac:spMkLst>
        </pc:spChg>
      </pc:sldChg>
      <pc:sldChg chg="addSp delSp modSp add mod ord delAnim">
        <pc:chgData name="Nizar MOUSSATAT" userId="1aa2305c-3eba-4399-8b5f-e349fe700bdc" providerId="ADAL" clId="{C266EA27-8833-4642-9EE6-4C3AA6C4D730}" dt="2022-12-18T15:15:25.937" v="1223" actId="20577"/>
        <pc:sldMkLst>
          <pc:docMk/>
          <pc:sldMk cId="459958534" sldId="1069"/>
        </pc:sldMkLst>
        <pc:spChg chg="add mod">
          <ac:chgData name="Nizar MOUSSATAT" userId="1aa2305c-3eba-4399-8b5f-e349fe700bdc" providerId="ADAL" clId="{C266EA27-8833-4642-9EE6-4C3AA6C4D730}" dt="2022-12-18T07:29:12.527" v="589" actId="1076"/>
          <ac:spMkLst>
            <pc:docMk/>
            <pc:sldMk cId="459958534" sldId="1069"/>
            <ac:spMk id="2" creationId="{DC42FCE8-EBEF-BCC5-7A99-87FCB7684CC6}"/>
          </ac:spMkLst>
        </pc:spChg>
        <pc:spChg chg="mod">
          <ac:chgData name="Nizar MOUSSATAT" userId="1aa2305c-3eba-4399-8b5f-e349fe700bdc" providerId="ADAL" clId="{C266EA27-8833-4642-9EE6-4C3AA6C4D730}" dt="2022-12-18T07:29:06.834" v="588" actId="1076"/>
          <ac:spMkLst>
            <pc:docMk/>
            <pc:sldMk cId="459958534" sldId="1069"/>
            <ac:spMk id="6" creationId="{031BAFB4-596E-44AB-B7C0-17391B4AE81A}"/>
          </ac:spMkLst>
        </pc:spChg>
        <pc:spChg chg="del mod">
          <ac:chgData name="Nizar MOUSSATAT" userId="1aa2305c-3eba-4399-8b5f-e349fe700bdc" providerId="ADAL" clId="{C266EA27-8833-4642-9EE6-4C3AA6C4D730}" dt="2022-12-18T07:28:19.996" v="582"/>
          <ac:spMkLst>
            <pc:docMk/>
            <pc:sldMk cId="459958534" sldId="1069"/>
            <ac:spMk id="7" creationId="{9CFF6CF5-FCE0-40C8-AE0E-EB012958A403}"/>
          </ac:spMkLst>
        </pc:spChg>
        <pc:spChg chg="del mod">
          <ac:chgData name="Nizar MOUSSATAT" userId="1aa2305c-3eba-4399-8b5f-e349fe700bdc" providerId="ADAL" clId="{C266EA27-8833-4642-9EE6-4C3AA6C4D730}" dt="2022-12-18T07:28:08.481" v="577" actId="478"/>
          <ac:spMkLst>
            <pc:docMk/>
            <pc:sldMk cId="459958534" sldId="1069"/>
            <ac:spMk id="9" creationId="{6480ABF1-2544-4DE3-94EC-DA7E94AF2B98}"/>
          </ac:spMkLst>
        </pc:spChg>
        <pc:spChg chg="mod">
          <ac:chgData name="Nizar MOUSSATAT" userId="1aa2305c-3eba-4399-8b5f-e349fe700bdc" providerId="ADAL" clId="{C266EA27-8833-4642-9EE6-4C3AA6C4D730}" dt="2022-12-18T07:29:20.169" v="590" actId="1076"/>
          <ac:spMkLst>
            <pc:docMk/>
            <pc:sldMk cId="459958534" sldId="1069"/>
            <ac:spMk id="10" creationId="{C910BDCF-D755-49AA-8349-C43F1D7FB167}"/>
          </ac:spMkLst>
        </pc:spChg>
        <pc:spChg chg="mod">
          <ac:chgData name="Nizar MOUSSATAT" userId="1aa2305c-3eba-4399-8b5f-e349fe700bdc" providerId="ADAL" clId="{C266EA27-8833-4642-9EE6-4C3AA6C4D730}" dt="2022-12-18T12:32:59.541" v="930" actId="790"/>
          <ac:spMkLst>
            <pc:docMk/>
            <pc:sldMk cId="459958534" sldId="1069"/>
            <ac:spMk id="12" creationId="{CC6B12BF-A1D1-415C-9C42-D06FC94A2ED5}"/>
          </ac:spMkLst>
        </pc:spChg>
        <pc:spChg chg="mod">
          <ac:chgData name="Nizar MOUSSATAT" userId="1aa2305c-3eba-4399-8b5f-e349fe700bdc" providerId="ADAL" clId="{C266EA27-8833-4642-9EE6-4C3AA6C4D730}" dt="2022-12-18T15:15:25.937" v="1223" actId="20577"/>
          <ac:spMkLst>
            <pc:docMk/>
            <pc:sldMk cId="459958534" sldId="1069"/>
            <ac:spMk id="13" creationId="{AC4C2EB1-AC1F-49C1-96C8-51ACBCE97433}"/>
          </ac:spMkLst>
        </pc:spChg>
        <pc:spChg chg="mod">
          <ac:chgData name="Nizar MOUSSATAT" userId="1aa2305c-3eba-4399-8b5f-e349fe700bdc" providerId="ADAL" clId="{C266EA27-8833-4642-9EE6-4C3AA6C4D730}" dt="2022-12-18T07:37:57.534" v="621" actId="20577"/>
          <ac:spMkLst>
            <pc:docMk/>
            <pc:sldMk cId="459958534" sldId="1069"/>
            <ac:spMk id="14" creationId="{1A325C4E-43B4-4C25-A4B3-D89FD0848311}"/>
          </ac:spMkLst>
        </pc:spChg>
        <pc:spChg chg="mod">
          <ac:chgData name="Nizar MOUSSATAT" userId="1aa2305c-3eba-4399-8b5f-e349fe700bdc" providerId="ADAL" clId="{C266EA27-8833-4642-9EE6-4C3AA6C4D730}" dt="2022-12-18T12:29:17.646" v="656" actId="20577"/>
          <ac:spMkLst>
            <pc:docMk/>
            <pc:sldMk cId="459958534" sldId="1069"/>
            <ac:spMk id="15" creationId="{3CBE33F1-6545-4B44-8D7C-8C96D3CC42D9}"/>
          </ac:spMkLst>
        </pc:spChg>
        <pc:spChg chg="mod">
          <ac:chgData name="Nizar MOUSSATAT" userId="1aa2305c-3eba-4399-8b5f-e349fe700bdc" providerId="ADAL" clId="{C266EA27-8833-4642-9EE6-4C3AA6C4D730}" dt="2022-12-18T12:29:14.645" v="655" actId="20577"/>
          <ac:spMkLst>
            <pc:docMk/>
            <pc:sldMk cId="459958534" sldId="1069"/>
            <ac:spMk id="16" creationId="{AC308DE9-C703-4C3B-B10E-55F1B6B66448}"/>
          </ac:spMkLst>
        </pc:spChg>
        <pc:spChg chg="mod">
          <ac:chgData name="Nizar MOUSSATAT" userId="1aa2305c-3eba-4399-8b5f-e349fe700bdc" providerId="ADAL" clId="{C266EA27-8833-4642-9EE6-4C3AA6C4D730}" dt="2022-12-18T12:30:12.195" v="671" actId="20577"/>
          <ac:spMkLst>
            <pc:docMk/>
            <pc:sldMk cId="459958534" sldId="1069"/>
            <ac:spMk id="17" creationId="{DC940157-21EC-449A-B92C-D1D9E621B561}"/>
          </ac:spMkLst>
        </pc:spChg>
        <pc:spChg chg="mod">
          <ac:chgData name="Nizar MOUSSATAT" userId="1aa2305c-3eba-4399-8b5f-e349fe700bdc" providerId="ADAL" clId="{C266EA27-8833-4642-9EE6-4C3AA6C4D730}" dt="2022-12-18T12:30:04.947" v="667" actId="20577"/>
          <ac:spMkLst>
            <pc:docMk/>
            <pc:sldMk cId="459958534" sldId="1069"/>
            <ac:spMk id="18" creationId="{01D2B14A-BAC9-4E1C-84B3-D1164470EDB7}"/>
          </ac:spMkLst>
        </pc:spChg>
        <pc:spChg chg="mod">
          <ac:chgData name="Nizar MOUSSATAT" userId="1aa2305c-3eba-4399-8b5f-e349fe700bdc" providerId="ADAL" clId="{C266EA27-8833-4642-9EE6-4C3AA6C4D730}" dt="2022-12-18T07:39:17.799" v="645" actId="20577"/>
          <ac:spMkLst>
            <pc:docMk/>
            <pc:sldMk cId="459958534" sldId="1069"/>
            <ac:spMk id="19" creationId="{CB0896BE-ABDF-4CEB-ACE1-741C7A006130}"/>
          </ac:spMkLst>
        </pc:spChg>
        <pc:spChg chg="mod">
          <ac:chgData name="Nizar MOUSSATAT" userId="1aa2305c-3eba-4399-8b5f-e349fe700bdc" providerId="ADAL" clId="{C266EA27-8833-4642-9EE6-4C3AA6C4D730}" dt="2022-12-18T07:39:20.887" v="651" actId="20577"/>
          <ac:spMkLst>
            <pc:docMk/>
            <pc:sldMk cId="459958534" sldId="1069"/>
            <ac:spMk id="20" creationId="{F4F917A8-D4FD-469E-ADDD-5F73FE7FE187}"/>
          </ac:spMkLst>
        </pc:spChg>
        <pc:spChg chg="mod">
          <ac:chgData name="Nizar MOUSSATAT" userId="1aa2305c-3eba-4399-8b5f-e349fe700bdc" providerId="ADAL" clId="{C266EA27-8833-4642-9EE6-4C3AA6C4D730}" dt="2022-12-18T07:38:00.352" v="623" actId="20577"/>
          <ac:spMkLst>
            <pc:docMk/>
            <pc:sldMk cId="459958534" sldId="1069"/>
            <ac:spMk id="21" creationId="{89C3B3C3-E74F-4BDE-A9F9-801A1A355E7C}"/>
          </ac:spMkLst>
        </pc:spChg>
        <pc:spChg chg="mod">
          <ac:chgData name="Nizar MOUSSATAT" userId="1aa2305c-3eba-4399-8b5f-e349fe700bdc" providerId="ADAL" clId="{C266EA27-8833-4642-9EE6-4C3AA6C4D730}" dt="2022-12-18T12:29:47.059" v="663" actId="20577"/>
          <ac:spMkLst>
            <pc:docMk/>
            <pc:sldMk cId="459958534" sldId="1069"/>
            <ac:spMk id="22" creationId="{CF1EB9BC-8108-47B9-8B11-F7102750E64C}"/>
          </ac:spMkLst>
        </pc:spChg>
        <pc:spChg chg="mod">
          <ac:chgData name="Nizar MOUSSATAT" userId="1aa2305c-3eba-4399-8b5f-e349fe700bdc" providerId="ADAL" clId="{C266EA27-8833-4642-9EE6-4C3AA6C4D730}" dt="2022-12-18T12:30:28.667" v="675" actId="20577"/>
          <ac:spMkLst>
            <pc:docMk/>
            <pc:sldMk cId="459958534" sldId="1069"/>
            <ac:spMk id="23" creationId="{CD744C85-393C-4B26-BD22-202BECF5D9D7}"/>
          </ac:spMkLst>
        </pc:spChg>
        <pc:spChg chg="mod">
          <ac:chgData name="Nizar MOUSSATAT" userId="1aa2305c-3eba-4399-8b5f-e349fe700bdc" providerId="ADAL" clId="{C266EA27-8833-4642-9EE6-4C3AA6C4D730}" dt="2022-12-18T12:29:07.810" v="653"/>
          <ac:spMkLst>
            <pc:docMk/>
            <pc:sldMk cId="459958534" sldId="1069"/>
            <ac:spMk id="24" creationId="{1453FC80-7979-48B4-98EA-AF5DAEF8AD5C}"/>
          </ac:spMkLst>
        </pc:spChg>
        <pc:spChg chg="mod">
          <ac:chgData name="Nizar MOUSSATAT" userId="1aa2305c-3eba-4399-8b5f-e349fe700bdc" providerId="ADAL" clId="{C266EA27-8833-4642-9EE6-4C3AA6C4D730}" dt="2022-12-18T12:29:05.683" v="652"/>
          <ac:spMkLst>
            <pc:docMk/>
            <pc:sldMk cId="459958534" sldId="1069"/>
            <ac:spMk id="25" creationId="{239037A7-6F5D-4BF0-9708-0DB0197D1389}"/>
          </ac:spMkLst>
        </pc:spChg>
        <pc:spChg chg="mod">
          <ac:chgData name="Nizar MOUSSATAT" userId="1aa2305c-3eba-4399-8b5f-e349fe700bdc" providerId="ADAL" clId="{C266EA27-8833-4642-9EE6-4C3AA6C4D730}" dt="2022-12-18T12:29:10.925" v="654" actId="20577"/>
          <ac:spMkLst>
            <pc:docMk/>
            <pc:sldMk cId="459958534" sldId="1069"/>
            <ac:spMk id="26" creationId="{50E36F5A-315A-4F43-AB67-A8B7EF23186F}"/>
          </ac:spMkLst>
        </pc:spChg>
        <pc:spChg chg="mod">
          <ac:chgData name="Nizar MOUSSATAT" userId="1aa2305c-3eba-4399-8b5f-e349fe700bdc" providerId="ADAL" clId="{C266EA27-8833-4642-9EE6-4C3AA6C4D730}" dt="2022-12-18T12:34:03.110" v="1068" actId="1076"/>
          <ac:spMkLst>
            <pc:docMk/>
            <pc:sldMk cId="459958534" sldId="1069"/>
            <ac:spMk id="27" creationId="{5BA3E38A-E9D3-4EE7-9B7D-1E1419A61080}"/>
          </ac:spMkLst>
        </pc:spChg>
        <pc:spChg chg="mod">
          <ac:chgData name="Nizar MOUSSATAT" userId="1aa2305c-3eba-4399-8b5f-e349fe700bdc" providerId="ADAL" clId="{C266EA27-8833-4642-9EE6-4C3AA6C4D730}" dt="2022-12-18T12:35:28.032" v="1153" actId="1076"/>
          <ac:spMkLst>
            <pc:docMk/>
            <pc:sldMk cId="459958534" sldId="1069"/>
            <ac:spMk id="31" creationId="{7240164A-1552-4169-A150-076FB7F61718}"/>
          </ac:spMkLst>
        </pc:spChg>
        <pc:spChg chg="mod">
          <ac:chgData name="Nizar MOUSSATAT" userId="1aa2305c-3eba-4399-8b5f-e349fe700bdc" providerId="ADAL" clId="{C266EA27-8833-4642-9EE6-4C3AA6C4D730}" dt="2022-12-18T12:35:05.507" v="1138" actId="1076"/>
          <ac:spMkLst>
            <pc:docMk/>
            <pc:sldMk cId="459958534" sldId="1069"/>
            <ac:spMk id="32" creationId="{62FC30BE-B50E-4BBA-8B26-E0F829FCB8B8}"/>
          </ac:spMkLst>
        </pc:spChg>
        <pc:spChg chg="mod">
          <ac:chgData name="Nizar MOUSSATAT" userId="1aa2305c-3eba-4399-8b5f-e349fe700bdc" providerId="ADAL" clId="{C266EA27-8833-4642-9EE6-4C3AA6C4D730}" dt="2022-12-18T12:36:09.270" v="1222" actId="20577"/>
          <ac:spMkLst>
            <pc:docMk/>
            <pc:sldMk cId="459958534" sldId="1069"/>
            <ac:spMk id="33" creationId="{808D9C02-1111-4C3C-8836-20756433C740}"/>
          </ac:spMkLst>
        </pc:spChg>
      </pc:sldChg>
      <pc:sldChg chg="add del">
        <pc:chgData name="Nizar MOUSSATAT" userId="1aa2305c-3eba-4399-8b5f-e349fe700bdc" providerId="ADAL" clId="{C266EA27-8833-4642-9EE6-4C3AA6C4D730}" dt="2022-12-19T00:21:56.693" v="1741" actId="2696"/>
        <pc:sldMkLst>
          <pc:docMk/>
          <pc:sldMk cId="2345264744" sldId="1070"/>
        </pc:sldMkLst>
      </pc:sldChg>
      <pc:sldChg chg="modSp add mod">
        <pc:chgData name="Nizar MOUSSATAT" userId="1aa2305c-3eba-4399-8b5f-e349fe700bdc" providerId="ADAL" clId="{C266EA27-8833-4642-9EE6-4C3AA6C4D730}" dt="2022-12-19T00:29:59.737" v="1753" actId="1076"/>
        <pc:sldMkLst>
          <pc:docMk/>
          <pc:sldMk cId="2769819852" sldId="1070"/>
        </pc:sldMkLst>
        <pc:spChg chg="mod">
          <ac:chgData name="Nizar MOUSSATAT" userId="1aa2305c-3eba-4399-8b5f-e349fe700bdc" providerId="ADAL" clId="{C266EA27-8833-4642-9EE6-4C3AA6C4D730}" dt="2022-12-19T00:29:29.835" v="1747" actId="20577"/>
          <ac:spMkLst>
            <pc:docMk/>
            <pc:sldMk cId="2769819852" sldId="1070"/>
            <ac:spMk id="6" creationId="{5F5AC12B-B557-46E4-93A7-834BB4A62396}"/>
          </ac:spMkLst>
        </pc:spChg>
        <pc:spChg chg="mod">
          <ac:chgData name="Nizar MOUSSATAT" userId="1aa2305c-3eba-4399-8b5f-e349fe700bdc" providerId="ADAL" clId="{C266EA27-8833-4642-9EE6-4C3AA6C4D730}" dt="2022-12-19T00:29:45.631" v="1750" actId="1076"/>
          <ac:spMkLst>
            <pc:docMk/>
            <pc:sldMk cId="2769819852" sldId="1070"/>
            <ac:spMk id="9" creationId="{318C72C8-4C8E-4239-ABA4-954B3B5D66B1}"/>
          </ac:spMkLst>
        </pc:spChg>
        <pc:spChg chg="mod">
          <ac:chgData name="Nizar MOUSSATAT" userId="1aa2305c-3eba-4399-8b5f-e349fe700bdc" providerId="ADAL" clId="{C266EA27-8833-4642-9EE6-4C3AA6C4D730}" dt="2022-12-19T00:29:37.014" v="1748" actId="1076"/>
          <ac:spMkLst>
            <pc:docMk/>
            <pc:sldMk cId="2769819852" sldId="1070"/>
            <ac:spMk id="10" creationId="{2B18D708-D7C9-4501-9633-35FA12CF7BF4}"/>
          </ac:spMkLst>
        </pc:spChg>
        <pc:spChg chg="mod">
          <ac:chgData name="Nizar MOUSSATAT" userId="1aa2305c-3eba-4399-8b5f-e349fe700bdc" providerId="ADAL" clId="{C266EA27-8833-4642-9EE6-4C3AA6C4D730}" dt="2022-12-19T00:29:59.737" v="1753" actId="1076"/>
          <ac:spMkLst>
            <pc:docMk/>
            <pc:sldMk cId="2769819852" sldId="1070"/>
            <ac:spMk id="11" creationId="{97831456-EE96-4346-931D-051A0F2CBB96}"/>
          </ac:spMkLst>
        </pc:spChg>
        <pc:spChg chg="mod">
          <ac:chgData name="Nizar MOUSSATAT" userId="1aa2305c-3eba-4399-8b5f-e349fe700bdc" providerId="ADAL" clId="{C266EA27-8833-4642-9EE6-4C3AA6C4D730}" dt="2022-12-19T00:29:50.939" v="1751" actId="1076"/>
          <ac:spMkLst>
            <pc:docMk/>
            <pc:sldMk cId="2769819852" sldId="1070"/>
            <ac:spMk id="12" creationId="{F025F44A-43F8-4FE9-9448-B65C3F0F0BB5}"/>
          </ac:spMkLst>
        </pc:spChg>
        <pc:spChg chg="mod">
          <ac:chgData name="Nizar MOUSSATAT" userId="1aa2305c-3eba-4399-8b5f-e349fe700bdc" providerId="ADAL" clId="{C266EA27-8833-4642-9EE6-4C3AA6C4D730}" dt="2022-12-19T00:29:40.769" v="1749" actId="1076"/>
          <ac:spMkLst>
            <pc:docMk/>
            <pc:sldMk cId="2769819852" sldId="1070"/>
            <ac:spMk id="13" creationId="{9E22625C-BEBC-48BF-80A8-4CBEE39B3312}"/>
          </ac:spMkLst>
        </pc:spChg>
        <pc:spChg chg="mod">
          <ac:chgData name="Nizar MOUSSATAT" userId="1aa2305c-3eba-4399-8b5f-e349fe700bdc" providerId="ADAL" clId="{C266EA27-8833-4642-9EE6-4C3AA6C4D730}" dt="2022-12-19T00:29:54.539" v="1752" actId="1076"/>
          <ac:spMkLst>
            <pc:docMk/>
            <pc:sldMk cId="2769819852" sldId="1070"/>
            <ac:spMk id="14" creationId="{68A8E9C3-0491-4658-BD34-248E04E0431D}"/>
          </ac:spMkLst>
        </pc:spChg>
      </pc:sldChg>
      <pc:sldChg chg="addSp modSp add mod modAnim">
        <pc:chgData name="Nizar MOUSSATAT" userId="1aa2305c-3eba-4399-8b5f-e349fe700bdc" providerId="ADAL" clId="{C266EA27-8833-4642-9EE6-4C3AA6C4D730}" dt="2022-12-19T00:49:18.312" v="2070" actId="20577"/>
        <pc:sldMkLst>
          <pc:docMk/>
          <pc:sldMk cId="4051665159" sldId="1071"/>
        </pc:sldMkLst>
        <pc:spChg chg="add mod">
          <ac:chgData name="Nizar MOUSSATAT" userId="1aa2305c-3eba-4399-8b5f-e349fe700bdc" providerId="ADAL" clId="{C266EA27-8833-4642-9EE6-4C3AA6C4D730}" dt="2022-12-19T00:48:30.069" v="2062" actId="1076"/>
          <ac:spMkLst>
            <pc:docMk/>
            <pc:sldMk cId="4051665159" sldId="1071"/>
            <ac:spMk id="2" creationId="{B39C6B4C-8CB5-2A75-3907-C8FF37D6F15E}"/>
          </ac:spMkLst>
        </pc:spChg>
        <pc:spChg chg="add mod">
          <ac:chgData name="Nizar MOUSSATAT" userId="1aa2305c-3eba-4399-8b5f-e349fe700bdc" providerId="ADAL" clId="{C266EA27-8833-4642-9EE6-4C3AA6C4D730}" dt="2022-12-19T00:48:41.672" v="2065" actId="1076"/>
          <ac:spMkLst>
            <pc:docMk/>
            <pc:sldMk cId="4051665159" sldId="1071"/>
            <ac:spMk id="3" creationId="{C3891F41-230B-2FFC-FBE6-C1BF0A67C0E1}"/>
          </ac:spMkLst>
        </pc:spChg>
        <pc:spChg chg="mod">
          <ac:chgData name="Nizar MOUSSATAT" userId="1aa2305c-3eba-4399-8b5f-e349fe700bdc" providerId="ADAL" clId="{C266EA27-8833-4642-9EE6-4C3AA6C4D730}" dt="2022-12-19T00:49:18.312" v="2070" actId="20577"/>
          <ac:spMkLst>
            <pc:docMk/>
            <pc:sldMk cId="4051665159" sldId="1071"/>
            <ac:spMk id="6" creationId="{5F5AC12B-B557-46E4-93A7-834BB4A62396}"/>
          </ac:spMkLst>
        </pc:spChg>
        <pc:spChg chg="add mod">
          <ac:chgData name="Nizar MOUSSATAT" userId="1aa2305c-3eba-4399-8b5f-e349fe700bdc" providerId="ADAL" clId="{C266EA27-8833-4642-9EE6-4C3AA6C4D730}" dt="2022-12-19T00:40:14.385" v="2029" actId="1076"/>
          <ac:spMkLst>
            <pc:docMk/>
            <pc:sldMk cId="4051665159" sldId="1071"/>
            <ac:spMk id="7" creationId="{902E3B3C-E700-31DE-0274-A3CD6916C0F7}"/>
          </ac:spMkLst>
        </pc:spChg>
        <pc:spChg chg="mod">
          <ac:chgData name="Nizar MOUSSATAT" userId="1aa2305c-3eba-4399-8b5f-e349fe700bdc" providerId="ADAL" clId="{C266EA27-8833-4642-9EE6-4C3AA6C4D730}" dt="2022-12-19T00:48:46.672" v="2066" actId="1076"/>
          <ac:spMkLst>
            <pc:docMk/>
            <pc:sldMk cId="4051665159" sldId="1071"/>
            <ac:spMk id="8" creationId="{14B54DE9-4093-45DD-915C-478EF926674D}"/>
          </ac:spMkLst>
        </pc:spChg>
        <pc:spChg chg="mod">
          <ac:chgData name="Nizar MOUSSATAT" userId="1aa2305c-3eba-4399-8b5f-e349fe700bdc" providerId="ADAL" clId="{C266EA27-8833-4642-9EE6-4C3AA6C4D730}" dt="2022-12-19T00:31:34.827" v="1760" actId="1076"/>
          <ac:spMkLst>
            <pc:docMk/>
            <pc:sldMk cId="4051665159" sldId="1071"/>
            <ac:spMk id="9" creationId="{5AB5E308-9E94-4493-ADC1-107C6189E765}"/>
          </ac:spMkLst>
        </pc:spChg>
        <pc:spChg chg="mod">
          <ac:chgData name="Nizar MOUSSATAT" userId="1aa2305c-3eba-4399-8b5f-e349fe700bdc" providerId="ADAL" clId="{C266EA27-8833-4642-9EE6-4C3AA6C4D730}" dt="2022-12-19T00:47:58.905" v="2054" actId="1076"/>
          <ac:spMkLst>
            <pc:docMk/>
            <pc:sldMk cId="4051665159" sldId="1071"/>
            <ac:spMk id="10" creationId="{D02E0872-6E58-4D75-826D-9B3E30DBECA9}"/>
          </ac:spMkLst>
        </pc:spChg>
        <pc:spChg chg="add mod">
          <ac:chgData name="Nizar MOUSSATAT" userId="1aa2305c-3eba-4399-8b5f-e349fe700bdc" providerId="ADAL" clId="{C266EA27-8833-4642-9EE6-4C3AA6C4D730}" dt="2022-12-19T00:49:09.425" v="2069" actId="20577"/>
          <ac:spMkLst>
            <pc:docMk/>
            <pc:sldMk cId="4051665159" sldId="1071"/>
            <ac:spMk id="11" creationId="{D84479A1-F365-F53A-0D10-FB8E6D2021DC}"/>
          </ac:spMkLst>
        </pc:spChg>
        <pc:spChg chg="add mod">
          <ac:chgData name="Nizar MOUSSATAT" userId="1aa2305c-3eba-4399-8b5f-e349fe700bdc" providerId="ADAL" clId="{C266EA27-8833-4642-9EE6-4C3AA6C4D730}" dt="2022-12-19T00:48:07.221" v="2056" actId="1076"/>
          <ac:spMkLst>
            <pc:docMk/>
            <pc:sldMk cId="4051665159" sldId="1071"/>
            <ac:spMk id="12" creationId="{E640F5C5-8B13-01C7-A4E7-EA27E9B364B8}"/>
          </ac:spMkLst>
        </pc:spChg>
        <pc:spChg chg="mod">
          <ac:chgData name="Nizar MOUSSATAT" userId="1aa2305c-3eba-4399-8b5f-e349fe700bdc" providerId="ADAL" clId="{C266EA27-8833-4642-9EE6-4C3AA6C4D730}" dt="2022-12-19T00:48:01.616" v="2055" actId="1076"/>
          <ac:spMkLst>
            <pc:docMk/>
            <pc:sldMk cId="4051665159" sldId="1071"/>
            <ac:spMk id="13" creationId="{05C00739-6CA8-4E44-B2B5-CABF1788CFA2}"/>
          </ac:spMkLst>
        </pc:spChg>
        <pc:spChg chg="mod">
          <ac:chgData name="Nizar MOUSSATAT" userId="1aa2305c-3eba-4399-8b5f-e349fe700bdc" providerId="ADAL" clId="{C266EA27-8833-4642-9EE6-4C3AA6C4D730}" dt="2022-12-19T00:48:53.482" v="2067" actId="1076"/>
          <ac:spMkLst>
            <pc:docMk/>
            <pc:sldMk cId="4051665159" sldId="1071"/>
            <ac:spMk id="14" creationId="{07FE893F-562B-4496-B501-C8D18BBAD8E7}"/>
          </ac:spMkLst>
        </pc:spChg>
        <pc:spChg chg="mod">
          <ac:chgData name="Nizar MOUSSATAT" userId="1aa2305c-3eba-4399-8b5f-e349fe700bdc" providerId="ADAL" clId="{C266EA27-8833-4642-9EE6-4C3AA6C4D730}" dt="2022-12-19T00:47:50.565" v="2052" actId="14100"/>
          <ac:spMkLst>
            <pc:docMk/>
            <pc:sldMk cId="4051665159" sldId="1071"/>
            <ac:spMk id="15" creationId="{E84895CD-1971-4FFC-AFBA-7C3386A16A24}"/>
          </ac:spMkLst>
        </pc:spChg>
        <pc:spChg chg="mod">
          <ac:chgData name="Nizar MOUSSATAT" userId="1aa2305c-3eba-4399-8b5f-e349fe700bdc" providerId="ADAL" clId="{C266EA27-8833-4642-9EE6-4C3AA6C4D730}" dt="2022-12-19T00:48:20.210" v="2060" actId="1076"/>
          <ac:spMkLst>
            <pc:docMk/>
            <pc:sldMk cId="4051665159" sldId="1071"/>
            <ac:spMk id="18" creationId="{6295B528-6041-40E1-A65E-B316B088EB4A}"/>
          </ac:spMkLst>
        </pc:spChg>
        <pc:spChg chg="mod">
          <ac:chgData name="Nizar MOUSSATAT" userId="1aa2305c-3eba-4399-8b5f-e349fe700bdc" providerId="ADAL" clId="{C266EA27-8833-4642-9EE6-4C3AA6C4D730}" dt="2022-12-19T00:48:34.612" v="2063" actId="1076"/>
          <ac:spMkLst>
            <pc:docMk/>
            <pc:sldMk cId="4051665159" sldId="1071"/>
            <ac:spMk id="19" creationId="{87E76EBA-8B50-496F-9B7B-99623D020A3D}"/>
          </ac:spMkLst>
        </pc:spChg>
        <pc:spChg chg="mod">
          <ac:chgData name="Nizar MOUSSATAT" userId="1aa2305c-3eba-4399-8b5f-e349fe700bdc" providerId="ADAL" clId="{C266EA27-8833-4642-9EE6-4C3AA6C4D730}" dt="2022-12-19T00:48:26.011" v="2061" actId="1076"/>
          <ac:spMkLst>
            <pc:docMk/>
            <pc:sldMk cId="4051665159" sldId="1071"/>
            <ac:spMk id="20" creationId="{D6214B98-2F37-4840-BC00-2D237780C122}"/>
          </ac:spMkLst>
        </pc:spChg>
        <pc:spChg chg="mod">
          <ac:chgData name="Nizar MOUSSATAT" userId="1aa2305c-3eba-4399-8b5f-e349fe700bdc" providerId="ADAL" clId="{C266EA27-8833-4642-9EE6-4C3AA6C4D730}" dt="2022-12-19T00:48:38.555" v="2064" actId="1076"/>
          <ac:spMkLst>
            <pc:docMk/>
            <pc:sldMk cId="4051665159" sldId="1071"/>
            <ac:spMk id="21" creationId="{23EA8A41-E2E0-4386-84E5-260961B2AD80}"/>
          </ac:spMkLst>
        </pc:spChg>
        <pc:spChg chg="mod">
          <ac:chgData name="Nizar MOUSSATAT" userId="1aa2305c-3eba-4399-8b5f-e349fe700bdc" providerId="ADAL" clId="{C266EA27-8833-4642-9EE6-4C3AA6C4D730}" dt="2022-12-19T00:40:17.268" v="2030" actId="1076"/>
          <ac:spMkLst>
            <pc:docMk/>
            <pc:sldMk cId="4051665159" sldId="1071"/>
            <ac:spMk id="22" creationId="{7CE4526C-FF3B-4F82-924E-A2FEE7E8D20E}"/>
          </ac:spMkLst>
        </pc:spChg>
        <pc:spChg chg="mod">
          <ac:chgData name="Nizar MOUSSATAT" userId="1aa2305c-3eba-4399-8b5f-e349fe700bdc" providerId="ADAL" clId="{C266EA27-8833-4642-9EE6-4C3AA6C4D730}" dt="2022-12-19T00:48:13.347" v="2059" actId="1076"/>
          <ac:spMkLst>
            <pc:docMk/>
            <pc:sldMk cId="4051665159" sldId="1071"/>
            <ac:spMk id="23" creationId="{C74D5585-C3CA-41CE-9059-5CAA2BBA1CB2}"/>
          </ac:spMkLst>
        </pc:spChg>
        <pc:spChg chg="mod">
          <ac:chgData name="Nizar MOUSSATAT" userId="1aa2305c-3eba-4399-8b5f-e349fe700bdc" providerId="ADAL" clId="{C266EA27-8833-4642-9EE6-4C3AA6C4D730}" dt="2022-12-19T00:40:25.555" v="2031" actId="1076"/>
          <ac:spMkLst>
            <pc:docMk/>
            <pc:sldMk cId="4051665159" sldId="1071"/>
            <ac:spMk id="27" creationId="{D5318F5A-4650-43D7-9ED9-61C096AADCA0}"/>
          </ac:spMkLst>
        </pc:spChg>
        <pc:spChg chg="mod">
          <ac:chgData name="Nizar MOUSSATAT" userId="1aa2305c-3eba-4399-8b5f-e349fe700bdc" providerId="ADAL" clId="{C266EA27-8833-4642-9EE6-4C3AA6C4D730}" dt="2022-12-19T00:40:05.983" v="2027" actId="1076"/>
          <ac:spMkLst>
            <pc:docMk/>
            <pc:sldMk cId="4051665159" sldId="1071"/>
            <ac:spMk id="28" creationId="{5B9E891C-B319-477C-814F-A2FE1BC139F3}"/>
          </ac:spMkLst>
        </pc:spChg>
        <pc:spChg chg="mod">
          <ac:chgData name="Nizar MOUSSATAT" userId="1aa2305c-3eba-4399-8b5f-e349fe700bdc" providerId="ADAL" clId="{C266EA27-8833-4642-9EE6-4C3AA6C4D730}" dt="2022-12-19T00:40:08.707" v="2028" actId="1076"/>
          <ac:spMkLst>
            <pc:docMk/>
            <pc:sldMk cId="4051665159" sldId="1071"/>
            <ac:spMk id="29" creationId="{54853DA1-9738-43C2-9752-FF9F7D432937}"/>
          </ac:spMkLst>
        </pc:spChg>
        <pc:grpChg chg="mod">
          <ac:chgData name="Nizar MOUSSATAT" userId="1aa2305c-3eba-4399-8b5f-e349fe700bdc" providerId="ADAL" clId="{C266EA27-8833-4642-9EE6-4C3AA6C4D730}" dt="2022-12-19T00:31:28.179" v="1759" actId="1076"/>
          <ac:grpSpMkLst>
            <pc:docMk/>
            <pc:sldMk cId="4051665159" sldId="1071"/>
            <ac:grpSpMk id="24" creationId="{DBCA4F0A-8C46-40F5-9F5E-C0C90CA8DF80}"/>
          </ac:grpSpMkLst>
        </pc:grpChg>
        <pc:grpChg chg="mod">
          <ac:chgData name="Nizar MOUSSATAT" userId="1aa2305c-3eba-4399-8b5f-e349fe700bdc" providerId="ADAL" clId="{C266EA27-8833-4642-9EE6-4C3AA6C4D730}" dt="2022-12-19T00:37:33.789" v="1916" actId="1076"/>
          <ac:grpSpMkLst>
            <pc:docMk/>
            <pc:sldMk cId="4051665159" sldId="1071"/>
            <ac:grpSpMk id="30" creationId="{4FACBF81-E52C-419A-B09D-5B53C69ECF84}"/>
          </ac:grpSpMkLst>
        </pc:grpChg>
      </pc:sldChg>
    </pc:docChg>
  </pc:docChgLst>
  <pc:docChgLst>
    <pc:chgData name="Nizar MOUSSATAT" userId="1aa2305c-3eba-4399-8b5f-e349fe700bdc" providerId="ADAL" clId="{B76E68D8-86EE-4C8F-BAE0-126536291667}"/>
    <pc:docChg chg="undo custSel addSld delSld modSld sldOrd delSection modSection">
      <pc:chgData name="Nizar MOUSSATAT" userId="1aa2305c-3eba-4399-8b5f-e349fe700bdc" providerId="ADAL" clId="{B76E68D8-86EE-4C8F-BAE0-126536291667}" dt="2023-03-03T23:04:24.246" v="4700" actId="20577"/>
      <pc:docMkLst>
        <pc:docMk/>
      </pc:docMkLst>
      <pc:sldChg chg="modSp mod ord">
        <pc:chgData name="Nizar MOUSSATAT" userId="1aa2305c-3eba-4399-8b5f-e349fe700bdc" providerId="ADAL" clId="{B76E68D8-86EE-4C8F-BAE0-126536291667}" dt="2023-02-15T03:22:46.380" v="3743" actId="403"/>
        <pc:sldMkLst>
          <pc:docMk/>
          <pc:sldMk cId="49839580" sldId="848"/>
        </pc:sldMkLst>
        <pc:spChg chg="mod">
          <ac:chgData name="Nizar MOUSSATAT" userId="1aa2305c-3eba-4399-8b5f-e349fe700bdc" providerId="ADAL" clId="{B76E68D8-86EE-4C8F-BAE0-126536291667}" dt="2023-02-15T03:22:46.380" v="3743" actId="403"/>
          <ac:spMkLst>
            <pc:docMk/>
            <pc:sldMk cId="49839580" sldId="848"/>
            <ac:spMk id="4" creationId="{049DD828-9816-48D5-8793-DAFED5357886}"/>
          </ac:spMkLst>
        </pc:spChg>
      </pc:sldChg>
      <pc:sldChg chg="del">
        <pc:chgData name="Nizar MOUSSATAT" userId="1aa2305c-3eba-4399-8b5f-e349fe700bdc" providerId="ADAL" clId="{B76E68D8-86EE-4C8F-BAE0-126536291667}" dt="2023-02-15T02:50:43.834" v="3196" actId="47"/>
        <pc:sldMkLst>
          <pc:docMk/>
          <pc:sldMk cId="398297137" sldId="938"/>
        </pc:sldMkLst>
      </pc:sldChg>
      <pc:sldChg chg="addSp delSp modSp add mod modAnim">
        <pc:chgData name="Nizar MOUSSATAT" userId="1aa2305c-3eba-4399-8b5f-e349fe700bdc" providerId="ADAL" clId="{B76E68D8-86EE-4C8F-BAE0-126536291667}" dt="2023-02-15T03:57:31.503" v="4607" actId="1076"/>
        <pc:sldMkLst>
          <pc:docMk/>
          <pc:sldMk cId="1027973503" sldId="947"/>
        </pc:sldMkLst>
        <pc:spChg chg="add del mod">
          <ac:chgData name="Nizar MOUSSATAT" userId="1aa2305c-3eba-4399-8b5f-e349fe700bdc" providerId="ADAL" clId="{B76E68D8-86EE-4C8F-BAE0-126536291667}" dt="2023-02-15T01:19:23.564" v="1139" actId="478"/>
          <ac:spMkLst>
            <pc:docMk/>
            <pc:sldMk cId="1027973503" sldId="947"/>
            <ac:spMk id="5" creationId="{5D6448B7-CBE9-9D7D-D813-8513C3AC5DB3}"/>
          </ac:spMkLst>
        </pc:spChg>
        <pc:spChg chg="add del mod">
          <ac:chgData name="Nizar MOUSSATAT" userId="1aa2305c-3eba-4399-8b5f-e349fe700bdc" providerId="ADAL" clId="{B76E68D8-86EE-4C8F-BAE0-126536291667}" dt="2023-02-15T01:19:23.564" v="1139" actId="478"/>
          <ac:spMkLst>
            <pc:docMk/>
            <pc:sldMk cId="1027973503" sldId="947"/>
            <ac:spMk id="6" creationId="{2CD83C8E-940C-32AE-E1DD-33C00555222B}"/>
          </ac:spMkLst>
        </pc:spChg>
        <pc:spChg chg="add del mod">
          <ac:chgData name="Nizar MOUSSATAT" userId="1aa2305c-3eba-4399-8b5f-e349fe700bdc" providerId="ADAL" clId="{B76E68D8-86EE-4C8F-BAE0-126536291667}" dt="2023-02-15T01:19:23.564" v="1139" actId="478"/>
          <ac:spMkLst>
            <pc:docMk/>
            <pc:sldMk cId="1027973503" sldId="947"/>
            <ac:spMk id="8" creationId="{0AB3051D-DE60-67DE-F61E-B50E64025EFE}"/>
          </ac:spMkLst>
        </pc:spChg>
        <pc:spChg chg="add del mod">
          <ac:chgData name="Nizar MOUSSATAT" userId="1aa2305c-3eba-4399-8b5f-e349fe700bdc" providerId="ADAL" clId="{B76E68D8-86EE-4C8F-BAE0-126536291667}" dt="2023-02-15T03:53:53.415" v="4592" actId="478"/>
          <ac:spMkLst>
            <pc:docMk/>
            <pc:sldMk cId="1027973503" sldId="947"/>
            <ac:spMk id="11" creationId="{5AD367E9-1550-6C87-8511-FF811CFC1F8B}"/>
          </ac:spMkLst>
        </pc:spChg>
        <pc:spChg chg="add del mod">
          <ac:chgData name="Nizar MOUSSATAT" userId="1aa2305c-3eba-4399-8b5f-e349fe700bdc" providerId="ADAL" clId="{B76E68D8-86EE-4C8F-BAE0-126536291667}" dt="2023-02-15T03:53:53.415" v="4592" actId="478"/>
          <ac:spMkLst>
            <pc:docMk/>
            <pc:sldMk cId="1027973503" sldId="947"/>
            <ac:spMk id="12" creationId="{C8FCC8D0-6880-0A91-B94A-F9A221461964}"/>
          </ac:spMkLst>
        </pc:spChg>
        <pc:spChg chg="add del mod">
          <ac:chgData name="Nizar MOUSSATAT" userId="1aa2305c-3eba-4399-8b5f-e349fe700bdc" providerId="ADAL" clId="{B76E68D8-86EE-4C8F-BAE0-126536291667}" dt="2023-02-15T03:53:53.415" v="4592" actId="478"/>
          <ac:spMkLst>
            <pc:docMk/>
            <pc:sldMk cId="1027973503" sldId="947"/>
            <ac:spMk id="13" creationId="{C3715FE2-226F-4524-7489-D59059389F0A}"/>
          </ac:spMkLst>
        </pc:spChg>
        <pc:spChg chg="mod">
          <ac:chgData name="Nizar MOUSSATAT" userId="1aa2305c-3eba-4399-8b5f-e349fe700bdc" providerId="ADAL" clId="{B76E68D8-86EE-4C8F-BAE0-126536291667}" dt="2023-02-15T00:52:54.191" v="600" actId="1076"/>
          <ac:spMkLst>
            <pc:docMk/>
            <pc:sldMk cId="1027973503" sldId="947"/>
            <ac:spMk id="20" creationId="{0232F465-410E-FA7B-AC87-29C40E552999}"/>
          </ac:spMkLst>
        </pc:spChg>
        <pc:spChg chg="mod">
          <ac:chgData name="Nizar MOUSSATAT" userId="1aa2305c-3eba-4399-8b5f-e349fe700bdc" providerId="ADAL" clId="{B76E68D8-86EE-4C8F-BAE0-126536291667}" dt="2023-02-15T00:35:41.222" v="305" actId="20577"/>
          <ac:spMkLst>
            <pc:docMk/>
            <pc:sldMk cId="1027973503" sldId="947"/>
            <ac:spMk id="21" creationId="{97379943-D850-0E86-5EAC-8CC7A3ACF929}"/>
          </ac:spMkLst>
        </pc:spChg>
        <pc:spChg chg="mod">
          <ac:chgData name="Nizar MOUSSATAT" userId="1aa2305c-3eba-4399-8b5f-e349fe700bdc" providerId="ADAL" clId="{B76E68D8-86EE-4C8F-BAE0-126536291667}" dt="2023-02-15T00:36:02.217" v="328" actId="20577"/>
          <ac:spMkLst>
            <pc:docMk/>
            <pc:sldMk cId="1027973503" sldId="947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0:36:02.217" v="328" actId="20577"/>
          <ac:spMkLst>
            <pc:docMk/>
            <pc:sldMk cId="1027973503" sldId="947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0:36:35.468" v="401" actId="20577"/>
          <ac:spMkLst>
            <pc:docMk/>
            <pc:sldMk cId="1027973503" sldId="947"/>
            <ac:spMk id="26" creationId="{3A453629-A71F-8A2D-8BFC-F39003B7359B}"/>
          </ac:spMkLst>
        </pc:spChg>
        <pc:spChg chg="mod">
          <ac:chgData name="Nizar MOUSSATAT" userId="1aa2305c-3eba-4399-8b5f-e349fe700bdc" providerId="ADAL" clId="{B76E68D8-86EE-4C8F-BAE0-126536291667}" dt="2023-02-15T00:37:16.406" v="426" actId="1076"/>
          <ac:spMkLst>
            <pc:docMk/>
            <pc:sldMk cId="1027973503" sldId="947"/>
            <ac:spMk id="28" creationId="{EAEC065A-CC30-54F9-D421-98C3BE5C503C}"/>
          </ac:spMkLst>
        </pc:spChg>
        <pc:spChg chg="mod">
          <ac:chgData name="Nizar MOUSSATAT" userId="1aa2305c-3eba-4399-8b5f-e349fe700bdc" providerId="ADAL" clId="{B76E68D8-86EE-4C8F-BAE0-126536291667}" dt="2023-02-15T00:49:58.710" v="461" actId="313"/>
          <ac:spMkLst>
            <pc:docMk/>
            <pc:sldMk cId="1027973503" sldId="947"/>
            <ac:spMk id="29" creationId="{750A4E88-0208-8EAB-B1E8-A748949C396A}"/>
          </ac:spMkLst>
        </pc:spChg>
        <pc:spChg chg="mod">
          <ac:chgData name="Nizar MOUSSATAT" userId="1aa2305c-3eba-4399-8b5f-e349fe700bdc" providerId="ADAL" clId="{B76E68D8-86EE-4C8F-BAE0-126536291667}" dt="2023-02-15T00:37:29.784" v="444" actId="20577"/>
          <ac:spMkLst>
            <pc:docMk/>
            <pc:sldMk cId="1027973503" sldId="947"/>
            <ac:spMk id="31" creationId="{55275A1F-B437-6FE5-AF3E-73CDA3F28BB3}"/>
          </ac:spMkLst>
        </pc:spChg>
        <pc:spChg chg="mod">
          <ac:chgData name="Nizar MOUSSATAT" userId="1aa2305c-3eba-4399-8b5f-e349fe700bdc" providerId="ADAL" clId="{B76E68D8-86EE-4C8F-BAE0-126536291667}" dt="2023-02-15T00:37:31.898" v="445" actId="20577"/>
          <ac:spMkLst>
            <pc:docMk/>
            <pc:sldMk cId="1027973503" sldId="947"/>
            <ac:spMk id="32" creationId="{69038F3F-FD32-772B-2BCD-A6E9A3A6172E}"/>
          </ac:spMkLst>
        </pc:spChg>
        <pc:spChg chg="del mod">
          <ac:chgData name="Nizar MOUSSATAT" userId="1aa2305c-3eba-4399-8b5f-e349fe700bdc" providerId="ADAL" clId="{B76E68D8-86EE-4C8F-BAE0-126536291667}" dt="2023-02-15T01:16:28.136" v="1113" actId="478"/>
          <ac:spMkLst>
            <pc:docMk/>
            <pc:sldMk cId="1027973503" sldId="947"/>
            <ac:spMk id="33" creationId="{9853EACE-B402-3D81-D26A-12275E7AA5C4}"/>
          </ac:spMkLst>
        </pc:spChg>
        <pc:spChg chg="del">
          <ac:chgData name="Nizar MOUSSATAT" userId="1aa2305c-3eba-4399-8b5f-e349fe700bdc" providerId="ADAL" clId="{B76E68D8-86EE-4C8F-BAE0-126536291667}" dt="2023-02-15T01:16:32.928" v="1115" actId="478"/>
          <ac:spMkLst>
            <pc:docMk/>
            <pc:sldMk cId="1027973503" sldId="947"/>
            <ac:spMk id="34" creationId="{3711360E-F0A3-2E5B-0AEE-00BD51AAD58A}"/>
          </ac:spMkLst>
        </pc:spChg>
        <pc:spChg chg="del">
          <ac:chgData name="Nizar MOUSSATAT" userId="1aa2305c-3eba-4399-8b5f-e349fe700bdc" providerId="ADAL" clId="{B76E68D8-86EE-4C8F-BAE0-126536291667}" dt="2023-02-15T01:16:35.381" v="1116" actId="478"/>
          <ac:spMkLst>
            <pc:docMk/>
            <pc:sldMk cId="1027973503" sldId="947"/>
            <ac:spMk id="35" creationId="{32ADD92A-851F-5AA2-64AB-37F16B2F5B49}"/>
          </ac:spMkLst>
        </pc:spChg>
        <pc:spChg chg="del mod">
          <ac:chgData name="Nizar MOUSSATAT" userId="1aa2305c-3eba-4399-8b5f-e349fe700bdc" providerId="ADAL" clId="{B76E68D8-86EE-4C8F-BAE0-126536291667}" dt="2023-02-15T01:16:29.648" v="1114" actId="478"/>
          <ac:spMkLst>
            <pc:docMk/>
            <pc:sldMk cId="1027973503" sldId="947"/>
            <ac:spMk id="36" creationId="{8C1FE4BA-280C-81B6-58C1-9F5C6DA9606B}"/>
          </ac:spMkLst>
        </pc:spChg>
        <pc:grpChg chg="mod">
          <ac:chgData name="Nizar MOUSSATAT" userId="1aa2305c-3eba-4399-8b5f-e349fe700bdc" providerId="ADAL" clId="{B76E68D8-86EE-4C8F-BAE0-126536291667}" dt="2023-02-15T00:36:02.217" v="328" actId="20577"/>
          <ac:grpSpMkLst>
            <pc:docMk/>
            <pc:sldMk cId="1027973503" sldId="947"/>
            <ac:grpSpMk id="23" creationId="{59AD82BD-1934-8F64-2676-E218B877BB12}"/>
          </ac:grpSpMkLst>
        </pc:grpChg>
        <pc:grpChg chg="mod">
          <ac:chgData name="Nizar MOUSSATAT" userId="1aa2305c-3eba-4399-8b5f-e349fe700bdc" providerId="ADAL" clId="{B76E68D8-86EE-4C8F-BAE0-126536291667}" dt="2023-02-15T00:37:10.442" v="425"/>
          <ac:grpSpMkLst>
            <pc:docMk/>
            <pc:sldMk cId="1027973503" sldId="947"/>
            <ac:grpSpMk id="27" creationId="{D751D83E-1340-F214-2B36-06259EC8F6F9}"/>
          </ac:grpSpMkLst>
        </pc:grpChg>
        <pc:grpChg chg="mod">
          <ac:chgData name="Nizar MOUSSATAT" userId="1aa2305c-3eba-4399-8b5f-e349fe700bdc" providerId="ADAL" clId="{B76E68D8-86EE-4C8F-BAE0-126536291667}" dt="2023-02-15T00:37:29.784" v="444" actId="20577"/>
          <ac:grpSpMkLst>
            <pc:docMk/>
            <pc:sldMk cId="1027973503" sldId="947"/>
            <ac:grpSpMk id="30" creationId="{4BC53379-603B-8A18-DE3B-66FC0E78C794}"/>
          </ac:grpSpMkLst>
        </pc:grpChg>
        <pc:graphicFrameChg chg="mod modGraphic">
          <ac:chgData name="Nizar MOUSSATAT" userId="1aa2305c-3eba-4399-8b5f-e349fe700bdc" providerId="ADAL" clId="{B76E68D8-86EE-4C8F-BAE0-126536291667}" dt="2023-02-15T01:21:20.389" v="1157"/>
          <ac:graphicFrameMkLst>
            <pc:docMk/>
            <pc:sldMk cId="1027973503" sldId="947"/>
            <ac:graphicFrameMk id="22" creationId="{E2A57F76-8B2A-8D9C-2F66-46B09A5E39C3}"/>
          </ac:graphicFrameMkLst>
        </pc:graphicFrameChg>
        <pc:picChg chg="add del mod">
          <ac:chgData name="Nizar MOUSSATAT" userId="1aa2305c-3eba-4399-8b5f-e349fe700bdc" providerId="ADAL" clId="{B76E68D8-86EE-4C8F-BAE0-126536291667}" dt="2023-02-15T03:53:51.256" v="4591" actId="478"/>
          <ac:picMkLst>
            <pc:docMk/>
            <pc:sldMk cId="1027973503" sldId="947"/>
            <ac:picMk id="9" creationId="{B1B91D5E-7E6C-9BD3-90FD-6B4FA0B2F2C8}"/>
          </ac:picMkLst>
        </pc:picChg>
        <pc:picChg chg="add del mod">
          <ac:chgData name="Nizar MOUSSATAT" userId="1aa2305c-3eba-4399-8b5f-e349fe700bdc" providerId="ADAL" clId="{B76E68D8-86EE-4C8F-BAE0-126536291667}" dt="2023-02-15T01:19:23.564" v="1139" actId="478"/>
          <ac:picMkLst>
            <pc:docMk/>
            <pc:sldMk cId="1027973503" sldId="947"/>
            <ac:picMk id="1026" creationId="{03F3BCC8-FA4D-4441-CC6E-688AB01C7C0E}"/>
          </ac:picMkLst>
        </pc:picChg>
        <pc:picChg chg="add mod">
          <ac:chgData name="Nizar MOUSSATAT" userId="1aa2305c-3eba-4399-8b5f-e349fe700bdc" providerId="ADAL" clId="{B76E68D8-86EE-4C8F-BAE0-126536291667}" dt="2023-02-15T03:57:31.503" v="4607" actId="1076"/>
          <ac:picMkLst>
            <pc:docMk/>
            <pc:sldMk cId="1027973503" sldId="947"/>
            <ac:picMk id="1028" creationId="{4CCE5390-5FF2-A0D5-828F-D0E4847B4894}"/>
          </ac:picMkLst>
        </pc:picChg>
        <pc:picChg chg="add mod">
          <ac:chgData name="Nizar MOUSSATAT" userId="1aa2305c-3eba-4399-8b5f-e349fe700bdc" providerId="ADAL" clId="{B76E68D8-86EE-4C8F-BAE0-126536291667}" dt="2023-02-15T03:57:31.503" v="4607" actId="1076"/>
          <ac:picMkLst>
            <pc:docMk/>
            <pc:sldMk cId="1027973503" sldId="947"/>
            <ac:picMk id="1030" creationId="{F51820AC-C3E5-6012-9BB7-A5CABF0DC053}"/>
          </ac:picMkLst>
        </pc:picChg>
        <pc:picChg chg="add mod">
          <ac:chgData name="Nizar MOUSSATAT" userId="1aa2305c-3eba-4399-8b5f-e349fe700bdc" providerId="ADAL" clId="{B76E68D8-86EE-4C8F-BAE0-126536291667}" dt="2023-02-15T03:57:31.503" v="4607" actId="1076"/>
          <ac:picMkLst>
            <pc:docMk/>
            <pc:sldMk cId="1027973503" sldId="947"/>
            <ac:picMk id="1032" creationId="{FF352D12-AF13-A2F0-4DBF-C19938420CB3}"/>
          </ac:picMkLst>
        </pc:picChg>
        <pc:cxnChg chg="add del mod">
          <ac:chgData name="Nizar MOUSSATAT" userId="1aa2305c-3eba-4399-8b5f-e349fe700bdc" providerId="ADAL" clId="{B76E68D8-86EE-4C8F-BAE0-126536291667}" dt="2023-02-15T01:19:23.564" v="1139" actId="478"/>
          <ac:cxnSpMkLst>
            <pc:docMk/>
            <pc:sldMk cId="1027973503" sldId="947"/>
            <ac:cxnSpMk id="3" creationId="{383DF767-E95D-C379-99C6-E70756AF7222}"/>
          </ac:cxnSpMkLst>
        </pc:cxnChg>
        <pc:cxnChg chg="add del mod">
          <ac:chgData name="Nizar MOUSSATAT" userId="1aa2305c-3eba-4399-8b5f-e349fe700bdc" providerId="ADAL" clId="{B76E68D8-86EE-4C8F-BAE0-126536291667}" dt="2023-02-15T03:53:53.415" v="4592" actId="478"/>
          <ac:cxnSpMkLst>
            <pc:docMk/>
            <pc:sldMk cId="1027973503" sldId="947"/>
            <ac:cxnSpMk id="10" creationId="{C544C305-4997-CDCD-2179-1FFDEE5D0F0A}"/>
          </ac:cxnSpMkLst>
        </pc:cxnChg>
        <pc:cxnChg chg="add del mod">
          <ac:chgData name="Nizar MOUSSATAT" userId="1aa2305c-3eba-4399-8b5f-e349fe700bdc" providerId="ADAL" clId="{B76E68D8-86EE-4C8F-BAE0-126536291667}" dt="2023-02-15T03:53:53.415" v="4592" actId="478"/>
          <ac:cxnSpMkLst>
            <pc:docMk/>
            <pc:sldMk cId="1027973503" sldId="947"/>
            <ac:cxnSpMk id="14" creationId="{66992A6C-529D-F4B6-354C-D770F72B1DC0}"/>
          </ac:cxnSpMkLst>
        </pc:cxnChg>
      </pc:sldChg>
      <pc:sldChg chg="del ord">
        <pc:chgData name="Nizar MOUSSATAT" userId="1aa2305c-3eba-4399-8b5f-e349fe700bdc" providerId="ADAL" clId="{B76E68D8-86EE-4C8F-BAE0-126536291667}" dt="2023-02-15T03:22:22.230" v="3736" actId="2696"/>
        <pc:sldMkLst>
          <pc:docMk/>
          <pc:sldMk cId="1483148527" sldId="1029"/>
        </pc:sldMkLst>
      </pc:sldChg>
      <pc:sldChg chg="add del">
        <pc:chgData name="Nizar MOUSSATAT" userId="1aa2305c-3eba-4399-8b5f-e349fe700bdc" providerId="ADAL" clId="{B76E68D8-86EE-4C8F-BAE0-126536291667}" dt="2023-02-15T03:32:57.119" v="3809" actId="47"/>
        <pc:sldMkLst>
          <pc:docMk/>
          <pc:sldMk cId="2156094175" sldId="1029"/>
        </pc:sldMkLst>
      </pc:sldChg>
      <pc:sldChg chg="del">
        <pc:chgData name="Nizar MOUSSATAT" userId="1aa2305c-3eba-4399-8b5f-e349fe700bdc" providerId="ADAL" clId="{B76E68D8-86EE-4C8F-BAE0-126536291667}" dt="2023-02-15T02:47:42.871" v="3153" actId="47"/>
        <pc:sldMkLst>
          <pc:docMk/>
          <pc:sldMk cId="2584739416" sldId="1032"/>
        </pc:sldMkLst>
      </pc:sldChg>
      <pc:sldChg chg="del">
        <pc:chgData name="Nizar MOUSSATAT" userId="1aa2305c-3eba-4399-8b5f-e349fe700bdc" providerId="ADAL" clId="{B76E68D8-86EE-4C8F-BAE0-126536291667}" dt="2023-02-15T02:47:42.871" v="3153" actId="47"/>
        <pc:sldMkLst>
          <pc:docMk/>
          <pc:sldMk cId="3297534388" sldId="1033"/>
        </pc:sldMkLst>
      </pc:sldChg>
      <pc:sldChg chg="del">
        <pc:chgData name="Nizar MOUSSATAT" userId="1aa2305c-3eba-4399-8b5f-e349fe700bdc" providerId="ADAL" clId="{B76E68D8-86EE-4C8F-BAE0-126536291667}" dt="2023-02-15T02:47:42.871" v="3153" actId="47"/>
        <pc:sldMkLst>
          <pc:docMk/>
          <pc:sldMk cId="747799435" sldId="1034"/>
        </pc:sldMkLst>
      </pc:sldChg>
      <pc:sldChg chg="del">
        <pc:chgData name="Nizar MOUSSATAT" userId="1aa2305c-3eba-4399-8b5f-e349fe700bdc" providerId="ADAL" clId="{B76E68D8-86EE-4C8F-BAE0-126536291667}" dt="2023-02-15T02:47:42.871" v="3153" actId="47"/>
        <pc:sldMkLst>
          <pc:docMk/>
          <pc:sldMk cId="2139668512" sldId="1035"/>
        </pc:sldMkLst>
      </pc:sldChg>
      <pc:sldChg chg="delSp modSp del mod delAnim">
        <pc:chgData name="Nizar MOUSSATAT" userId="1aa2305c-3eba-4399-8b5f-e349fe700bdc" providerId="ADAL" clId="{B76E68D8-86EE-4C8F-BAE0-126536291667}" dt="2023-02-15T03:14:53.768" v="3665" actId="47"/>
        <pc:sldMkLst>
          <pc:docMk/>
          <pc:sldMk cId="1801276876" sldId="1037"/>
        </pc:sldMkLst>
        <pc:spChg chg="del mod">
          <ac:chgData name="Nizar MOUSSATAT" userId="1aa2305c-3eba-4399-8b5f-e349fe700bdc" providerId="ADAL" clId="{B76E68D8-86EE-4C8F-BAE0-126536291667}" dt="2023-02-15T02:48:19.047" v="3157" actId="478"/>
          <ac:spMkLst>
            <pc:docMk/>
            <pc:sldMk cId="1801276876" sldId="1037"/>
            <ac:spMk id="10" creationId="{D02E0872-6E58-4D75-826D-9B3E30DBECA9}"/>
          </ac:spMkLst>
        </pc:spChg>
        <pc:spChg chg="del">
          <ac:chgData name="Nizar MOUSSATAT" userId="1aa2305c-3eba-4399-8b5f-e349fe700bdc" providerId="ADAL" clId="{B76E68D8-86EE-4C8F-BAE0-126536291667}" dt="2023-02-15T02:48:11.641" v="3154" actId="478"/>
          <ac:spMkLst>
            <pc:docMk/>
            <pc:sldMk cId="1801276876" sldId="1037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48:28.270" v="3159" actId="1076"/>
          <ac:spMkLst>
            <pc:docMk/>
            <pc:sldMk cId="1801276876" sldId="1037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48:28.270" v="3159" actId="1076"/>
          <ac:spMkLst>
            <pc:docMk/>
            <pc:sldMk cId="1801276876" sldId="1037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48:28.270" v="3159" actId="1076"/>
          <ac:spMkLst>
            <pc:docMk/>
            <pc:sldMk cId="1801276876" sldId="1037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48:28.270" v="3159" actId="1076"/>
          <ac:spMkLst>
            <pc:docMk/>
            <pc:sldMk cId="1801276876" sldId="1037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48:20.195" v="3158" actId="478"/>
          <ac:grpSpMkLst>
            <pc:docMk/>
            <pc:sldMk cId="1801276876" sldId="1037"/>
            <ac:grpSpMk id="24" creationId="{DBCA4F0A-8C46-40F5-9F5E-C0C90CA8DF80}"/>
          </ac:grpSpMkLst>
        </pc:grpChg>
        <pc:grpChg chg="del">
          <ac:chgData name="Nizar MOUSSATAT" userId="1aa2305c-3eba-4399-8b5f-e349fe700bdc" providerId="ADAL" clId="{B76E68D8-86EE-4C8F-BAE0-126536291667}" dt="2023-02-15T02:48:17.423" v="3155" actId="478"/>
          <ac:grpSpMkLst>
            <pc:docMk/>
            <pc:sldMk cId="1801276876" sldId="1037"/>
            <ac:grpSpMk id="30" creationId="{4FACBF81-E52C-419A-B09D-5B53C69ECF84}"/>
          </ac:grpSpMkLst>
        </pc:grpChg>
      </pc:sldChg>
      <pc:sldChg chg="modSp add del mod">
        <pc:chgData name="Nizar MOUSSATAT" userId="1aa2305c-3eba-4399-8b5f-e349fe700bdc" providerId="ADAL" clId="{B76E68D8-86EE-4C8F-BAE0-126536291667}" dt="2023-02-15T03:32:57.119" v="3809" actId="47"/>
        <pc:sldMkLst>
          <pc:docMk/>
          <pc:sldMk cId="2373136515" sldId="1038"/>
        </pc:sldMkLst>
        <pc:spChg chg="mod">
          <ac:chgData name="Nizar MOUSSATAT" userId="1aa2305c-3eba-4399-8b5f-e349fe700bdc" providerId="ADAL" clId="{B76E68D8-86EE-4C8F-BAE0-126536291667}" dt="2023-02-15T03:29:59.247" v="3797" actId="20577"/>
          <ac:spMkLst>
            <pc:docMk/>
            <pc:sldMk cId="2373136515" sldId="1038"/>
            <ac:spMk id="4" creationId="{3F894A87-A1AF-4083-A3F7-631CA8FD7219}"/>
          </ac:spMkLst>
        </pc:spChg>
        <pc:spChg chg="mod">
          <ac:chgData name="Nizar MOUSSATAT" userId="1aa2305c-3eba-4399-8b5f-e349fe700bdc" providerId="ADAL" clId="{B76E68D8-86EE-4C8F-BAE0-126536291667}" dt="2023-02-15T03:27:33.891" v="3745" actId="1076"/>
          <ac:spMkLst>
            <pc:docMk/>
            <pc:sldMk cId="2373136515" sldId="1038"/>
            <ac:spMk id="15" creationId="{5EBE59A1-604E-4FD7-BED4-1571C2455ED8}"/>
          </ac:spMkLst>
        </pc:spChg>
        <pc:spChg chg="mod">
          <ac:chgData name="Nizar MOUSSATAT" userId="1aa2305c-3eba-4399-8b5f-e349fe700bdc" providerId="ADAL" clId="{B76E68D8-86EE-4C8F-BAE0-126536291667}" dt="2023-02-15T03:27:42.178" v="3746" actId="20577"/>
          <ac:spMkLst>
            <pc:docMk/>
            <pc:sldMk cId="2373136515" sldId="1038"/>
            <ac:spMk id="25" creationId="{F57910D4-8822-47FE-9C78-C02CFAAD7078}"/>
          </ac:spMkLst>
        </pc:spChg>
      </pc:sldChg>
      <pc:sldChg chg="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4134422283" sldId="1038"/>
        </pc:sldMkLst>
        <pc:spChg chg="mod">
          <ac:chgData name="Nizar MOUSSATAT" userId="1aa2305c-3eba-4399-8b5f-e349fe700bdc" providerId="ADAL" clId="{B76E68D8-86EE-4C8F-BAE0-126536291667}" dt="2023-02-15T03:13:31.503" v="3662" actId="1076"/>
          <ac:spMkLst>
            <pc:docMk/>
            <pc:sldMk cId="4134422283" sldId="1038"/>
            <ac:spMk id="20" creationId="{F81B8E88-F9D1-4D24-B455-D97B0E29C3ED}"/>
          </ac:spMkLst>
        </pc:spChg>
      </pc:sldChg>
      <pc:sldChg chg="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593132704" sldId="1039"/>
        </pc:sldMkLst>
        <pc:spChg chg="mod">
          <ac:chgData name="Nizar MOUSSATAT" userId="1aa2305c-3eba-4399-8b5f-e349fe700bdc" providerId="ADAL" clId="{B76E68D8-86EE-4C8F-BAE0-126536291667}" dt="2023-02-15T03:13:39.044" v="3663" actId="1076"/>
          <ac:spMkLst>
            <pc:docMk/>
            <pc:sldMk cId="593132704" sldId="1039"/>
            <ac:spMk id="20" creationId="{F81B8E88-F9D1-4D24-B455-D97B0E29C3ED}"/>
          </ac:spMkLst>
        </pc:spChg>
      </pc:sldChg>
      <pc:sldChg chg="add del">
        <pc:chgData name="Nizar MOUSSATAT" userId="1aa2305c-3eba-4399-8b5f-e349fe700bdc" providerId="ADAL" clId="{B76E68D8-86EE-4C8F-BAE0-126536291667}" dt="2023-02-15T03:28:42.415" v="3749" actId="47"/>
        <pc:sldMkLst>
          <pc:docMk/>
          <pc:sldMk cId="3239094079" sldId="1039"/>
        </pc:sldMkLst>
      </pc:sldChg>
      <pc:sldChg chg="add del">
        <pc:chgData name="Nizar MOUSSATAT" userId="1aa2305c-3eba-4399-8b5f-e349fe700bdc" providerId="ADAL" clId="{B76E68D8-86EE-4C8F-BAE0-126536291667}" dt="2023-02-15T03:28:42.415" v="3749" actId="47"/>
        <pc:sldMkLst>
          <pc:docMk/>
          <pc:sldMk cId="3707977693" sldId="1040"/>
        </pc:sldMkLst>
      </pc:sldChg>
      <pc:sldChg chg="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4144487698" sldId="1040"/>
        </pc:sldMkLst>
        <pc:spChg chg="mod">
          <ac:chgData name="Nizar MOUSSATAT" userId="1aa2305c-3eba-4399-8b5f-e349fe700bdc" providerId="ADAL" clId="{B76E68D8-86EE-4C8F-BAE0-126536291667}" dt="2023-02-15T03:13:53.821" v="3664" actId="1076"/>
          <ac:spMkLst>
            <pc:docMk/>
            <pc:sldMk cId="4144487698" sldId="1040"/>
            <ac:spMk id="20" creationId="{F81B8E88-F9D1-4D24-B455-D97B0E29C3ED}"/>
          </ac:spMkLst>
        </pc:spChg>
      </pc:sldChg>
      <pc:sldChg chg="del">
        <pc:chgData name="Nizar MOUSSATAT" userId="1aa2305c-3eba-4399-8b5f-e349fe700bdc" providerId="ADAL" clId="{B76E68D8-86EE-4C8F-BAE0-126536291667}" dt="2023-02-15T03:21:17.883" v="3735" actId="47"/>
        <pc:sldMkLst>
          <pc:docMk/>
          <pc:sldMk cId="2253355134" sldId="1041"/>
        </pc:sldMkLst>
      </pc:sldChg>
      <pc:sldChg chg="delSp modSp del mod delAnim">
        <pc:chgData name="Nizar MOUSSATAT" userId="1aa2305c-3eba-4399-8b5f-e349fe700bdc" providerId="ADAL" clId="{B76E68D8-86EE-4C8F-BAE0-126536291667}" dt="2023-02-15T03:14:53.768" v="3665" actId="47"/>
        <pc:sldMkLst>
          <pc:docMk/>
          <pc:sldMk cId="2702393465" sldId="1042"/>
        </pc:sldMkLst>
        <pc:spChg chg="del">
          <ac:chgData name="Nizar MOUSSATAT" userId="1aa2305c-3eba-4399-8b5f-e349fe700bdc" providerId="ADAL" clId="{B76E68D8-86EE-4C8F-BAE0-126536291667}" dt="2023-02-15T02:48:34.477" v="3161" actId="478"/>
          <ac:spMkLst>
            <pc:docMk/>
            <pc:sldMk cId="2702393465" sldId="1042"/>
            <ac:spMk id="10" creationId="{D02E0872-6E58-4D75-826D-9B3E30DBECA9}"/>
          </ac:spMkLst>
        </pc:spChg>
        <pc:spChg chg="del">
          <ac:chgData name="Nizar MOUSSATAT" userId="1aa2305c-3eba-4399-8b5f-e349fe700bdc" providerId="ADAL" clId="{B76E68D8-86EE-4C8F-BAE0-126536291667}" dt="2023-02-15T02:48:32.138" v="3160" actId="478"/>
          <ac:spMkLst>
            <pc:docMk/>
            <pc:sldMk cId="2702393465" sldId="1042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48:42.164" v="3165" actId="1076"/>
          <ac:spMkLst>
            <pc:docMk/>
            <pc:sldMk cId="2702393465" sldId="1042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48:42.164" v="3165" actId="1076"/>
          <ac:spMkLst>
            <pc:docMk/>
            <pc:sldMk cId="2702393465" sldId="1042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48:42.164" v="3165" actId="1076"/>
          <ac:spMkLst>
            <pc:docMk/>
            <pc:sldMk cId="2702393465" sldId="1042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48:42.164" v="3165" actId="1076"/>
          <ac:spMkLst>
            <pc:docMk/>
            <pc:sldMk cId="2702393465" sldId="1042"/>
            <ac:spMk id="29" creationId="{54853DA1-9738-43C2-9752-FF9F7D432937}"/>
          </ac:spMkLst>
        </pc:spChg>
        <pc:grpChg chg="del mod">
          <ac:chgData name="Nizar MOUSSATAT" userId="1aa2305c-3eba-4399-8b5f-e349fe700bdc" providerId="ADAL" clId="{B76E68D8-86EE-4C8F-BAE0-126536291667}" dt="2023-02-15T02:48:36.035" v="3163" actId="478"/>
          <ac:grpSpMkLst>
            <pc:docMk/>
            <pc:sldMk cId="2702393465" sldId="1042"/>
            <ac:grpSpMk id="24" creationId="{DBCA4F0A-8C46-40F5-9F5E-C0C90CA8DF80}"/>
          </ac:grpSpMkLst>
        </pc:grpChg>
        <pc:grpChg chg="del">
          <ac:chgData name="Nizar MOUSSATAT" userId="1aa2305c-3eba-4399-8b5f-e349fe700bdc" providerId="ADAL" clId="{B76E68D8-86EE-4C8F-BAE0-126536291667}" dt="2023-02-15T02:48:37.474" v="3164" actId="478"/>
          <ac:grpSpMkLst>
            <pc:docMk/>
            <pc:sldMk cId="2702393465" sldId="1042"/>
            <ac:grpSpMk id="30" creationId="{4FACBF81-E52C-419A-B09D-5B53C69ECF84}"/>
          </ac:grpSpMkLst>
        </pc:grpChg>
      </pc:sldChg>
      <pc:sldChg chg="delSp modSp del mod">
        <pc:chgData name="Nizar MOUSSATAT" userId="1aa2305c-3eba-4399-8b5f-e349fe700bdc" providerId="ADAL" clId="{B76E68D8-86EE-4C8F-BAE0-126536291667}" dt="2023-02-15T03:20:21.089" v="3732" actId="47"/>
        <pc:sldMkLst>
          <pc:docMk/>
          <pc:sldMk cId="2977421768" sldId="1043"/>
        </pc:sldMkLst>
        <pc:spChg chg="del">
          <ac:chgData name="Nizar MOUSSATAT" userId="1aa2305c-3eba-4399-8b5f-e349fe700bdc" providerId="ADAL" clId="{B76E68D8-86EE-4C8F-BAE0-126536291667}" dt="2023-02-15T02:48:47.216" v="3167" actId="478"/>
          <ac:spMkLst>
            <pc:docMk/>
            <pc:sldMk cId="2977421768" sldId="1043"/>
            <ac:spMk id="10" creationId="{D02E0872-6E58-4D75-826D-9B3E30DBECA9}"/>
          </ac:spMkLst>
        </pc:spChg>
        <pc:spChg chg="del mod">
          <ac:chgData name="Nizar MOUSSATAT" userId="1aa2305c-3eba-4399-8b5f-e349fe700bdc" providerId="ADAL" clId="{B76E68D8-86EE-4C8F-BAE0-126536291667}" dt="2023-02-15T02:48:53.022" v="3170" actId="478"/>
          <ac:spMkLst>
            <pc:docMk/>
            <pc:sldMk cId="2977421768" sldId="1043"/>
            <ac:spMk id="14" creationId="{07FE893F-562B-4496-B501-C8D18BBAD8E7}"/>
          </ac:spMkLst>
        </pc:spChg>
        <pc:spChg chg="del">
          <ac:chgData name="Nizar MOUSSATAT" userId="1aa2305c-3eba-4399-8b5f-e349fe700bdc" providerId="ADAL" clId="{B76E68D8-86EE-4C8F-BAE0-126536291667}" dt="2023-02-15T02:48:45.591" v="3166" actId="478"/>
          <ac:spMkLst>
            <pc:docMk/>
            <pc:sldMk cId="2977421768" sldId="1043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48:59.794" v="3172" actId="1076"/>
          <ac:spMkLst>
            <pc:docMk/>
            <pc:sldMk cId="2977421768" sldId="1043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48:59.794" v="3172" actId="1076"/>
          <ac:spMkLst>
            <pc:docMk/>
            <pc:sldMk cId="2977421768" sldId="1043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48:59.794" v="3172" actId="1076"/>
          <ac:spMkLst>
            <pc:docMk/>
            <pc:sldMk cId="2977421768" sldId="1043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48:59.794" v="3172" actId="1076"/>
          <ac:spMkLst>
            <pc:docMk/>
            <pc:sldMk cId="2977421768" sldId="1043"/>
            <ac:spMk id="29" creationId="{54853DA1-9738-43C2-9752-FF9F7D432937}"/>
          </ac:spMkLst>
        </pc:spChg>
        <pc:spChg chg="mod">
          <ac:chgData name="Nizar MOUSSATAT" userId="1aa2305c-3eba-4399-8b5f-e349fe700bdc" providerId="ADAL" clId="{B76E68D8-86EE-4C8F-BAE0-126536291667}" dt="2023-02-15T02:49:03.616" v="3173" actId="1076"/>
          <ac:spMkLst>
            <pc:docMk/>
            <pc:sldMk cId="2977421768" sldId="1043"/>
            <ac:spMk id="39" creationId="{D64B6F47-9956-4BEA-95E5-D86D347498AC}"/>
          </ac:spMkLst>
        </pc:spChg>
        <pc:spChg chg="mod">
          <ac:chgData name="Nizar MOUSSATAT" userId="1aa2305c-3eba-4399-8b5f-e349fe700bdc" providerId="ADAL" clId="{B76E68D8-86EE-4C8F-BAE0-126536291667}" dt="2023-02-15T02:49:03.616" v="3173" actId="1076"/>
          <ac:spMkLst>
            <pc:docMk/>
            <pc:sldMk cId="2977421768" sldId="1043"/>
            <ac:spMk id="47" creationId="{306EB927-76E1-43F1-B145-2BCE79366F24}"/>
          </ac:spMkLst>
        </pc:spChg>
        <pc:spChg chg="mod">
          <ac:chgData name="Nizar MOUSSATAT" userId="1aa2305c-3eba-4399-8b5f-e349fe700bdc" providerId="ADAL" clId="{B76E68D8-86EE-4C8F-BAE0-126536291667}" dt="2023-02-15T02:49:03.616" v="3173" actId="1076"/>
          <ac:spMkLst>
            <pc:docMk/>
            <pc:sldMk cId="2977421768" sldId="1043"/>
            <ac:spMk id="48" creationId="{9045E7C6-D8B3-472F-BFFE-F1E4BF339A68}"/>
          </ac:spMkLst>
        </pc:spChg>
        <pc:spChg chg="mod">
          <ac:chgData name="Nizar MOUSSATAT" userId="1aa2305c-3eba-4399-8b5f-e349fe700bdc" providerId="ADAL" clId="{B76E68D8-86EE-4C8F-BAE0-126536291667}" dt="2023-02-15T02:49:03.616" v="3173" actId="1076"/>
          <ac:spMkLst>
            <pc:docMk/>
            <pc:sldMk cId="2977421768" sldId="1043"/>
            <ac:spMk id="49" creationId="{08C9083B-7F3B-4907-B811-4CF9E4FA427D}"/>
          </ac:spMkLst>
        </pc:spChg>
        <pc:grpChg chg="del">
          <ac:chgData name="Nizar MOUSSATAT" userId="1aa2305c-3eba-4399-8b5f-e349fe700bdc" providerId="ADAL" clId="{B76E68D8-86EE-4C8F-BAE0-126536291667}" dt="2023-02-15T02:48:51.035" v="3168" actId="478"/>
          <ac:grpSpMkLst>
            <pc:docMk/>
            <pc:sldMk cId="2977421768" sldId="1043"/>
            <ac:grpSpMk id="24" creationId="{DBCA4F0A-8C46-40F5-9F5E-C0C90CA8DF80}"/>
          </ac:grpSpMkLst>
        </pc:grpChg>
        <pc:grpChg chg="del">
          <ac:chgData name="Nizar MOUSSATAT" userId="1aa2305c-3eba-4399-8b5f-e349fe700bdc" providerId="ADAL" clId="{B76E68D8-86EE-4C8F-BAE0-126536291667}" dt="2023-02-15T02:48:54.033" v="3171" actId="478"/>
          <ac:grpSpMkLst>
            <pc:docMk/>
            <pc:sldMk cId="2977421768" sldId="1043"/>
            <ac:grpSpMk id="30" creationId="{4FACBF81-E52C-419A-B09D-5B53C69ECF84}"/>
          </ac:grpSpMkLst>
        </pc:grpChg>
      </pc:sldChg>
      <pc:sldChg chg="delSp modSp del mod">
        <pc:chgData name="Nizar MOUSSATAT" userId="1aa2305c-3eba-4399-8b5f-e349fe700bdc" providerId="ADAL" clId="{B76E68D8-86EE-4C8F-BAE0-126536291667}" dt="2023-02-15T03:21:11.510" v="3734" actId="47"/>
        <pc:sldMkLst>
          <pc:docMk/>
          <pc:sldMk cId="2608213128" sldId="1044"/>
        </pc:sldMkLst>
        <pc:spChg chg="del">
          <ac:chgData name="Nizar MOUSSATAT" userId="1aa2305c-3eba-4399-8b5f-e349fe700bdc" providerId="ADAL" clId="{B76E68D8-86EE-4C8F-BAE0-126536291667}" dt="2023-02-15T02:49:11.270" v="3175" actId="478"/>
          <ac:spMkLst>
            <pc:docMk/>
            <pc:sldMk cId="2608213128" sldId="1044"/>
            <ac:spMk id="10" creationId="{D02E0872-6E58-4D75-826D-9B3E30DBECA9}"/>
          </ac:spMkLst>
        </pc:spChg>
        <pc:spChg chg="del">
          <ac:chgData name="Nizar MOUSSATAT" userId="1aa2305c-3eba-4399-8b5f-e349fe700bdc" providerId="ADAL" clId="{B76E68D8-86EE-4C8F-BAE0-126536291667}" dt="2023-02-15T02:49:13.361" v="3176" actId="478"/>
          <ac:spMkLst>
            <pc:docMk/>
            <pc:sldMk cId="2608213128" sldId="1044"/>
            <ac:spMk id="14" creationId="{07FE893F-562B-4496-B501-C8D18BBAD8E7}"/>
          </ac:spMkLst>
        </pc:spChg>
        <pc:spChg chg="del">
          <ac:chgData name="Nizar MOUSSATAT" userId="1aa2305c-3eba-4399-8b5f-e349fe700bdc" providerId="ADAL" clId="{B76E68D8-86EE-4C8F-BAE0-126536291667}" dt="2023-02-15T02:49:09.890" v="3174" actId="478"/>
          <ac:spMkLst>
            <pc:docMk/>
            <pc:sldMk cId="2608213128" sldId="1044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49:21.434" v="3179" actId="1076"/>
          <ac:spMkLst>
            <pc:docMk/>
            <pc:sldMk cId="2608213128" sldId="1044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49:21.434" v="3179" actId="1076"/>
          <ac:spMkLst>
            <pc:docMk/>
            <pc:sldMk cId="2608213128" sldId="1044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49:21.434" v="3179" actId="1076"/>
          <ac:spMkLst>
            <pc:docMk/>
            <pc:sldMk cId="2608213128" sldId="1044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49:21.434" v="3179" actId="1076"/>
          <ac:spMkLst>
            <pc:docMk/>
            <pc:sldMk cId="2608213128" sldId="1044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49:16.510" v="3178" actId="478"/>
          <ac:grpSpMkLst>
            <pc:docMk/>
            <pc:sldMk cId="2608213128" sldId="1044"/>
            <ac:grpSpMk id="24" creationId="{DBCA4F0A-8C46-40F5-9F5E-C0C90CA8DF80}"/>
          </ac:grpSpMkLst>
        </pc:grpChg>
        <pc:grpChg chg="del">
          <ac:chgData name="Nizar MOUSSATAT" userId="1aa2305c-3eba-4399-8b5f-e349fe700bdc" providerId="ADAL" clId="{B76E68D8-86EE-4C8F-BAE0-126536291667}" dt="2023-02-15T02:49:15.696" v="3177" actId="478"/>
          <ac:grpSpMkLst>
            <pc:docMk/>
            <pc:sldMk cId="2608213128" sldId="1044"/>
            <ac:grpSpMk id="30" creationId="{4FACBF81-E52C-419A-B09D-5B53C69ECF84}"/>
          </ac:grpSpMkLst>
        </pc:grpChg>
      </pc:sldChg>
      <pc:sldChg chg="del">
        <pc:chgData name="Nizar MOUSSATAT" userId="1aa2305c-3eba-4399-8b5f-e349fe700bdc" providerId="ADAL" clId="{B76E68D8-86EE-4C8F-BAE0-126536291667}" dt="2023-02-15T02:49:31.896" v="3180" actId="47"/>
        <pc:sldMkLst>
          <pc:docMk/>
          <pc:sldMk cId="343808573" sldId="1045"/>
        </pc:sldMkLst>
      </pc:sldChg>
      <pc:sldChg chg="del">
        <pc:chgData name="Nizar MOUSSATAT" userId="1aa2305c-3eba-4399-8b5f-e349fe700bdc" providerId="ADAL" clId="{B76E68D8-86EE-4C8F-BAE0-126536291667}" dt="2023-02-15T02:49:38.822" v="3181" actId="47"/>
        <pc:sldMkLst>
          <pc:docMk/>
          <pc:sldMk cId="1497020180" sldId="1046"/>
        </pc:sldMkLst>
      </pc:sldChg>
      <pc:sldChg chg="add del">
        <pc:chgData name="Nizar MOUSSATAT" userId="1aa2305c-3eba-4399-8b5f-e349fe700bdc" providerId="ADAL" clId="{B76E68D8-86EE-4C8F-BAE0-126536291667}" dt="2023-02-15T03:33:45.939" v="3812" actId="2696"/>
        <pc:sldMkLst>
          <pc:docMk/>
          <pc:sldMk cId="1425201868" sldId="1047"/>
        </pc:sldMkLst>
      </pc:sldChg>
      <pc:sldChg chg="delSp 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2236893358" sldId="1047"/>
        </pc:sldMkLst>
        <pc:spChg chg="del">
          <ac:chgData name="Nizar MOUSSATAT" userId="1aa2305c-3eba-4399-8b5f-e349fe700bdc" providerId="ADAL" clId="{B76E68D8-86EE-4C8F-BAE0-126536291667}" dt="2023-02-15T02:49:43.797" v="3183" actId="478"/>
          <ac:spMkLst>
            <pc:docMk/>
            <pc:sldMk cId="2236893358" sldId="1047"/>
            <ac:spMk id="10" creationId="{D02E0872-6E58-4D75-826D-9B3E30DBECA9}"/>
          </ac:spMkLst>
        </pc:spChg>
        <pc:spChg chg="del">
          <ac:chgData name="Nizar MOUSSATAT" userId="1aa2305c-3eba-4399-8b5f-e349fe700bdc" providerId="ADAL" clId="{B76E68D8-86EE-4C8F-BAE0-126536291667}" dt="2023-02-15T02:49:46.816" v="3185" actId="478"/>
          <ac:spMkLst>
            <pc:docMk/>
            <pc:sldMk cId="2236893358" sldId="1047"/>
            <ac:spMk id="14" creationId="{07FE893F-562B-4496-B501-C8D18BBAD8E7}"/>
          </ac:spMkLst>
        </pc:spChg>
        <pc:spChg chg="del">
          <ac:chgData name="Nizar MOUSSATAT" userId="1aa2305c-3eba-4399-8b5f-e349fe700bdc" providerId="ADAL" clId="{B76E68D8-86EE-4C8F-BAE0-126536291667}" dt="2023-02-15T02:49:41.502" v="3182" actId="478"/>
          <ac:spMkLst>
            <pc:docMk/>
            <pc:sldMk cId="2236893358" sldId="1047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49:56.995" v="3187" actId="1076"/>
          <ac:spMkLst>
            <pc:docMk/>
            <pc:sldMk cId="2236893358" sldId="1047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49:56.995" v="3187" actId="1076"/>
          <ac:spMkLst>
            <pc:docMk/>
            <pc:sldMk cId="2236893358" sldId="1047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49:56.995" v="3187" actId="1076"/>
          <ac:spMkLst>
            <pc:docMk/>
            <pc:sldMk cId="2236893358" sldId="1047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49:56.995" v="3187" actId="1076"/>
          <ac:spMkLst>
            <pc:docMk/>
            <pc:sldMk cId="2236893358" sldId="1047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49:48.797" v="3186" actId="478"/>
          <ac:grpSpMkLst>
            <pc:docMk/>
            <pc:sldMk cId="2236893358" sldId="1047"/>
            <ac:grpSpMk id="2" creationId="{44022529-2501-491A-96E6-21A291921AD2}"/>
          </ac:grpSpMkLst>
        </pc:grpChg>
        <pc:grpChg chg="del">
          <ac:chgData name="Nizar MOUSSATAT" userId="1aa2305c-3eba-4399-8b5f-e349fe700bdc" providerId="ADAL" clId="{B76E68D8-86EE-4C8F-BAE0-126536291667}" dt="2023-02-15T02:49:45.491" v="3184" actId="478"/>
          <ac:grpSpMkLst>
            <pc:docMk/>
            <pc:sldMk cId="2236893358" sldId="1047"/>
            <ac:grpSpMk id="24" creationId="{DBCA4F0A-8C46-40F5-9F5E-C0C90CA8DF80}"/>
          </ac:grpSpMkLst>
        </pc:grpChg>
      </pc:sldChg>
      <pc:sldChg chg="modSp add del mod">
        <pc:chgData name="Nizar MOUSSATAT" userId="1aa2305c-3eba-4399-8b5f-e349fe700bdc" providerId="ADAL" clId="{B76E68D8-86EE-4C8F-BAE0-126536291667}" dt="2023-02-15T03:33:05.382" v="3810" actId="2696"/>
        <pc:sldMkLst>
          <pc:docMk/>
          <pc:sldMk cId="4183617694" sldId="1047"/>
        </pc:sldMkLst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4" creationId="{3F894A87-A1AF-4083-A3F7-631CA8FD7219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9" creationId="{5AB5E308-9E94-4493-ADC1-107C6189E765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25" creationId="{2E3BF562-F06F-4C52-AEDC-7C7D04F4CC2C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26" creationId="{E44F034E-B4E9-42C4-9F97-EBAF4E0D0C2C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29" creationId="{54853DA1-9738-43C2-9752-FF9F7D432937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35" creationId="{DCE42BED-6984-4D72-A66E-B9E41D8478DB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36" creationId="{B3CC54FF-F495-484D-8115-C2ACCF25ED1D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41" creationId="{D8276E0B-6F95-4E3A-A62D-61F1B3D8A373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42" creationId="{829BBA96-15B7-46A2-9B23-723F62949CDA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43" creationId="{E9218151-30CF-4766-B235-1865AED8BAC4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44" creationId="{363E6455-30DD-4583-ADBD-A59F4F0E91CB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45" creationId="{576BCBD0-54A5-4BF7-8C55-8DF2673F5DD8}"/>
          </ac:spMkLst>
        </pc:spChg>
        <pc:spChg chg="mod">
          <ac:chgData name="Nizar MOUSSATAT" userId="1aa2305c-3eba-4399-8b5f-e349fe700bdc" providerId="ADAL" clId="{B76E68D8-86EE-4C8F-BAE0-126536291667}" dt="2023-02-15T03:29:52.795" v="3796" actId="790"/>
          <ac:spMkLst>
            <pc:docMk/>
            <pc:sldMk cId="4183617694" sldId="1047"/>
            <ac:spMk id="56" creationId="{8E8CED4C-B4DD-464F-9494-58A7C44E546D}"/>
          </ac:spMkLst>
        </pc:spChg>
      </pc:sldChg>
      <pc:sldChg chg="addSp delSp modSp add del mod">
        <pc:chgData name="Nizar MOUSSATAT" userId="1aa2305c-3eba-4399-8b5f-e349fe700bdc" providerId="ADAL" clId="{B76E68D8-86EE-4C8F-BAE0-126536291667}" dt="2023-02-15T03:56:43.882" v="4606" actId="2696"/>
        <pc:sldMkLst>
          <pc:docMk/>
          <pc:sldMk cId="71311658" sldId="1048"/>
        </pc:sldMkLst>
        <pc:spChg chg="add del mod">
          <ac:chgData name="Nizar MOUSSATAT" userId="1aa2305c-3eba-4399-8b5f-e349fe700bdc" providerId="ADAL" clId="{B76E68D8-86EE-4C8F-BAE0-126536291667}" dt="2023-02-15T03:38:11.621" v="3846" actId="21"/>
          <ac:spMkLst>
            <pc:docMk/>
            <pc:sldMk cId="71311658" sldId="1048"/>
            <ac:spMk id="2" creationId="{F0631675-648D-8B78-6A21-474C09B71322}"/>
          </ac:spMkLst>
        </pc:spChg>
        <pc:spChg chg="add mod">
          <ac:chgData name="Nizar MOUSSATAT" userId="1aa2305c-3eba-4399-8b5f-e349fe700bdc" providerId="ADAL" clId="{B76E68D8-86EE-4C8F-BAE0-126536291667}" dt="2023-02-15T03:36:32.851" v="3818"/>
          <ac:spMkLst>
            <pc:docMk/>
            <pc:sldMk cId="71311658" sldId="1048"/>
            <ac:spMk id="3" creationId="{BE074D30-58F3-4979-0B02-210398A04D23}"/>
          </ac:spMkLst>
        </pc:spChg>
        <pc:spChg chg="mod">
          <ac:chgData name="Nizar MOUSSATAT" userId="1aa2305c-3eba-4399-8b5f-e349fe700bdc" providerId="ADAL" clId="{B76E68D8-86EE-4C8F-BAE0-126536291667}" dt="2023-02-15T03:37:22.076" v="3831" actId="20577"/>
          <ac:spMkLst>
            <pc:docMk/>
            <pc:sldMk cId="71311658" sldId="1048"/>
            <ac:spMk id="4" creationId="{3F894A87-A1AF-4083-A3F7-631CA8FD7219}"/>
          </ac:spMkLst>
        </pc:spChg>
        <pc:spChg chg="del">
          <ac:chgData name="Nizar MOUSSATAT" userId="1aa2305c-3eba-4399-8b5f-e349fe700bdc" providerId="ADAL" clId="{B76E68D8-86EE-4C8F-BAE0-126536291667}" dt="2023-02-15T03:36:31.722" v="3817" actId="478"/>
          <ac:spMkLst>
            <pc:docMk/>
            <pc:sldMk cId="71311658" sldId="1048"/>
            <ac:spMk id="6" creationId="{5F5AC12B-B557-46E4-93A7-834BB4A62396}"/>
          </ac:spMkLst>
        </pc:spChg>
        <pc:spChg chg="add mod">
          <ac:chgData name="Nizar MOUSSATAT" userId="1aa2305c-3eba-4399-8b5f-e349fe700bdc" providerId="ADAL" clId="{B76E68D8-86EE-4C8F-BAE0-126536291667}" dt="2023-02-15T03:36:32.851" v="3818"/>
          <ac:spMkLst>
            <pc:docMk/>
            <pc:sldMk cId="71311658" sldId="1048"/>
            <ac:spMk id="7" creationId="{C750EC31-7DE7-EDC9-F754-D0B1DFA80C29}"/>
          </ac:spMkLst>
        </pc:spChg>
        <pc:spChg chg="add mod">
          <ac:chgData name="Nizar MOUSSATAT" userId="1aa2305c-3eba-4399-8b5f-e349fe700bdc" providerId="ADAL" clId="{B76E68D8-86EE-4C8F-BAE0-126536291667}" dt="2023-02-15T03:36:32.851" v="3818"/>
          <ac:spMkLst>
            <pc:docMk/>
            <pc:sldMk cId="71311658" sldId="1048"/>
            <ac:spMk id="8" creationId="{ED4A4DC1-EBE4-C6F4-EAF0-23D768510AB8}"/>
          </ac:spMkLst>
        </pc:spChg>
        <pc:spChg chg="del">
          <ac:chgData name="Nizar MOUSSATAT" userId="1aa2305c-3eba-4399-8b5f-e349fe700bdc" providerId="ADAL" clId="{B76E68D8-86EE-4C8F-BAE0-126536291667}" dt="2023-02-15T03:36:31.722" v="3817" actId="478"/>
          <ac:spMkLst>
            <pc:docMk/>
            <pc:sldMk cId="71311658" sldId="1048"/>
            <ac:spMk id="9" creationId="{5AB5E308-9E94-4493-ADC1-107C6189E765}"/>
          </ac:spMkLst>
        </pc:spChg>
        <pc:spChg chg="add mod">
          <ac:chgData name="Nizar MOUSSATAT" userId="1aa2305c-3eba-4399-8b5f-e349fe700bdc" providerId="ADAL" clId="{B76E68D8-86EE-4C8F-BAE0-126536291667}" dt="2023-02-15T03:36:32.851" v="3818"/>
          <ac:spMkLst>
            <pc:docMk/>
            <pc:sldMk cId="71311658" sldId="1048"/>
            <ac:spMk id="10" creationId="{4E4ADF51-1947-C1C2-828E-11FEA1D7D030}"/>
          </ac:spMkLst>
        </pc:spChg>
        <pc:spChg chg="add mod">
          <ac:chgData name="Nizar MOUSSATAT" userId="1aa2305c-3eba-4399-8b5f-e349fe700bdc" providerId="ADAL" clId="{B76E68D8-86EE-4C8F-BAE0-126536291667}" dt="2023-02-15T03:36:32.851" v="3818"/>
          <ac:spMkLst>
            <pc:docMk/>
            <pc:sldMk cId="71311658" sldId="1048"/>
            <ac:spMk id="11" creationId="{79F12C99-0E5F-1237-E29B-A249373020E1}"/>
          </ac:spMkLst>
        </pc:spChg>
        <pc:spChg chg="add mod">
          <ac:chgData name="Nizar MOUSSATAT" userId="1aa2305c-3eba-4399-8b5f-e349fe700bdc" providerId="ADAL" clId="{B76E68D8-86EE-4C8F-BAE0-126536291667}" dt="2023-02-15T03:38:14.998" v="3849"/>
          <ac:spMkLst>
            <pc:docMk/>
            <pc:sldMk cId="71311658" sldId="1048"/>
            <ac:spMk id="12" creationId="{479C145F-7014-4736-27B9-C89EDC69EDCF}"/>
          </ac:spMkLst>
        </pc:spChg>
        <pc:spChg chg="del">
          <ac:chgData name="Nizar MOUSSATAT" userId="1aa2305c-3eba-4399-8b5f-e349fe700bdc" providerId="ADAL" clId="{B76E68D8-86EE-4C8F-BAE0-126536291667}" dt="2023-02-15T03:36:31.722" v="3817" actId="478"/>
          <ac:spMkLst>
            <pc:docMk/>
            <pc:sldMk cId="71311658" sldId="1048"/>
            <ac:spMk id="22" creationId="{7CE4526C-FF3B-4F82-924E-A2FEE7E8D20E}"/>
          </ac:spMkLst>
        </pc:spChg>
        <pc:spChg chg="del mod">
          <ac:chgData name="Nizar MOUSSATAT" userId="1aa2305c-3eba-4399-8b5f-e349fe700bdc" providerId="ADAL" clId="{B76E68D8-86EE-4C8F-BAE0-126536291667}" dt="2023-02-15T03:38:14.606" v="3848" actId="478"/>
          <ac:spMkLst>
            <pc:docMk/>
            <pc:sldMk cId="71311658" sldId="1048"/>
            <ac:spMk id="26" creationId="{E44F034E-B4E9-42C4-9F97-EBAF4E0D0C2C}"/>
          </ac:spMkLst>
        </pc:spChg>
        <pc:spChg chg="del">
          <ac:chgData name="Nizar MOUSSATAT" userId="1aa2305c-3eba-4399-8b5f-e349fe700bdc" providerId="ADAL" clId="{B76E68D8-86EE-4C8F-BAE0-126536291667}" dt="2023-02-15T03:36:31.722" v="3817" actId="478"/>
          <ac:spMkLst>
            <pc:docMk/>
            <pc:sldMk cId="71311658" sldId="1048"/>
            <ac:spMk id="27" creationId="{D5318F5A-4650-43D7-9ED9-61C096AADCA0}"/>
          </ac:spMkLst>
        </pc:spChg>
        <pc:spChg chg="del">
          <ac:chgData name="Nizar MOUSSATAT" userId="1aa2305c-3eba-4399-8b5f-e349fe700bdc" providerId="ADAL" clId="{B76E68D8-86EE-4C8F-BAE0-126536291667}" dt="2023-02-15T03:36:31.722" v="3817" actId="478"/>
          <ac:spMkLst>
            <pc:docMk/>
            <pc:sldMk cId="71311658" sldId="1048"/>
            <ac:spMk id="28" creationId="{5B9E891C-B319-477C-814F-A2FE1BC139F3}"/>
          </ac:spMkLst>
        </pc:spChg>
        <pc:spChg chg="del">
          <ac:chgData name="Nizar MOUSSATAT" userId="1aa2305c-3eba-4399-8b5f-e349fe700bdc" providerId="ADAL" clId="{B76E68D8-86EE-4C8F-BAE0-126536291667}" dt="2023-02-15T03:36:31.722" v="3817" actId="478"/>
          <ac:spMkLst>
            <pc:docMk/>
            <pc:sldMk cId="71311658" sldId="1048"/>
            <ac:spMk id="29" creationId="{54853DA1-9738-43C2-9752-FF9F7D432937}"/>
          </ac:spMkLst>
        </pc:spChg>
      </pc:sldChg>
      <pc:sldChg chg="delSp 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806078961" sldId="1048"/>
        </pc:sldMkLst>
        <pc:spChg chg="del mod">
          <ac:chgData name="Nizar MOUSSATAT" userId="1aa2305c-3eba-4399-8b5f-e349fe700bdc" providerId="ADAL" clId="{B76E68D8-86EE-4C8F-BAE0-126536291667}" dt="2023-02-15T02:50:03.871" v="3191" actId="478"/>
          <ac:spMkLst>
            <pc:docMk/>
            <pc:sldMk cId="806078961" sldId="1048"/>
            <ac:spMk id="10" creationId="{D02E0872-6E58-4D75-826D-9B3E30DBECA9}"/>
          </ac:spMkLst>
        </pc:spChg>
        <pc:spChg chg="del">
          <ac:chgData name="Nizar MOUSSATAT" userId="1aa2305c-3eba-4399-8b5f-e349fe700bdc" providerId="ADAL" clId="{B76E68D8-86EE-4C8F-BAE0-126536291667}" dt="2023-02-15T02:50:05.896" v="3192" actId="478"/>
          <ac:spMkLst>
            <pc:docMk/>
            <pc:sldMk cId="806078961" sldId="1048"/>
            <ac:spMk id="14" creationId="{07FE893F-562B-4496-B501-C8D18BBAD8E7}"/>
          </ac:spMkLst>
        </pc:spChg>
        <pc:spChg chg="del">
          <ac:chgData name="Nizar MOUSSATAT" userId="1aa2305c-3eba-4399-8b5f-e349fe700bdc" providerId="ADAL" clId="{B76E68D8-86EE-4C8F-BAE0-126536291667}" dt="2023-02-15T02:50:01.617" v="3188" actId="478"/>
          <ac:spMkLst>
            <pc:docMk/>
            <pc:sldMk cId="806078961" sldId="1048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50:15.701" v="3194" actId="1076"/>
          <ac:spMkLst>
            <pc:docMk/>
            <pc:sldMk cId="806078961" sldId="1048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0:15.701" v="3194" actId="1076"/>
          <ac:spMkLst>
            <pc:docMk/>
            <pc:sldMk cId="806078961" sldId="1048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0:15.701" v="3194" actId="1076"/>
          <ac:spMkLst>
            <pc:docMk/>
            <pc:sldMk cId="806078961" sldId="1048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0:15.701" v="3194" actId="1076"/>
          <ac:spMkLst>
            <pc:docMk/>
            <pc:sldMk cId="806078961" sldId="1048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50:08.186" v="3193" actId="478"/>
          <ac:grpSpMkLst>
            <pc:docMk/>
            <pc:sldMk cId="806078961" sldId="1048"/>
            <ac:grpSpMk id="2" creationId="{44022529-2501-491A-96E6-21A291921AD2}"/>
          </ac:grpSpMkLst>
        </pc:grpChg>
        <pc:grpChg chg="del">
          <ac:chgData name="Nizar MOUSSATAT" userId="1aa2305c-3eba-4399-8b5f-e349fe700bdc" providerId="ADAL" clId="{B76E68D8-86EE-4C8F-BAE0-126536291667}" dt="2023-02-15T02:50:08.186" v="3193" actId="478"/>
          <ac:grpSpMkLst>
            <pc:docMk/>
            <pc:sldMk cId="806078961" sldId="1048"/>
            <ac:grpSpMk id="24" creationId="{DBCA4F0A-8C46-40F5-9F5E-C0C90CA8DF80}"/>
          </ac:grpSpMkLst>
        </pc:grpChg>
      </pc:sldChg>
      <pc:sldChg chg="modSp add del mod">
        <pc:chgData name="Nizar MOUSSATAT" userId="1aa2305c-3eba-4399-8b5f-e349fe700bdc" providerId="ADAL" clId="{B76E68D8-86EE-4C8F-BAE0-126536291667}" dt="2023-02-15T03:33:05.382" v="3810" actId="2696"/>
        <pc:sldMkLst>
          <pc:docMk/>
          <pc:sldMk cId="1685551833" sldId="1048"/>
        </pc:sldMkLst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4" creationId="{3F894A87-A1AF-4083-A3F7-631CA8FD7219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9" creationId="{5AB5E308-9E94-4493-ADC1-107C6189E765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25" creationId="{2E3BF562-F06F-4C52-AEDC-7C7D04F4CC2C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26" creationId="{E44F034E-B4E9-42C4-9F97-EBAF4E0D0C2C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29" creationId="{54853DA1-9738-43C2-9752-FF9F7D432937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35" creationId="{DCE42BED-6984-4D72-A66E-B9E41D8478DB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36" creationId="{B3CC54FF-F495-484D-8115-C2ACCF25ED1D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41" creationId="{D8276E0B-6F95-4E3A-A62D-61F1B3D8A373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42" creationId="{829BBA96-15B7-46A2-9B23-723F62949CDA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43" creationId="{E9218151-30CF-4766-B235-1865AED8BAC4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44" creationId="{363E6455-30DD-4583-ADBD-A59F4F0E91CB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45" creationId="{576BCBD0-54A5-4BF7-8C55-8DF2673F5DD8}"/>
          </ac:spMkLst>
        </pc:spChg>
        <pc:spChg chg="mod">
          <ac:chgData name="Nizar MOUSSATAT" userId="1aa2305c-3eba-4399-8b5f-e349fe700bdc" providerId="ADAL" clId="{B76E68D8-86EE-4C8F-BAE0-126536291667}" dt="2023-02-15T03:31:45.225" v="3808" actId="790"/>
          <ac:spMkLst>
            <pc:docMk/>
            <pc:sldMk cId="1685551833" sldId="1048"/>
            <ac:spMk id="56" creationId="{8E8CED4C-B4DD-464F-9494-58A7C44E546D}"/>
          </ac:spMkLst>
        </pc:spChg>
      </pc:sldChg>
      <pc:sldChg chg="delSp modSp del mod delAnim">
        <pc:chgData name="Nizar MOUSSATAT" userId="1aa2305c-3eba-4399-8b5f-e349fe700bdc" providerId="ADAL" clId="{B76E68D8-86EE-4C8F-BAE0-126536291667}" dt="2023-02-15T03:14:58.807" v="3666" actId="47"/>
        <pc:sldMkLst>
          <pc:docMk/>
          <pc:sldMk cId="4014678994" sldId="1049"/>
        </pc:sldMkLst>
        <pc:spChg chg="del">
          <ac:chgData name="Nizar MOUSSATAT" userId="1aa2305c-3eba-4399-8b5f-e349fe700bdc" providerId="ADAL" clId="{B76E68D8-86EE-4C8F-BAE0-126536291667}" dt="2023-02-15T02:53:20.583" v="3294" actId="478"/>
          <ac:spMkLst>
            <pc:docMk/>
            <pc:sldMk cId="4014678994" sldId="1049"/>
            <ac:spMk id="14" creationId="{07FE893F-562B-4496-B501-C8D18BBAD8E7}"/>
          </ac:spMkLst>
        </pc:spChg>
        <pc:spChg chg="mod">
          <ac:chgData name="Nizar MOUSSATAT" userId="1aa2305c-3eba-4399-8b5f-e349fe700bdc" providerId="ADAL" clId="{B76E68D8-86EE-4C8F-BAE0-126536291667}" dt="2023-02-15T02:53:28.141" v="3296" actId="1076"/>
          <ac:spMkLst>
            <pc:docMk/>
            <pc:sldMk cId="4014678994" sldId="1049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3:28.141" v="3296" actId="1076"/>
          <ac:spMkLst>
            <pc:docMk/>
            <pc:sldMk cId="4014678994" sldId="1049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3:28.141" v="3296" actId="1076"/>
          <ac:spMkLst>
            <pc:docMk/>
            <pc:sldMk cId="4014678994" sldId="1049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3:28.141" v="3296" actId="1076"/>
          <ac:spMkLst>
            <pc:docMk/>
            <pc:sldMk cId="4014678994" sldId="1049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53:21.754" v="3295" actId="478"/>
          <ac:grpSpMkLst>
            <pc:docMk/>
            <pc:sldMk cId="4014678994" sldId="1049"/>
            <ac:grpSpMk id="7" creationId="{39865AA9-F2BB-45D8-8EC2-ADE8F7F3B8F6}"/>
          </ac:grpSpMkLst>
        </pc:grpChg>
        <pc:grpChg chg="del">
          <ac:chgData name="Nizar MOUSSATAT" userId="1aa2305c-3eba-4399-8b5f-e349fe700bdc" providerId="ADAL" clId="{B76E68D8-86EE-4C8F-BAE0-126536291667}" dt="2023-02-15T02:53:19.207" v="3293" actId="478"/>
          <ac:grpSpMkLst>
            <pc:docMk/>
            <pc:sldMk cId="4014678994" sldId="1049"/>
            <ac:grpSpMk id="11" creationId="{418BE2EA-524D-4C35-9176-9E519A78C6B4}"/>
          </ac:grpSpMkLst>
        </pc:grpChg>
      </pc:sldChg>
      <pc:sldChg chg="delSp modSp del mod delAnim">
        <pc:chgData name="Nizar MOUSSATAT" userId="1aa2305c-3eba-4399-8b5f-e349fe700bdc" providerId="ADAL" clId="{B76E68D8-86EE-4C8F-BAE0-126536291667}" dt="2023-02-15T03:14:59.874" v="3667" actId="47"/>
        <pc:sldMkLst>
          <pc:docMk/>
          <pc:sldMk cId="3597362878" sldId="1050"/>
        </pc:sldMkLst>
        <pc:spChg chg="del mod">
          <ac:chgData name="Nizar MOUSSATAT" userId="1aa2305c-3eba-4399-8b5f-e349fe700bdc" providerId="ADAL" clId="{B76E68D8-86EE-4C8F-BAE0-126536291667}" dt="2023-02-15T02:53:15.903" v="3291" actId="478"/>
          <ac:spMkLst>
            <pc:docMk/>
            <pc:sldMk cId="3597362878" sldId="1050"/>
            <ac:spMk id="14" creationId="{07FE893F-562B-4496-B501-C8D18BBAD8E7}"/>
          </ac:spMkLst>
        </pc:spChg>
        <pc:spChg chg="mod">
          <ac:chgData name="Nizar MOUSSATAT" userId="1aa2305c-3eba-4399-8b5f-e349fe700bdc" providerId="ADAL" clId="{B76E68D8-86EE-4C8F-BAE0-126536291667}" dt="2023-02-15T02:53:34.481" v="3297" actId="1076"/>
          <ac:spMkLst>
            <pc:docMk/>
            <pc:sldMk cId="3597362878" sldId="1050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3:34.481" v="3297" actId="1076"/>
          <ac:spMkLst>
            <pc:docMk/>
            <pc:sldMk cId="3597362878" sldId="1050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3:34.481" v="3297" actId="1076"/>
          <ac:spMkLst>
            <pc:docMk/>
            <pc:sldMk cId="3597362878" sldId="1050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3:34.481" v="3297" actId="1076"/>
          <ac:spMkLst>
            <pc:docMk/>
            <pc:sldMk cId="3597362878" sldId="1050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53:16.804" v="3292" actId="478"/>
          <ac:grpSpMkLst>
            <pc:docMk/>
            <pc:sldMk cId="3597362878" sldId="1050"/>
            <ac:grpSpMk id="7" creationId="{39865AA9-F2BB-45D8-8EC2-ADE8F7F3B8F6}"/>
          </ac:grpSpMkLst>
        </pc:grpChg>
        <pc:grpChg chg="del">
          <ac:chgData name="Nizar MOUSSATAT" userId="1aa2305c-3eba-4399-8b5f-e349fe700bdc" providerId="ADAL" clId="{B76E68D8-86EE-4C8F-BAE0-126536291667}" dt="2023-02-15T02:53:14.302" v="3289" actId="478"/>
          <ac:grpSpMkLst>
            <pc:docMk/>
            <pc:sldMk cId="3597362878" sldId="1050"/>
            <ac:grpSpMk id="11" creationId="{418BE2EA-524D-4C35-9176-9E519A78C6B4}"/>
          </ac:grpSpMkLst>
        </pc:grpChg>
      </pc:sldChg>
      <pc:sldChg chg="delSp modSp del mod">
        <pc:chgData name="Nizar MOUSSATAT" userId="1aa2305c-3eba-4399-8b5f-e349fe700bdc" providerId="ADAL" clId="{B76E68D8-86EE-4C8F-BAE0-126536291667}" dt="2023-02-15T03:20:43.025" v="3733" actId="47"/>
        <pc:sldMkLst>
          <pc:docMk/>
          <pc:sldMk cId="2672894292" sldId="1051"/>
        </pc:sldMkLst>
        <pc:spChg chg="del">
          <ac:chgData name="Nizar MOUSSATAT" userId="1aa2305c-3eba-4399-8b5f-e349fe700bdc" providerId="ADAL" clId="{B76E68D8-86EE-4C8F-BAE0-126536291667}" dt="2023-02-15T02:52:57.183" v="3284" actId="478"/>
          <ac:spMkLst>
            <pc:docMk/>
            <pc:sldMk cId="2672894292" sldId="1051"/>
            <ac:spMk id="10" creationId="{D02E0872-6E58-4D75-826D-9B3E30DBECA9}"/>
          </ac:spMkLst>
        </pc:spChg>
        <pc:spChg chg="del topLvl">
          <ac:chgData name="Nizar MOUSSATAT" userId="1aa2305c-3eba-4399-8b5f-e349fe700bdc" providerId="ADAL" clId="{B76E68D8-86EE-4C8F-BAE0-126536291667}" dt="2023-02-15T02:52:55.626" v="3283" actId="478"/>
          <ac:spMkLst>
            <pc:docMk/>
            <pc:sldMk cId="2672894292" sldId="1051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53:09.346" v="3288" actId="1076"/>
          <ac:spMkLst>
            <pc:docMk/>
            <pc:sldMk cId="2672894292" sldId="1051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3:09.346" v="3288" actId="1076"/>
          <ac:spMkLst>
            <pc:docMk/>
            <pc:sldMk cId="2672894292" sldId="1051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3:09.346" v="3288" actId="1076"/>
          <ac:spMkLst>
            <pc:docMk/>
            <pc:sldMk cId="2672894292" sldId="1051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3:09.346" v="3288" actId="1076"/>
          <ac:spMkLst>
            <pc:docMk/>
            <pc:sldMk cId="2672894292" sldId="1051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53:00.240" v="3285" actId="478"/>
          <ac:grpSpMkLst>
            <pc:docMk/>
            <pc:sldMk cId="2672894292" sldId="1051"/>
            <ac:grpSpMk id="7" creationId="{39865AA9-F2BB-45D8-8EC2-ADE8F7F3B8F6}"/>
          </ac:grpSpMkLst>
        </pc:grpChg>
        <pc:grpChg chg="del">
          <ac:chgData name="Nizar MOUSSATAT" userId="1aa2305c-3eba-4399-8b5f-e349fe700bdc" providerId="ADAL" clId="{B76E68D8-86EE-4C8F-BAE0-126536291667}" dt="2023-02-15T02:52:55.626" v="3283" actId="478"/>
          <ac:grpSpMkLst>
            <pc:docMk/>
            <pc:sldMk cId="2672894292" sldId="1051"/>
            <ac:grpSpMk id="11" creationId="{418BE2EA-524D-4C35-9176-9E519A78C6B4}"/>
          </ac:grpSpMkLst>
        </pc:grpChg>
        <pc:grpChg chg="del topLvl">
          <ac:chgData name="Nizar MOUSSATAT" userId="1aa2305c-3eba-4399-8b5f-e349fe700bdc" providerId="ADAL" clId="{B76E68D8-86EE-4C8F-BAE0-126536291667}" dt="2023-02-15T02:53:01.820" v="3286" actId="478"/>
          <ac:grpSpMkLst>
            <pc:docMk/>
            <pc:sldMk cId="2672894292" sldId="1051"/>
            <ac:grpSpMk id="24" creationId="{DBCA4F0A-8C46-40F5-9F5E-C0C90CA8DF80}"/>
          </ac:grpSpMkLst>
        </pc:grpChg>
      </pc:sldChg>
      <pc:sldChg chg="delSp 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980385490" sldId="1052"/>
        </pc:sldMkLst>
        <pc:spChg chg="mod">
          <ac:chgData name="Nizar MOUSSATAT" userId="1aa2305c-3eba-4399-8b5f-e349fe700bdc" providerId="ADAL" clId="{B76E68D8-86EE-4C8F-BAE0-126536291667}" dt="2023-02-15T02:52:49.530" v="3282" actId="1076"/>
          <ac:spMkLst>
            <pc:docMk/>
            <pc:sldMk cId="980385490" sldId="1052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2:49.530" v="3282" actId="1076"/>
          <ac:spMkLst>
            <pc:docMk/>
            <pc:sldMk cId="980385490" sldId="1052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2:49.530" v="3282" actId="1076"/>
          <ac:spMkLst>
            <pc:docMk/>
            <pc:sldMk cId="980385490" sldId="1052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2:49.530" v="3282" actId="1076"/>
          <ac:spMkLst>
            <pc:docMk/>
            <pc:sldMk cId="980385490" sldId="1052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52:43.639" v="3281" actId="478"/>
          <ac:grpSpMkLst>
            <pc:docMk/>
            <pc:sldMk cId="980385490" sldId="1052"/>
            <ac:grpSpMk id="7" creationId="{39865AA9-F2BB-45D8-8EC2-ADE8F7F3B8F6}"/>
          </ac:grpSpMkLst>
        </pc:grpChg>
        <pc:grpChg chg="del">
          <ac:chgData name="Nizar MOUSSATAT" userId="1aa2305c-3eba-4399-8b5f-e349fe700bdc" providerId="ADAL" clId="{B76E68D8-86EE-4C8F-BAE0-126536291667}" dt="2023-02-15T02:52:41.835" v="3280" actId="478"/>
          <ac:grpSpMkLst>
            <pc:docMk/>
            <pc:sldMk cId="980385490" sldId="1052"/>
            <ac:grpSpMk id="11" creationId="{418BE2EA-524D-4C35-9176-9E519A78C6B4}"/>
          </ac:grpSpMkLst>
        </pc:grpChg>
      </pc:sldChg>
      <pc:sldChg chg="add del">
        <pc:chgData name="Nizar MOUSSATAT" userId="1aa2305c-3eba-4399-8b5f-e349fe700bdc" providerId="ADAL" clId="{B76E68D8-86EE-4C8F-BAE0-126536291667}" dt="2023-02-15T03:33:55.158" v="3813" actId="2696"/>
        <pc:sldMkLst>
          <pc:docMk/>
          <pc:sldMk cId="3463493688" sldId="1052"/>
        </pc:sldMkLst>
      </pc:sldChg>
      <pc:sldChg chg="modSp add del mod">
        <pc:chgData name="Nizar MOUSSATAT" userId="1aa2305c-3eba-4399-8b5f-e349fe700bdc" providerId="ADAL" clId="{B76E68D8-86EE-4C8F-BAE0-126536291667}" dt="2023-02-15T03:33:05.382" v="3810" actId="2696"/>
        <pc:sldMkLst>
          <pc:docMk/>
          <pc:sldMk cId="3725571480" sldId="1052"/>
        </pc:sldMkLst>
        <pc:spChg chg="mod">
          <ac:chgData name="Nizar MOUSSATAT" userId="1aa2305c-3eba-4399-8b5f-e349fe700bdc" providerId="ADAL" clId="{B76E68D8-86EE-4C8F-BAE0-126536291667}" dt="2023-02-15T03:30:10.528" v="3801"/>
          <ac:spMkLst>
            <pc:docMk/>
            <pc:sldMk cId="3725571480" sldId="1052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3:30:08.889" v="3800"/>
          <ac:spMkLst>
            <pc:docMk/>
            <pc:sldMk cId="3725571480" sldId="1052"/>
            <ac:spMk id="31" creationId="{21F2B167-A38C-4B2B-87E8-AA9C50E2A6D6}"/>
          </ac:spMkLst>
        </pc:spChg>
      </pc:sldChg>
      <pc:sldChg chg="modSp add del mod">
        <pc:chgData name="Nizar MOUSSATAT" userId="1aa2305c-3eba-4399-8b5f-e349fe700bdc" providerId="ADAL" clId="{B76E68D8-86EE-4C8F-BAE0-126536291667}" dt="2023-02-15T03:33:05.382" v="3810" actId="2696"/>
        <pc:sldMkLst>
          <pc:docMk/>
          <pc:sldMk cId="87407092" sldId="1053"/>
        </pc:sldMkLst>
        <pc:spChg chg="mod">
          <ac:chgData name="Nizar MOUSSATAT" userId="1aa2305c-3eba-4399-8b5f-e349fe700bdc" providerId="ADAL" clId="{B76E68D8-86EE-4C8F-BAE0-126536291667}" dt="2023-02-15T03:30:16.670" v="3803"/>
          <ac:spMkLst>
            <pc:docMk/>
            <pc:sldMk cId="87407092" sldId="1053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3:30:14.957" v="3802"/>
          <ac:spMkLst>
            <pc:docMk/>
            <pc:sldMk cId="87407092" sldId="1053"/>
            <ac:spMk id="31" creationId="{21F2B167-A38C-4B2B-87E8-AA9C50E2A6D6}"/>
          </ac:spMkLst>
        </pc:spChg>
      </pc:sldChg>
      <pc:sldChg chg="delSp modSp del mod delAnim">
        <pc:chgData name="Nizar MOUSSATAT" userId="1aa2305c-3eba-4399-8b5f-e349fe700bdc" providerId="ADAL" clId="{B76E68D8-86EE-4C8F-BAE0-126536291667}" dt="2023-02-15T03:22:22.230" v="3736" actId="2696"/>
        <pc:sldMkLst>
          <pc:docMk/>
          <pc:sldMk cId="1965889597" sldId="1053"/>
        </pc:sldMkLst>
        <pc:spChg chg="mod">
          <ac:chgData name="Nizar MOUSSATAT" userId="1aa2305c-3eba-4399-8b5f-e349fe700bdc" providerId="ADAL" clId="{B76E68D8-86EE-4C8F-BAE0-126536291667}" dt="2023-02-15T02:51:27.929" v="3210" actId="20577"/>
          <ac:spMkLst>
            <pc:docMk/>
            <pc:sldMk cId="1965889597" sldId="1053"/>
            <ac:spMk id="4" creationId="{3F894A87-A1AF-4083-A3F7-631CA8FD7219}"/>
          </ac:spMkLst>
        </pc:spChg>
        <pc:spChg chg="mod">
          <ac:chgData name="Nizar MOUSSATAT" userId="1aa2305c-3eba-4399-8b5f-e349fe700bdc" providerId="ADAL" clId="{B76E68D8-86EE-4C8F-BAE0-126536291667}" dt="2023-02-15T02:51:32.699" v="3213" actId="6549"/>
          <ac:spMkLst>
            <pc:docMk/>
            <pc:sldMk cId="1965889597" sldId="1053"/>
            <ac:spMk id="14" creationId="{07FE893F-562B-4496-B501-C8D18BBAD8E7}"/>
          </ac:spMkLst>
        </pc:spChg>
        <pc:spChg chg="del topLvl">
          <ac:chgData name="Nizar MOUSSATAT" userId="1aa2305c-3eba-4399-8b5f-e349fe700bdc" providerId="ADAL" clId="{B76E68D8-86EE-4C8F-BAE0-126536291667}" dt="2023-02-15T02:51:30.831" v="3211" actId="478"/>
          <ac:spMkLst>
            <pc:docMk/>
            <pc:sldMk cId="1965889597" sldId="1053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51:38.644" v="3215" actId="1076"/>
          <ac:spMkLst>
            <pc:docMk/>
            <pc:sldMk cId="1965889597" sldId="1053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1:38.644" v="3215" actId="1076"/>
          <ac:spMkLst>
            <pc:docMk/>
            <pc:sldMk cId="1965889597" sldId="1053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1:38.644" v="3215" actId="1076"/>
          <ac:spMkLst>
            <pc:docMk/>
            <pc:sldMk cId="1965889597" sldId="1053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1:38.644" v="3215" actId="1076"/>
          <ac:spMkLst>
            <pc:docMk/>
            <pc:sldMk cId="1965889597" sldId="1053"/>
            <ac:spMk id="29" creationId="{54853DA1-9738-43C2-9752-FF9F7D432937}"/>
          </ac:spMkLst>
        </pc:spChg>
        <pc:spChg chg="mod">
          <ac:chgData name="Nizar MOUSSATAT" userId="1aa2305c-3eba-4399-8b5f-e349fe700bdc" providerId="ADAL" clId="{B76E68D8-86EE-4C8F-BAE0-126536291667}" dt="2023-02-15T02:52:31.040" v="3277" actId="20577"/>
          <ac:spMkLst>
            <pc:docMk/>
            <pc:sldMk cId="1965889597" sldId="1053"/>
            <ac:spMk id="39" creationId="{7BCBA057-B5D5-429C-A663-0B4574447749}"/>
          </ac:spMkLst>
        </pc:spChg>
        <pc:spChg chg="del mod">
          <ac:chgData name="Nizar MOUSSATAT" userId="1aa2305c-3eba-4399-8b5f-e349fe700bdc" providerId="ADAL" clId="{B76E68D8-86EE-4C8F-BAE0-126536291667}" dt="2023-02-15T02:52:37.632" v="3279" actId="478"/>
          <ac:spMkLst>
            <pc:docMk/>
            <pc:sldMk cId="1965889597" sldId="1053"/>
            <ac:spMk id="40" creationId="{25B46E41-2A47-4B59-8FE9-7E6DBEC1A0AE}"/>
          </ac:spMkLst>
        </pc:spChg>
        <pc:grpChg chg="del">
          <ac:chgData name="Nizar MOUSSATAT" userId="1aa2305c-3eba-4399-8b5f-e349fe700bdc" providerId="ADAL" clId="{B76E68D8-86EE-4C8F-BAE0-126536291667}" dt="2023-02-15T02:51:33.644" v="3214" actId="478"/>
          <ac:grpSpMkLst>
            <pc:docMk/>
            <pc:sldMk cId="1965889597" sldId="1053"/>
            <ac:grpSpMk id="7" creationId="{39865AA9-F2BB-45D8-8EC2-ADE8F7F3B8F6}"/>
          </ac:grpSpMkLst>
        </pc:grpChg>
        <pc:grpChg chg="del">
          <ac:chgData name="Nizar MOUSSATAT" userId="1aa2305c-3eba-4399-8b5f-e349fe700bdc" providerId="ADAL" clId="{B76E68D8-86EE-4C8F-BAE0-126536291667}" dt="2023-02-15T02:51:30.831" v="3211" actId="478"/>
          <ac:grpSpMkLst>
            <pc:docMk/>
            <pc:sldMk cId="1965889597" sldId="1053"/>
            <ac:grpSpMk id="11" creationId="{418BE2EA-524D-4C35-9176-9E519A78C6B4}"/>
          </ac:grpSpMkLst>
        </pc:grpChg>
        <pc:grpChg chg="del topLvl">
          <ac:chgData name="Nizar MOUSSATAT" userId="1aa2305c-3eba-4399-8b5f-e349fe700bdc" providerId="ADAL" clId="{B76E68D8-86EE-4C8F-BAE0-126536291667}" dt="2023-02-15T02:51:31.754" v="3212" actId="478"/>
          <ac:grpSpMkLst>
            <pc:docMk/>
            <pc:sldMk cId="1965889597" sldId="1053"/>
            <ac:grpSpMk id="24" creationId="{DBCA4F0A-8C46-40F5-9F5E-C0C90CA8DF80}"/>
          </ac:grpSpMkLst>
        </pc:grpChg>
      </pc:sldChg>
      <pc:sldChg chg="modSp add mod">
        <pc:chgData name="Nizar MOUSSATAT" userId="1aa2305c-3eba-4399-8b5f-e349fe700bdc" providerId="ADAL" clId="{B76E68D8-86EE-4C8F-BAE0-126536291667}" dt="2023-02-15T03:36:17.165" v="3816" actId="1076"/>
        <pc:sldMkLst>
          <pc:docMk/>
          <pc:sldMk cId="3418113863" sldId="1053"/>
        </pc:sldMkLst>
        <pc:spChg chg="mod">
          <ac:chgData name="Nizar MOUSSATAT" userId="1aa2305c-3eba-4399-8b5f-e349fe700bdc" providerId="ADAL" clId="{B76E68D8-86EE-4C8F-BAE0-126536291667}" dt="2023-02-15T03:36:17.165" v="3816" actId="1076"/>
          <ac:spMkLst>
            <pc:docMk/>
            <pc:sldMk cId="3418113863" sldId="1053"/>
            <ac:spMk id="25" creationId="{2E3BF562-F06F-4C52-AEDC-7C7D04F4CC2C}"/>
          </ac:spMkLst>
        </pc:spChg>
      </pc:sldChg>
      <pc:sldChg chg="modSp add del mod">
        <pc:chgData name="Nizar MOUSSATAT" userId="1aa2305c-3eba-4399-8b5f-e349fe700bdc" providerId="ADAL" clId="{B76E68D8-86EE-4C8F-BAE0-126536291667}" dt="2023-02-15T03:33:05.382" v="3810" actId="2696"/>
        <pc:sldMkLst>
          <pc:docMk/>
          <pc:sldMk cId="269697649" sldId="1054"/>
        </pc:sldMkLst>
        <pc:spChg chg="mod">
          <ac:chgData name="Nizar MOUSSATAT" userId="1aa2305c-3eba-4399-8b5f-e349fe700bdc" providerId="ADAL" clId="{B76E68D8-86EE-4C8F-BAE0-126536291667}" dt="2023-02-15T03:30:27.669" v="3805"/>
          <ac:spMkLst>
            <pc:docMk/>
            <pc:sldMk cId="269697649" sldId="1054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3:30:26.277" v="3804"/>
          <ac:spMkLst>
            <pc:docMk/>
            <pc:sldMk cId="269697649" sldId="1054"/>
            <ac:spMk id="31" creationId="{21F2B167-A38C-4B2B-87E8-AA9C50E2A6D6}"/>
          </ac:spMkLst>
        </pc:spChg>
      </pc:sldChg>
      <pc:sldChg chg="add del">
        <pc:chgData name="Nizar MOUSSATAT" userId="1aa2305c-3eba-4399-8b5f-e349fe700bdc" providerId="ADAL" clId="{B76E68D8-86EE-4C8F-BAE0-126536291667}" dt="2023-02-15T03:34:35.112" v="3814" actId="2696"/>
        <pc:sldMkLst>
          <pc:docMk/>
          <pc:sldMk cId="2127564103" sldId="1054"/>
        </pc:sldMkLst>
      </pc:sldChg>
      <pc:sldChg chg="delSp 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2583338559" sldId="1054"/>
        </pc:sldMkLst>
        <pc:spChg chg="mod">
          <ac:chgData name="Nizar MOUSSATAT" userId="1aa2305c-3eba-4399-8b5f-e349fe700bdc" providerId="ADAL" clId="{B76E68D8-86EE-4C8F-BAE0-126536291667}" dt="2023-02-15T02:51:14.099" v="3206"/>
          <ac:spMkLst>
            <pc:docMk/>
            <pc:sldMk cId="2583338559" sldId="1054"/>
            <ac:spMk id="4" creationId="{3F894A87-A1AF-4083-A3F7-631CA8FD7219}"/>
          </ac:spMkLst>
        </pc:spChg>
        <pc:spChg chg="mod">
          <ac:chgData name="Nizar MOUSSATAT" userId="1aa2305c-3eba-4399-8b5f-e349fe700bdc" providerId="ADAL" clId="{B76E68D8-86EE-4C8F-BAE0-126536291667}" dt="2023-02-15T02:51:24.289" v="3209" actId="1076"/>
          <ac:spMkLst>
            <pc:docMk/>
            <pc:sldMk cId="2583338559" sldId="1054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1:24.289" v="3209" actId="1076"/>
          <ac:spMkLst>
            <pc:docMk/>
            <pc:sldMk cId="2583338559" sldId="1054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1:24.289" v="3209" actId="1076"/>
          <ac:spMkLst>
            <pc:docMk/>
            <pc:sldMk cId="2583338559" sldId="1054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1:24.289" v="3209" actId="1076"/>
          <ac:spMkLst>
            <pc:docMk/>
            <pc:sldMk cId="2583338559" sldId="1054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51:19.875" v="3208" actId="478"/>
          <ac:grpSpMkLst>
            <pc:docMk/>
            <pc:sldMk cId="2583338559" sldId="1054"/>
            <ac:grpSpMk id="7" creationId="{39865AA9-F2BB-45D8-8EC2-ADE8F7F3B8F6}"/>
          </ac:grpSpMkLst>
        </pc:grpChg>
        <pc:grpChg chg="del">
          <ac:chgData name="Nizar MOUSSATAT" userId="1aa2305c-3eba-4399-8b5f-e349fe700bdc" providerId="ADAL" clId="{B76E68D8-86EE-4C8F-BAE0-126536291667}" dt="2023-02-15T02:51:18.249" v="3207" actId="478"/>
          <ac:grpSpMkLst>
            <pc:docMk/>
            <pc:sldMk cId="2583338559" sldId="1054"/>
            <ac:grpSpMk id="11" creationId="{418BE2EA-524D-4C35-9176-9E519A78C6B4}"/>
          </ac:grpSpMkLst>
        </pc:grpChg>
      </pc:sldChg>
      <pc:sldChg chg="modSp add del mod">
        <pc:chgData name="Nizar MOUSSATAT" userId="1aa2305c-3eba-4399-8b5f-e349fe700bdc" providerId="ADAL" clId="{B76E68D8-86EE-4C8F-BAE0-126536291667}" dt="2023-02-15T03:33:05.382" v="3810" actId="2696"/>
        <pc:sldMkLst>
          <pc:docMk/>
          <pc:sldMk cId="1127642274" sldId="1055"/>
        </pc:sldMkLst>
        <pc:spChg chg="mod">
          <ac:chgData name="Nizar MOUSSATAT" userId="1aa2305c-3eba-4399-8b5f-e349fe700bdc" providerId="ADAL" clId="{B76E68D8-86EE-4C8F-BAE0-126536291667}" dt="2023-02-15T03:30:32.397" v="3806"/>
          <ac:spMkLst>
            <pc:docMk/>
            <pc:sldMk cId="1127642274" sldId="1055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3:30:33.473" v="3807"/>
          <ac:spMkLst>
            <pc:docMk/>
            <pc:sldMk cId="1127642274" sldId="1055"/>
            <ac:spMk id="31" creationId="{21F2B167-A38C-4B2B-87E8-AA9C50E2A6D6}"/>
          </ac:spMkLst>
        </pc:spChg>
      </pc:sldChg>
      <pc:sldChg chg="addSp delSp modSp add mod">
        <pc:chgData name="Nizar MOUSSATAT" userId="1aa2305c-3eba-4399-8b5f-e349fe700bdc" providerId="ADAL" clId="{B76E68D8-86EE-4C8F-BAE0-126536291667}" dt="2023-02-15T03:53:27.520" v="4590" actId="1076"/>
        <pc:sldMkLst>
          <pc:docMk/>
          <pc:sldMk cId="3517557893" sldId="1055"/>
        </pc:sldMkLst>
        <pc:spChg chg="del">
          <ac:chgData name="Nizar MOUSSATAT" userId="1aa2305c-3eba-4399-8b5f-e349fe700bdc" providerId="ADAL" clId="{B76E68D8-86EE-4C8F-BAE0-126536291667}" dt="2023-02-15T03:50:54.771" v="4570" actId="478"/>
          <ac:spMkLst>
            <pc:docMk/>
            <pc:sldMk cId="3517557893" sldId="1055"/>
            <ac:spMk id="22" creationId="{7CE4526C-FF3B-4F82-924E-A2FEE7E8D20E}"/>
          </ac:spMkLst>
        </pc:spChg>
        <pc:spChg chg="del">
          <ac:chgData name="Nizar MOUSSATAT" userId="1aa2305c-3eba-4399-8b5f-e349fe700bdc" providerId="ADAL" clId="{B76E68D8-86EE-4C8F-BAE0-126536291667}" dt="2023-02-15T03:50:56.193" v="4571" actId="478"/>
          <ac:spMkLst>
            <pc:docMk/>
            <pc:sldMk cId="3517557893" sldId="1055"/>
            <ac:spMk id="27" creationId="{D5318F5A-4650-43D7-9ED9-61C096AADCA0}"/>
          </ac:spMkLst>
        </pc:spChg>
        <pc:spChg chg="del">
          <ac:chgData name="Nizar MOUSSATAT" userId="1aa2305c-3eba-4399-8b5f-e349fe700bdc" providerId="ADAL" clId="{B76E68D8-86EE-4C8F-BAE0-126536291667}" dt="2023-02-15T03:50:57.655" v="4572" actId="478"/>
          <ac:spMkLst>
            <pc:docMk/>
            <pc:sldMk cId="3517557893" sldId="1055"/>
            <ac:spMk id="28" creationId="{5B9E891C-B319-477C-814F-A2FE1BC139F3}"/>
          </ac:spMkLst>
        </pc:spChg>
        <pc:spChg chg="del">
          <ac:chgData name="Nizar MOUSSATAT" userId="1aa2305c-3eba-4399-8b5f-e349fe700bdc" providerId="ADAL" clId="{B76E68D8-86EE-4C8F-BAE0-126536291667}" dt="2023-02-15T03:50:59.027" v="4573" actId="478"/>
          <ac:spMkLst>
            <pc:docMk/>
            <pc:sldMk cId="3517557893" sldId="1055"/>
            <ac:spMk id="29" creationId="{54853DA1-9738-43C2-9752-FF9F7D432937}"/>
          </ac:spMkLst>
        </pc:spChg>
        <pc:picChg chg="add mod">
          <ac:chgData name="Nizar MOUSSATAT" userId="1aa2305c-3eba-4399-8b5f-e349fe700bdc" providerId="ADAL" clId="{B76E68D8-86EE-4C8F-BAE0-126536291667}" dt="2023-02-15T03:51:59.359" v="4580" actId="1076"/>
          <ac:picMkLst>
            <pc:docMk/>
            <pc:sldMk cId="3517557893" sldId="1055"/>
            <ac:picMk id="7170" creationId="{869A699E-8B2D-646F-6668-A8E8B7A96542}"/>
          </ac:picMkLst>
        </pc:picChg>
        <pc:picChg chg="add mod">
          <ac:chgData name="Nizar MOUSSATAT" userId="1aa2305c-3eba-4399-8b5f-e349fe700bdc" providerId="ADAL" clId="{B76E68D8-86EE-4C8F-BAE0-126536291667}" dt="2023-02-15T03:53:27.520" v="4590" actId="1076"/>
          <ac:picMkLst>
            <pc:docMk/>
            <pc:sldMk cId="3517557893" sldId="1055"/>
            <ac:picMk id="7172" creationId="{F9D0508C-AC35-E6BE-9A9E-8B784E997E31}"/>
          </ac:picMkLst>
        </pc:picChg>
        <pc:picChg chg="add mod">
          <ac:chgData name="Nizar MOUSSATAT" userId="1aa2305c-3eba-4399-8b5f-e349fe700bdc" providerId="ADAL" clId="{B76E68D8-86EE-4C8F-BAE0-126536291667}" dt="2023-02-15T03:53:23.008" v="4589" actId="1076"/>
          <ac:picMkLst>
            <pc:docMk/>
            <pc:sldMk cId="3517557893" sldId="1055"/>
            <ac:picMk id="7174" creationId="{0DF189DA-C71C-4713-7583-8535254BE462}"/>
          </ac:picMkLst>
        </pc:picChg>
      </pc:sldChg>
      <pc:sldChg chg="delSp modSp del mod">
        <pc:chgData name="Nizar MOUSSATAT" userId="1aa2305c-3eba-4399-8b5f-e349fe700bdc" providerId="ADAL" clId="{B76E68D8-86EE-4C8F-BAE0-126536291667}" dt="2023-02-15T03:22:22.230" v="3736" actId="2696"/>
        <pc:sldMkLst>
          <pc:docMk/>
          <pc:sldMk cId="4003456433" sldId="1055"/>
        </pc:sldMkLst>
        <pc:spChg chg="mod">
          <ac:chgData name="Nizar MOUSSATAT" userId="1aa2305c-3eba-4399-8b5f-e349fe700bdc" providerId="ADAL" clId="{B76E68D8-86EE-4C8F-BAE0-126536291667}" dt="2023-02-15T02:51:09.773" v="3205" actId="20577"/>
          <ac:spMkLst>
            <pc:docMk/>
            <pc:sldMk cId="4003456433" sldId="1055"/>
            <ac:spMk id="4" creationId="{3F894A87-A1AF-4083-A3F7-631CA8FD7219}"/>
          </ac:spMkLst>
        </pc:spChg>
        <pc:spChg chg="del">
          <ac:chgData name="Nizar MOUSSATAT" userId="1aa2305c-3eba-4399-8b5f-e349fe700bdc" providerId="ADAL" clId="{B76E68D8-86EE-4C8F-BAE0-126536291667}" dt="2023-02-15T02:50:54.540" v="3200" actId="478"/>
          <ac:spMkLst>
            <pc:docMk/>
            <pc:sldMk cId="4003456433" sldId="1055"/>
            <ac:spMk id="10" creationId="{D02E0872-6E58-4D75-826D-9B3E30DBECA9}"/>
          </ac:spMkLst>
        </pc:spChg>
        <pc:spChg chg="del">
          <ac:chgData name="Nizar MOUSSATAT" userId="1aa2305c-3eba-4399-8b5f-e349fe700bdc" providerId="ADAL" clId="{B76E68D8-86EE-4C8F-BAE0-126536291667}" dt="2023-02-15T02:50:57.443" v="3202" actId="478"/>
          <ac:spMkLst>
            <pc:docMk/>
            <pc:sldMk cId="4003456433" sldId="1055"/>
            <ac:spMk id="14" creationId="{07FE893F-562B-4496-B501-C8D18BBAD8E7}"/>
          </ac:spMkLst>
        </pc:spChg>
        <pc:spChg chg="del topLvl">
          <ac:chgData name="Nizar MOUSSATAT" userId="1aa2305c-3eba-4399-8b5f-e349fe700bdc" providerId="ADAL" clId="{B76E68D8-86EE-4C8F-BAE0-126536291667}" dt="2023-02-15T02:50:52.870" v="3199" actId="478"/>
          <ac:spMkLst>
            <pc:docMk/>
            <pc:sldMk cId="4003456433" sldId="1055"/>
            <ac:spMk id="15" creationId="{E84895CD-1971-4FFC-AFBA-7C3386A16A24}"/>
          </ac:spMkLst>
        </pc:spChg>
        <pc:spChg chg="mod">
          <ac:chgData name="Nizar MOUSSATAT" userId="1aa2305c-3eba-4399-8b5f-e349fe700bdc" providerId="ADAL" clId="{B76E68D8-86EE-4C8F-BAE0-126536291667}" dt="2023-02-15T02:51:03.247" v="3204" actId="1076"/>
          <ac:spMkLst>
            <pc:docMk/>
            <pc:sldMk cId="4003456433" sldId="1055"/>
            <ac:spMk id="22" creationId="{7CE4526C-FF3B-4F82-924E-A2FEE7E8D20E}"/>
          </ac:spMkLst>
        </pc:spChg>
        <pc:spChg chg="mod">
          <ac:chgData name="Nizar MOUSSATAT" userId="1aa2305c-3eba-4399-8b5f-e349fe700bdc" providerId="ADAL" clId="{B76E68D8-86EE-4C8F-BAE0-126536291667}" dt="2023-02-15T02:51:03.247" v="3204" actId="1076"/>
          <ac:spMkLst>
            <pc:docMk/>
            <pc:sldMk cId="4003456433" sldId="1055"/>
            <ac:spMk id="27" creationId="{D5318F5A-4650-43D7-9ED9-61C096AADCA0}"/>
          </ac:spMkLst>
        </pc:spChg>
        <pc:spChg chg="mod">
          <ac:chgData name="Nizar MOUSSATAT" userId="1aa2305c-3eba-4399-8b5f-e349fe700bdc" providerId="ADAL" clId="{B76E68D8-86EE-4C8F-BAE0-126536291667}" dt="2023-02-15T02:51:03.247" v="3204" actId="1076"/>
          <ac:spMkLst>
            <pc:docMk/>
            <pc:sldMk cId="4003456433" sldId="1055"/>
            <ac:spMk id="28" creationId="{5B9E891C-B319-477C-814F-A2FE1BC139F3}"/>
          </ac:spMkLst>
        </pc:spChg>
        <pc:spChg chg="mod">
          <ac:chgData name="Nizar MOUSSATAT" userId="1aa2305c-3eba-4399-8b5f-e349fe700bdc" providerId="ADAL" clId="{B76E68D8-86EE-4C8F-BAE0-126536291667}" dt="2023-02-15T02:51:03.247" v="3204" actId="1076"/>
          <ac:spMkLst>
            <pc:docMk/>
            <pc:sldMk cId="4003456433" sldId="1055"/>
            <ac:spMk id="29" creationId="{54853DA1-9738-43C2-9752-FF9F7D432937}"/>
          </ac:spMkLst>
        </pc:spChg>
        <pc:grpChg chg="del">
          <ac:chgData name="Nizar MOUSSATAT" userId="1aa2305c-3eba-4399-8b5f-e349fe700bdc" providerId="ADAL" clId="{B76E68D8-86EE-4C8F-BAE0-126536291667}" dt="2023-02-15T02:50:59.197" v="3203" actId="478"/>
          <ac:grpSpMkLst>
            <pc:docMk/>
            <pc:sldMk cId="4003456433" sldId="1055"/>
            <ac:grpSpMk id="7" creationId="{39865AA9-F2BB-45D8-8EC2-ADE8F7F3B8F6}"/>
          </ac:grpSpMkLst>
        </pc:grpChg>
        <pc:grpChg chg="del">
          <ac:chgData name="Nizar MOUSSATAT" userId="1aa2305c-3eba-4399-8b5f-e349fe700bdc" providerId="ADAL" clId="{B76E68D8-86EE-4C8F-BAE0-126536291667}" dt="2023-02-15T02:50:52.870" v="3199" actId="478"/>
          <ac:grpSpMkLst>
            <pc:docMk/>
            <pc:sldMk cId="4003456433" sldId="1055"/>
            <ac:grpSpMk id="11" creationId="{418BE2EA-524D-4C35-9176-9E519A78C6B4}"/>
          </ac:grpSpMkLst>
        </pc:grpChg>
        <pc:grpChg chg="del topLvl">
          <ac:chgData name="Nizar MOUSSATAT" userId="1aa2305c-3eba-4399-8b5f-e349fe700bdc" providerId="ADAL" clId="{B76E68D8-86EE-4C8F-BAE0-126536291667}" dt="2023-02-15T02:50:55.710" v="3201" actId="478"/>
          <ac:grpSpMkLst>
            <pc:docMk/>
            <pc:sldMk cId="4003456433" sldId="1055"/>
            <ac:grpSpMk id="24" creationId="{DBCA4F0A-8C46-40F5-9F5E-C0C90CA8DF80}"/>
          </ac:grpSpMkLst>
        </pc:grpChg>
      </pc:sldChg>
      <pc:sldChg chg="addSp delSp modSp del mod delAnim modAnim">
        <pc:chgData name="Nizar MOUSSATAT" userId="1aa2305c-3eba-4399-8b5f-e349fe700bdc" providerId="ADAL" clId="{B76E68D8-86EE-4C8F-BAE0-126536291667}" dt="2023-02-15T03:12:18.679" v="3661" actId="47"/>
        <pc:sldMkLst>
          <pc:docMk/>
          <pc:sldMk cId="4104021118" sldId="1062"/>
        </pc:sldMkLst>
        <pc:spChg chg="add mod">
          <ac:chgData name="Nizar MOUSSATAT" userId="1aa2305c-3eba-4399-8b5f-e349fe700bdc" providerId="ADAL" clId="{B76E68D8-86EE-4C8F-BAE0-126536291667}" dt="2023-02-15T02:59:22.019" v="3505" actId="1076"/>
          <ac:spMkLst>
            <pc:docMk/>
            <pc:sldMk cId="4104021118" sldId="1062"/>
            <ac:spMk id="3" creationId="{5AA4901C-500A-0CA9-893F-6228602BE768}"/>
          </ac:spMkLst>
        </pc:spChg>
        <pc:spChg chg="add mod">
          <ac:chgData name="Nizar MOUSSATAT" userId="1aa2305c-3eba-4399-8b5f-e349fe700bdc" providerId="ADAL" clId="{B76E68D8-86EE-4C8F-BAE0-126536291667}" dt="2023-02-15T02:59:10.226" v="3503" actId="20577"/>
          <ac:spMkLst>
            <pc:docMk/>
            <pc:sldMk cId="4104021118" sldId="1062"/>
            <ac:spMk id="4" creationId="{0FA0F727-6FD2-D167-D590-A3EE6CED8E92}"/>
          </ac:spMkLst>
        </pc:spChg>
        <pc:spChg chg="add del mod">
          <ac:chgData name="Nizar MOUSSATAT" userId="1aa2305c-3eba-4399-8b5f-e349fe700bdc" providerId="ADAL" clId="{B76E68D8-86EE-4C8F-BAE0-126536291667}" dt="2023-02-15T02:59:28.967" v="3508" actId="478"/>
          <ac:spMkLst>
            <pc:docMk/>
            <pc:sldMk cId="4104021118" sldId="1062"/>
            <ac:spMk id="5" creationId="{5502BD4C-2122-7012-BB24-02199C3BD44D}"/>
          </ac:spMkLst>
        </pc:spChg>
        <pc:spChg chg="add mod">
          <ac:chgData name="Nizar MOUSSATAT" userId="1aa2305c-3eba-4399-8b5f-e349fe700bdc" providerId="ADAL" clId="{B76E68D8-86EE-4C8F-BAE0-126536291667}" dt="2023-02-15T02:59:36.055" v="3511" actId="20577"/>
          <ac:spMkLst>
            <pc:docMk/>
            <pc:sldMk cId="4104021118" sldId="1062"/>
            <ac:spMk id="6" creationId="{1ACC6838-C505-9618-135B-14F062BFD8E7}"/>
          </ac:spMkLst>
        </pc:spChg>
        <pc:spChg chg="add del mod">
          <ac:chgData name="Nizar MOUSSATAT" userId="1aa2305c-3eba-4399-8b5f-e349fe700bdc" providerId="ADAL" clId="{B76E68D8-86EE-4C8F-BAE0-126536291667}" dt="2023-02-15T02:59:27.751" v="3507" actId="478"/>
          <ac:spMkLst>
            <pc:docMk/>
            <pc:sldMk cId="4104021118" sldId="1062"/>
            <ac:spMk id="7" creationId="{A66ED76C-D2E3-6287-6855-2B94A23FB33B}"/>
          </ac:spMkLst>
        </pc:spChg>
        <pc:spChg chg="add mod">
          <ac:chgData name="Nizar MOUSSATAT" userId="1aa2305c-3eba-4399-8b5f-e349fe700bdc" providerId="ADAL" clId="{B76E68D8-86EE-4C8F-BAE0-126536291667}" dt="2023-02-15T02:54:31.125" v="3299"/>
          <ac:spMkLst>
            <pc:docMk/>
            <pc:sldMk cId="4104021118" sldId="1062"/>
            <ac:spMk id="8" creationId="{C5F6BA8A-691E-E326-6C59-2A41287C5496}"/>
          </ac:spMkLst>
        </pc:spChg>
        <pc:spChg chg="add mod">
          <ac:chgData name="Nizar MOUSSATAT" userId="1aa2305c-3eba-4399-8b5f-e349fe700bdc" providerId="ADAL" clId="{B76E68D8-86EE-4C8F-BAE0-126536291667}" dt="2023-02-15T02:54:31.125" v="3299"/>
          <ac:spMkLst>
            <pc:docMk/>
            <pc:sldMk cId="4104021118" sldId="1062"/>
            <ac:spMk id="9" creationId="{D81C87BE-D5F2-B5BE-A439-5EE884EF0FE2}"/>
          </ac:spMkLst>
        </pc:spChg>
        <pc:spChg chg="add mod">
          <ac:chgData name="Nizar MOUSSATAT" userId="1aa2305c-3eba-4399-8b5f-e349fe700bdc" providerId="ADAL" clId="{B76E68D8-86EE-4C8F-BAE0-126536291667}" dt="2023-02-15T02:54:31.125" v="3299"/>
          <ac:spMkLst>
            <pc:docMk/>
            <pc:sldMk cId="4104021118" sldId="1062"/>
            <ac:spMk id="10" creationId="{2CDA435B-F442-0420-A44C-71ECFDA71CD8}"/>
          </ac:spMkLst>
        </pc:spChg>
        <pc:spChg chg="add mod">
          <ac:chgData name="Nizar MOUSSATAT" userId="1aa2305c-3eba-4399-8b5f-e349fe700bdc" providerId="ADAL" clId="{B76E68D8-86EE-4C8F-BAE0-126536291667}" dt="2023-02-15T02:59:51.241" v="3516" actId="20577"/>
          <ac:spMkLst>
            <pc:docMk/>
            <pc:sldMk cId="4104021118" sldId="1062"/>
            <ac:spMk id="11" creationId="{BCFA6AE1-F3D1-CB98-254C-0EE93FAD461B}"/>
          </ac:spMkLst>
        </pc:spChg>
        <pc:spChg chg="add mod">
          <ac:chgData name="Nizar MOUSSATAT" userId="1aa2305c-3eba-4399-8b5f-e349fe700bdc" providerId="ADAL" clId="{B76E68D8-86EE-4C8F-BAE0-126536291667}" dt="2023-02-15T02:59:40.225" v="3512" actId="20577"/>
          <ac:spMkLst>
            <pc:docMk/>
            <pc:sldMk cId="4104021118" sldId="1062"/>
            <ac:spMk id="13" creationId="{D6B887D4-4C60-2C8A-C540-7D647818B256}"/>
          </ac:spMkLst>
        </pc:spChg>
        <pc:spChg chg="add mod">
          <ac:chgData name="Nizar MOUSSATAT" userId="1aa2305c-3eba-4399-8b5f-e349fe700bdc" providerId="ADAL" clId="{B76E68D8-86EE-4C8F-BAE0-126536291667}" dt="2023-02-15T02:54:31.125" v="3299"/>
          <ac:spMkLst>
            <pc:docMk/>
            <pc:sldMk cId="4104021118" sldId="1062"/>
            <ac:spMk id="14" creationId="{A042F097-8052-6E85-03C5-9FB58C89CA31}"/>
          </ac:spMkLst>
        </pc:spChg>
        <pc:spChg chg="add del mod">
          <ac:chgData name="Nizar MOUSSATAT" userId="1aa2305c-3eba-4399-8b5f-e349fe700bdc" providerId="ADAL" clId="{B76E68D8-86EE-4C8F-BAE0-126536291667}" dt="2023-02-15T02:59:26.514" v="3506" actId="478"/>
          <ac:spMkLst>
            <pc:docMk/>
            <pc:sldMk cId="4104021118" sldId="1062"/>
            <ac:spMk id="15" creationId="{E06A8972-8D7C-611B-60AE-EEE3F29C6163}"/>
          </ac:spMkLst>
        </pc:spChg>
        <pc:spChg chg="add mod">
          <ac:chgData name="Nizar MOUSSATAT" userId="1aa2305c-3eba-4399-8b5f-e349fe700bdc" providerId="ADAL" clId="{B76E68D8-86EE-4C8F-BAE0-126536291667}" dt="2023-02-15T02:54:31.125" v="3299"/>
          <ac:spMkLst>
            <pc:docMk/>
            <pc:sldMk cId="4104021118" sldId="1062"/>
            <ac:spMk id="16" creationId="{06E3BA5A-3583-50D2-CA74-5DB08D264ABF}"/>
          </ac:spMkLst>
        </pc:spChg>
        <pc:spChg chg="mod">
          <ac:chgData name="Nizar MOUSSATAT" userId="1aa2305c-3eba-4399-8b5f-e349fe700bdc" providerId="ADAL" clId="{B76E68D8-86EE-4C8F-BAE0-126536291667}" dt="2023-02-15T02:56:23.054" v="3413" actId="1076"/>
          <ac:spMkLst>
            <pc:docMk/>
            <pc:sldMk cId="4104021118" sldId="1062"/>
            <ac:spMk id="17" creationId="{75E0A64E-FFDF-4474-A133-072755DEA326}"/>
          </ac:spMkLst>
        </pc:spChg>
        <pc:spChg chg="mod">
          <ac:chgData name="Nizar MOUSSATAT" userId="1aa2305c-3eba-4399-8b5f-e349fe700bdc" providerId="ADAL" clId="{B76E68D8-86EE-4C8F-BAE0-126536291667}" dt="2023-02-15T02:58:27.453" v="3491" actId="1076"/>
          <ac:spMkLst>
            <pc:docMk/>
            <pc:sldMk cId="4104021118" sldId="1062"/>
            <ac:spMk id="19" creationId="{9DB1F90B-79C8-4963-9690-49E886C46FD0}"/>
          </ac:spMkLst>
        </pc:spChg>
        <pc:spChg chg="add mod">
          <ac:chgData name="Nizar MOUSSATAT" userId="1aa2305c-3eba-4399-8b5f-e349fe700bdc" providerId="ADAL" clId="{B76E68D8-86EE-4C8F-BAE0-126536291667}" dt="2023-02-15T02:54:31.125" v="3299"/>
          <ac:spMkLst>
            <pc:docMk/>
            <pc:sldMk cId="4104021118" sldId="1062"/>
            <ac:spMk id="23" creationId="{2058F547-A73D-F348-856A-019AF2890442}"/>
          </ac:spMkLst>
        </pc:spChg>
        <pc:spChg chg="add mod">
          <ac:chgData name="Nizar MOUSSATAT" userId="1aa2305c-3eba-4399-8b5f-e349fe700bdc" providerId="ADAL" clId="{B76E68D8-86EE-4C8F-BAE0-126536291667}" dt="2023-02-15T02:54:31.125" v="3299"/>
          <ac:spMkLst>
            <pc:docMk/>
            <pc:sldMk cId="4104021118" sldId="1062"/>
            <ac:spMk id="24" creationId="{9B7D2CA3-BF26-F231-25DF-8F8742919942}"/>
          </ac:spMkLst>
        </pc:spChg>
        <pc:spChg chg="add mod">
          <ac:chgData name="Nizar MOUSSATAT" userId="1aa2305c-3eba-4399-8b5f-e349fe700bdc" providerId="ADAL" clId="{B76E68D8-86EE-4C8F-BAE0-126536291667}" dt="2023-02-15T02:58:27.453" v="3491" actId="1076"/>
          <ac:spMkLst>
            <pc:docMk/>
            <pc:sldMk cId="4104021118" sldId="1062"/>
            <ac:spMk id="25" creationId="{C67EA030-1524-0A1A-3D04-192E671162DA}"/>
          </ac:spMkLst>
        </pc:spChg>
        <pc:spChg chg="add mod">
          <ac:chgData name="Nizar MOUSSATAT" userId="1aa2305c-3eba-4399-8b5f-e349fe700bdc" providerId="ADAL" clId="{B76E68D8-86EE-4C8F-BAE0-126536291667}" dt="2023-02-15T02:58:27.453" v="3491" actId="1076"/>
          <ac:spMkLst>
            <pc:docMk/>
            <pc:sldMk cId="4104021118" sldId="1062"/>
            <ac:spMk id="26" creationId="{2011D101-83E6-61DA-ACEF-399BFD6889C9}"/>
          </ac:spMkLst>
        </pc:spChg>
        <pc:spChg chg="add mod">
          <ac:chgData name="Nizar MOUSSATAT" userId="1aa2305c-3eba-4399-8b5f-e349fe700bdc" providerId="ADAL" clId="{B76E68D8-86EE-4C8F-BAE0-126536291667}" dt="2023-02-15T02:58:27.453" v="3491" actId="1076"/>
          <ac:spMkLst>
            <pc:docMk/>
            <pc:sldMk cId="4104021118" sldId="1062"/>
            <ac:spMk id="27" creationId="{6709ECDC-6767-1556-67E3-DD4695A08B86}"/>
          </ac:spMkLst>
        </pc:spChg>
        <pc:spChg chg="add mod">
          <ac:chgData name="Nizar MOUSSATAT" userId="1aa2305c-3eba-4399-8b5f-e349fe700bdc" providerId="ADAL" clId="{B76E68D8-86EE-4C8F-BAE0-126536291667}" dt="2023-02-15T02:59:33.863" v="3510" actId="1076"/>
          <ac:spMkLst>
            <pc:docMk/>
            <pc:sldMk cId="4104021118" sldId="1062"/>
            <ac:spMk id="28" creationId="{E8120446-4718-6CD9-A9AF-18755907EC90}"/>
          </ac:spMkLst>
        </pc:spChg>
        <pc:spChg chg="add mod">
          <ac:chgData name="Nizar MOUSSATAT" userId="1aa2305c-3eba-4399-8b5f-e349fe700bdc" providerId="ADAL" clId="{B76E68D8-86EE-4C8F-BAE0-126536291667}" dt="2023-02-15T03:00:06.502" v="3523" actId="1076"/>
          <ac:spMkLst>
            <pc:docMk/>
            <pc:sldMk cId="4104021118" sldId="1062"/>
            <ac:spMk id="29" creationId="{EF7CF65F-924B-978D-A297-2EF31CBDA556}"/>
          </ac:spMkLst>
        </pc:spChg>
        <pc:spChg chg="add mod">
          <ac:chgData name="Nizar MOUSSATAT" userId="1aa2305c-3eba-4399-8b5f-e349fe700bdc" providerId="ADAL" clId="{B76E68D8-86EE-4C8F-BAE0-126536291667}" dt="2023-02-15T03:01:47.636" v="3527"/>
          <ac:spMkLst>
            <pc:docMk/>
            <pc:sldMk cId="4104021118" sldId="1062"/>
            <ac:spMk id="30" creationId="{595DABEE-832A-9328-F66F-E09EFCE884ED}"/>
          </ac:spMkLst>
        </pc:spChg>
        <pc:spChg chg="del mod">
          <ac:chgData name="Nizar MOUSSATAT" userId="1aa2305c-3eba-4399-8b5f-e349fe700bdc" providerId="ADAL" clId="{B76E68D8-86EE-4C8F-BAE0-126536291667}" dt="2023-02-15T03:01:45.915" v="3526" actId="478"/>
          <ac:spMkLst>
            <pc:docMk/>
            <pc:sldMk cId="4104021118" sldId="1062"/>
            <ac:spMk id="33" creationId="{257BF47A-19E6-40D9-A8F0-4700208EECDE}"/>
          </ac:spMkLst>
        </pc:spChg>
        <pc:spChg chg="del">
          <ac:chgData name="Nizar MOUSSATAT" userId="1aa2305c-3eba-4399-8b5f-e349fe700bdc" providerId="ADAL" clId="{B76E68D8-86EE-4C8F-BAE0-126536291667}" dt="2023-02-15T02:53:58.268" v="3298" actId="478"/>
          <ac:spMkLst>
            <pc:docMk/>
            <pc:sldMk cId="4104021118" sldId="1062"/>
            <ac:spMk id="34" creationId="{2EFD334D-E4E4-4BEF-9307-54FE17A9574C}"/>
          </ac:spMkLst>
        </pc:spChg>
        <pc:spChg chg="del">
          <ac:chgData name="Nizar MOUSSATAT" userId="1aa2305c-3eba-4399-8b5f-e349fe700bdc" providerId="ADAL" clId="{B76E68D8-86EE-4C8F-BAE0-126536291667}" dt="2023-02-15T02:53:58.268" v="3298" actId="478"/>
          <ac:spMkLst>
            <pc:docMk/>
            <pc:sldMk cId="4104021118" sldId="1062"/>
            <ac:spMk id="35" creationId="{53A61E7B-D6EB-4621-BF1B-BB3A634C62DD}"/>
          </ac:spMkLst>
        </pc:spChg>
        <pc:spChg chg="del">
          <ac:chgData name="Nizar MOUSSATAT" userId="1aa2305c-3eba-4399-8b5f-e349fe700bdc" providerId="ADAL" clId="{B76E68D8-86EE-4C8F-BAE0-126536291667}" dt="2023-02-15T02:53:58.268" v="3298" actId="478"/>
          <ac:spMkLst>
            <pc:docMk/>
            <pc:sldMk cId="4104021118" sldId="1062"/>
            <ac:spMk id="36" creationId="{6405839C-D895-4E33-BC46-A54849E39C57}"/>
          </ac:spMkLst>
        </pc:spChg>
        <pc:spChg chg="del">
          <ac:chgData name="Nizar MOUSSATAT" userId="1aa2305c-3eba-4399-8b5f-e349fe700bdc" providerId="ADAL" clId="{B76E68D8-86EE-4C8F-BAE0-126536291667}" dt="2023-02-15T02:53:58.268" v="3298" actId="478"/>
          <ac:spMkLst>
            <pc:docMk/>
            <pc:sldMk cId="4104021118" sldId="1062"/>
            <ac:spMk id="37" creationId="{5A78D7C8-5938-484E-AC34-81C555BBDBBF}"/>
          </ac:spMkLst>
        </pc:spChg>
        <pc:spChg chg="del">
          <ac:chgData name="Nizar MOUSSATAT" userId="1aa2305c-3eba-4399-8b5f-e349fe700bdc" providerId="ADAL" clId="{B76E68D8-86EE-4C8F-BAE0-126536291667}" dt="2023-02-15T02:53:58.268" v="3298" actId="478"/>
          <ac:spMkLst>
            <pc:docMk/>
            <pc:sldMk cId="4104021118" sldId="1062"/>
            <ac:spMk id="38" creationId="{B9C4AE9D-0FFD-4D3A-98C4-1D5856A5F0C6}"/>
          </ac:spMkLst>
        </pc:spChg>
        <pc:cxnChg chg="add mod">
          <ac:chgData name="Nizar MOUSSATAT" userId="1aa2305c-3eba-4399-8b5f-e349fe700bdc" providerId="ADAL" clId="{B76E68D8-86EE-4C8F-BAE0-126536291667}" dt="2023-02-15T02:54:31.125" v="3299"/>
          <ac:cxnSpMkLst>
            <pc:docMk/>
            <pc:sldMk cId="4104021118" sldId="1062"/>
            <ac:cxnSpMk id="21" creationId="{B01DD06B-858A-5293-E99F-E1C915E75ACA}"/>
          </ac:cxnSpMkLst>
        </pc:cxnChg>
        <pc:cxnChg chg="add mod">
          <ac:chgData name="Nizar MOUSSATAT" userId="1aa2305c-3eba-4399-8b5f-e349fe700bdc" providerId="ADAL" clId="{B76E68D8-86EE-4C8F-BAE0-126536291667}" dt="2023-02-15T03:00:08.565" v="3524" actId="1076"/>
          <ac:cxnSpMkLst>
            <pc:docMk/>
            <pc:sldMk cId="4104021118" sldId="1062"/>
            <ac:cxnSpMk id="22" creationId="{A37D3BA9-2BE5-3607-CA5A-3684A089594A}"/>
          </ac:cxnSpMkLst>
        </pc:cxnChg>
      </pc:sldChg>
      <pc:sldChg chg="del">
        <pc:chgData name="Nizar MOUSSATAT" userId="1aa2305c-3eba-4399-8b5f-e349fe700bdc" providerId="ADAL" clId="{B76E68D8-86EE-4C8F-BAE0-126536291667}" dt="2023-02-15T02:47:06.302" v="3150" actId="47"/>
        <pc:sldMkLst>
          <pc:docMk/>
          <pc:sldMk cId="2227922974" sldId="1063"/>
        </pc:sldMkLst>
      </pc:sldChg>
      <pc:sldChg chg="add">
        <pc:chgData name="Nizar MOUSSATAT" userId="1aa2305c-3eba-4399-8b5f-e349fe700bdc" providerId="ADAL" clId="{B76E68D8-86EE-4C8F-BAE0-126536291667}" dt="2023-02-15T03:22:26.637" v="3737"/>
        <pc:sldMkLst>
          <pc:docMk/>
          <pc:sldMk cId="1788873539" sldId="1064"/>
        </pc:sldMkLst>
      </pc:sldChg>
      <pc:sldChg chg="modSp add del mod ord">
        <pc:chgData name="Nizar MOUSSATAT" userId="1aa2305c-3eba-4399-8b5f-e349fe700bdc" providerId="ADAL" clId="{B76E68D8-86EE-4C8F-BAE0-126536291667}" dt="2023-02-15T03:22:22.230" v="3736" actId="2696"/>
        <pc:sldMkLst>
          <pc:docMk/>
          <pc:sldMk cId="3524078135" sldId="1064"/>
        </pc:sldMkLst>
        <pc:spChg chg="mod">
          <ac:chgData name="Nizar MOUSSATAT" userId="1aa2305c-3eba-4399-8b5f-e349fe700bdc" providerId="ADAL" clId="{B76E68D8-86EE-4C8F-BAE0-126536291667}" dt="2023-02-15T03:03:04.241" v="3547" actId="1076"/>
          <ac:spMkLst>
            <pc:docMk/>
            <pc:sldMk cId="3524078135" sldId="1064"/>
            <ac:spMk id="25" creationId="{D74D04A2-A0FC-4B07-939E-9EF6A533B762}"/>
          </ac:spMkLst>
        </pc:spChg>
      </pc:sldChg>
      <pc:sldChg chg="del">
        <pc:chgData name="Nizar MOUSSATAT" userId="1aa2305c-3eba-4399-8b5f-e349fe700bdc" providerId="ADAL" clId="{B76E68D8-86EE-4C8F-BAE0-126536291667}" dt="2023-02-15T02:50:40.275" v="3195" actId="47"/>
        <pc:sldMkLst>
          <pc:docMk/>
          <pc:sldMk cId="2416570249" sldId="1065"/>
        </pc:sldMkLst>
      </pc:sldChg>
      <pc:sldChg chg="del">
        <pc:chgData name="Nizar MOUSSATAT" userId="1aa2305c-3eba-4399-8b5f-e349fe700bdc" providerId="ADAL" clId="{B76E68D8-86EE-4C8F-BAE0-126536291667}" dt="2023-02-15T02:50:40.275" v="3195" actId="47"/>
        <pc:sldMkLst>
          <pc:docMk/>
          <pc:sldMk cId="209140130" sldId="1066"/>
        </pc:sldMkLst>
      </pc:sldChg>
      <pc:sldChg chg="del">
        <pc:chgData name="Nizar MOUSSATAT" userId="1aa2305c-3eba-4399-8b5f-e349fe700bdc" providerId="ADAL" clId="{B76E68D8-86EE-4C8F-BAE0-126536291667}" dt="2023-02-15T02:50:40.275" v="3195" actId="47"/>
        <pc:sldMkLst>
          <pc:docMk/>
          <pc:sldMk cId="1325312433" sldId="1067"/>
        </pc:sldMkLst>
      </pc:sldChg>
      <pc:sldChg chg="del">
        <pc:chgData name="Nizar MOUSSATAT" userId="1aa2305c-3eba-4399-8b5f-e349fe700bdc" providerId="ADAL" clId="{B76E68D8-86EE-4C8F-BAE0-126536291667}" dt="2023-02-15T02:50:40.275" v="3195" actId="47"/>
        <pc:sldMkLst>
          <pc:docMk/>
          <pc:sldMk cId="723403130" sldId="1068"/>
        </pc:sldMkLst>
      </pc:sldChg>
      <pc:sldChg chg="addSp delSp modSp mod ord delAnim modAnim">
        <pc:chgData name="Nizar MOUSSATAT" userId="1aa2305c-3eba-4399-8b5f-e349fe700bdc" providerId="ADAL" clId="{B76E68D8-86EE-4C8F-BAE0-126536291667}" dt="2023-03-03T23:03:48.654" v="4697" actId="478"/>
        <pc:sldMkLst>
          <pc:docMk/>
          <pc:sldMk cId="459958534" sldId="1069"/>
        </pc:sldMkLst>
        <pc:spChg chg="mod">
          <ac:chgData name="Nizar MOUSSATAT" userId="1aa2305c-3eba-4399-8b5f-e349fe700bdc" providerId="ADAL" clId="{B76E68D8-86EE-4C8F-BAE0-126536291667}" dt="2023-02-14T23:44:32.289" v="10" actId="20577"/>
          <ac:spMkLst>
            <pc:docMk/>
            <pc:sldMk cId="459958534" sldId="1069"/>
            <ac:spMk id="2" creationId="{DC42FCE8-EBEF-BCC5-7A99-87FCB7684CC6}"/>
          </ac:spMkLst>
        </pc:spChg>
        <pc:spChg chg="add mod">
          <ac:chgData name="Nizar MOUSSATAT" userId="1aa2305c-3eba-4399-8b5f-e349fe700bdc" providerId="ADAL" clId="{B76E68D8-86EE-4C8F-BAE0-126536291667}" dt="2023-02-14T23:46:59.347" v="33" actId="20577"/>
          <ac:spMkLst>
            <pc:docMk/>
            <pc:sldMk cId="459958534" sldId="1069"/>
            <ac:spMk id="3" creationId="{16F1E0EE-86F3-7DA4-5831-46E6F347FB4B}"/>
          </ac:spMkLst>
        </pc:spChg>
        <pc:spChg chg="mod">
          <ac:chgData name="Nizar MOUSSATAT" userId="1aa2305c-3eba-4399-8b5f-e349fe700bdc" providerId="ADAL" clId="{B76E68D8-86EE-4C8F-BAE0-126536291667}" dt="2023-02-14T23:46:30.914" v="25" actId="1076"/>
          <ac:spMkLst>
            <pc:docMk/>
            <pc:sldMk cId="459958534" sldId="1069"/>
            <ac:spMk id="10" creationId="{C910BDCF-D755-49AA-8349-C43F1D7FB167}"/>
          </ac:spMkLst>
        </pc:spChg>
        <pc:spChg chg="del">
          <ac:chgData name="Nizar MOUSSATAT" userId="1aa2305c-3eba-4399-8b5f-e349fe700bdc" providerId="ADAL" clId="{B76E68D8-86EE-4C8F-BAE0-126536291667}" dt="2023-02-15T00:04:06.681" v="37" actId="478"/>
          <ac:spMkLst>
            <pc:docMk/>
            <pc:sldMk cId="459958534" sldId="1069"/>
            <ac:spMk id="12" creationId="{CC6B12BF-A1D1-415C-9C42-D06FC94A2ED5}"/>
          </ac:spMkLst>
        </pc:spChg>
        <pc:spChg chg="mod">
          <ac:chgData name="Nizar MOUSSATAT" userId="1aa2305c-3eba-4399-8b5f-e349fe700bdc" providerId="ADAL" clId="{B76E68D8-86EE-4C8F-BAE0-126536291667}" dt="2023-02-15T00:16:10.065" v="158" actId="20577"/>
          <ac:spMkLst>
            <pc:docMk/>
            <pc:sldMk cId="459958534" sldId="1069"/>
            <ac:spMk id="13" creationId="{AC4C2EB1-AC1F-49C1-96C8-51ACBCE97433}"/>
          </ac:spMkLst>
        </pc:spChg>
        <pc:spChg chg="mod">
          <ac:chgData name="Nizar MOUSSATAT" userId="1aa2305c-3eba-4399-8b5f-e349fe700bdc" providerId="ADAL" clId="{B76E68D8-86EE-4C8F-BAE0-126536291667}" dt="2023-02-15T00:15:24.330" v="141" actId="1076"/>
          <ac:spMkLst>
            <pc:docMk/>
            <pc:sldMk cId="459958534" sldId="1069"/>
            <ac:spMk id="14" creationId="{1A325C4E-43B4-4C25-A4B3-D89FD0848311}"/>
          </ac:spMkLst>
        </pc:spChg>
        <pc:spChg chg="mod">
          <ac:chgData name="Nizar MOUSSATAT" userId="1aa2305c-3eba-4399-8b5f-e349fe700bdc" providerId="ADAL" clId="{B76E68D8-86EE-4C8F-BAE0-126536291667}" dt="2023-02-15T00:16:11.392" v="159" actId="20577"/>
          <ac:spMkLst>
            <pc:docMk/>
            <pc:sldMk cId="459958534" sldId="1069"/>
            <ac:spMk id="15" creationId="{3CBE33F1-6545-4B44-8D7C-8C96D3CC42D9}"/>
          </ac:spMkLst>
        </pc:spChg>
        <pc:spChg chg="mod">
          <ac:chgData name="Nizar MOUSSATAT" userId="1aa2305c-3eba-4399-8b5f-e349fe700bdc" providerId="ADAL" clId="{B76E68D8-86EE-4C8F-BAE0-126536291667}" dt="2023-02-15T00:15:21.459" v="140" actId="1076"/>
          <ac:spMkLst>
            <pc:docMk/>
            <pc:sldMk cId="459958534" sldId="1069"/>
            <ac:spMk id="16" creationId="{AC308DE9-C703-4C3B-B10E-55F1B6B66448}"/>
          </ac:spMkLst>
        </pc:spChg>
        <pc:spChg chg="mod">
          <ac:chgData name="Nizar MOUSSATAT" userId="1aa2305c-3eba-4399-8b5f-e349fe700bdc" providerId="ADAL" clId="{B76E68D8-86EE-4C8F-BAE0-126536291667}" dt="2023-02-15T00:17:30.499" v="162" actId="20577"/>
          <ac:spMkLst>
            <pc:docMk/>
            <pc:sldMk cId="459958534" sldId="1069"/>
            <ac:spMk id="17" creationId="{DC940157-21EC-449A-B92C-D1D9E621B561}"/>
          </ac:spMkLst>
        </pc:spChg>
        <pc:spChg chg="mod">
          <ac:chgData name="Nizar MOUSSATAT" userId="1aa2305c-3eba-4399-8b5f-e349fe700bdc" providerId="ADAL" clId="{B76E68D8-86EE-4C8F-BAE0-126536291667}" dt="2023-02-15T00:17:27.280" v="161" actId="20577"/>
          <ac:spMkLst>
            <pc:docMk/>
            <pc:sldMk cId="459958534" sldId="1069"/>
            <ac:spMk id="18" creationId="{01D2B14A-BAC9-4E1C-84B3-D1164470EDB7}"/>
          </ac:spMkLst>
        </pc:spChg>
        <pc:spChg chg="mod">
          <ac:chgData name="Nizar MOUSSATAT" userId="1aa2305c-3eba-4399-8b5f-e349fe700bdc" providerId="ADAL" clId="{B76E68D8-86EE-4C8F-BAE0-126536291667}" dt="2023-02-15T00:14:36.386" v="128" actId="1076"/>
          <ac:spMkLst>
            <pc:docMk/>
            <pc:sldMk cId="459958534" sldId="1069"/>
            <ac:spMk id="21" creationId="{89C3B3C3-E74F-4BDE-A9F9-801A1A355E7C}"/>
          </ac:spMkLst>
        </pc:spChg>
        <pc:spChg chg="mod">
          <ac:chgData name="Nizar MOUSSATAT" userId="1aa2305c-3eba-4399-8b5f-e349fe700bdc" providerId="ADAL" clId="{B76E68D8-86EE-4C8F-BAE0-126536291667}" dt="2023-02-15T00:15:31.531" v="143" actId="1076"/>
          <ac:spMkLst>
            <pc:docMk/>
            <pc:sldMk cId="459958534" sldId="1069"/>
            <ac:spMk id="22" creationId="{CF1EB9BC-8108-47B9-8B11-F7102750E64C}"/>
          </ac:spMkLst>
        </pc:spChg>
        <pc:spChg chg="mod">
          <ac:chgData name="Nizar MOUSSATAT" userId="1aa2305c-3eba-4399-8b5f-e349fe700bdc" providerId="ADAL" clId="{B76E68D8-86EE-4C8F-BAE0-126536291667}" dt="2023-02-15T00:17:34.822" v="167" actId="20577"/>
          <ac:spMkLst>
            <pc:docMk/>
            <pc:sldMk cId="459958534" sldId="1069"/>
            <ac:spMk id="23" creationId="{CD744C85-393C-4B26-BD22-202BECF5D9D7}"/>
          </ac:spMkLst>
        </pc:spChg>
        <pc:spChg chg="mod">
          <ac:chgData name="Nizar MOUSSATAT" userId="1aa2305c-3eba-4399-8b5f-e349fe700bdc" providerId="ADAL" clId="{B76E68D8-86EE-4C8F-BAE0-126536291667}" dt="2023-02-15T00:16:08.737" v="157" actId="20577"/>
          <ac:spMkLst>
            <pc:docMk/>
            <pc:sldMk cId="459958534" sldId="1069"/>
            <ac:spMk id="24" creationId="{1453FC80-7979-48B4-98EA-AF5DAEF8AD5C}"/>
          </ac:spMkLst>
        </pc:spChg>
        <pc:spChg chg="mod">
          <ac:chgData name="Nizar MOUSSATAT" userId="1aa2305c-3eba-4399-8b5f-e349fe700bdc" providerId="ADAL" clId="{B76E68D8-86EE-4C8F-BAE0-126536291667}" dt="2023-02-15T00:15:58.491" v="151" actId="1076"/>
          <ac:spMkLst>
            <pc:docMk/>
            <pc:sldMk cId="459958534" sldId="1069"/>
            <ac:spMk id="25" creationId="{239037A7-6F5D-4BF0-9708-0DB0197D1389}"/>
          </ac:spMkLst>
        </pc:spChg>
        <pc:spChg chg="mod">
          <ac:chgData name="Nizar MOUSSATAT" userId="1aa2305c-3eba-4399-8b5f-e349fe700bdc" providerId="ADAL" clId="{B76E68D8-86EE-4C8F-BAE0-126536291667}" dt="2023-02-15T00:14:34.225" v="127" actId="1076"/>
          <ac:spMkLst>
            <pc:docMk/>
            <pc:sldMk cId="459958534" sldId="1069"/>
            <ac:spMk id="26" creationId="{50E36F5A-315A-4F43-AB67-A8B7EF23186F}"/>
          </ac:spMkLst>
        </pc:spChg>
        <pc:spChg chg="del">
          <ac:chgData name="Nizar MOUSSATAT" userId="1aa2305c-3eba-4399-8b5f-e349fe700bdc" providerId="ADAL" clId="{B76E68D8-86EE-4C8F-BAE0-126536291667}" dt="2023-02-15T00:04:11.406" v="38" actId="478"/>
          <ac:spMkLst>
            <pc:docMk/>
            <pc:sldMk cId="459958534" sldId="1069"/>
            <ac:spMk id="27" creationId="{5BA3E38A-E9D3-4EE7-9B7D-1E1419A61080}"/>
          </ac:spMkLst>
        </pc:spChg>
        <pc:spChg chg="del mod">
          <ac:chgData name="Nizar MOUSSATAT" userId="1aa2305c-3eba-4399-8b5f-e349fe700bdc" providerId="ADAL" clId="{B76E68D8-86EE-4C8F-BAE0-126536291667}" dt="2023-03-03T23:03:46.144" v="4696" actId="478"/>
          <ac:spMkLst>
            <pc:docMk/>
            <pc:sldMk cId="459958534" sldId="1069"/>
            <ac:spMk id="31" creationId="{7240164A-1552-4169-A150-076FB7F61718}"/>
          </ac:spMkLst>
        </pc:spChg>
        <pc:spChg chg="del mod">
          <ac:chgData name="Nizar MOUSSATAT" userId="1aa2305c-3eba-4399-8b5f-e349fe700bdc" providerId="ADAL" clId="{B76E68D8-86EE-4C8F-BAE0-126536291667}" dt="2023-03-03T23:03:48.654" v="4697" actId="478"/>
          <ac:spMkLst>
            <pc:docMk/>
            <pc:sldMk cId="459958534" sldId="1069"/>
            <ac:spMk id="32" creationId="{62FC30BE-B50E-4BBA-8B26-E0F829FCB8B8}"/>
          </ac:spMkLst>
        </pc:spChg>
        <pc:picChg chg="add del mod">
          <ac:chgData name="Nizar MOUSSATAT" userId="1aa2305c-3eba-4399-8b5f-e349fe700bdc" providerId="ADAL" clId="{B76E68D8-86EE-4C8F-BAE0-126536291667}" dt="2023-02-15T00:04:59.171" v="42" actId="478"/>
          <ac:picMkLst>
            <pc:docMk/>
            <pc:sldMk cId="459958534" sldId="1069"/>
            <ac:picMk id="5" creationId="{C42CFEED-270F-C6FF-23B5-070535E6EAEA}"/>
          </ac:picMkLst>
        </pc:picChg>
        <pc:picChg chg="add mod">
          <ac:chgData name="Nizar MOUSSATAT" userId="1aa2305c-3eba-4399-8b5f-e349fe700bdc" providerId="ADAL" clId="{B76E68D8-86EE-4C8F-BAE0-126536291667}" dt="2023-02-15T00:05:12.907" v="46" actId="14100"/>
          <ac:picMkLst>
            <pc:docMk/>
            <pc:sldMk cId="459958534" sldId="1069"/>
            <ac:picMk id="8" creationId="{5023DAB8-014F-12F3-8442-9DEEC88D980F}"/>
          </ac:picMkLst>
        </pc:picChg>
        <pc:cxnChg chg="mod">
          <ac:chgData name="Nizar MOUSSATAT" userId="1aa2305c-3eba-4399-8b5f-e349fe700bdc" providerId="ADAL" clId="{B76E68D8-86EE-4C8F-BAE0-126536291667}" dt="2023-02-15T00:15:05.372" v="135" actId="1076"/>
          <ac:cxnSpMkLst>
            <pc:docMk/>
            <pc:sldMk cId="459958534" sldId="1069"/>
            <ac:cxnSpMk id="28" creationId="{76ADBB66-703F-4441-A1E2-49C0490FA7CF}"/>
          </ac:cxnSpMkLst>
        </pc:cxnChg>
        <pc:cxnChg chg="mod">
          <ac:chgData name="Nizar MOUSSATAT" userId="1aa2305c-3eba-4399-8b5f-e349fe700bdc" providerId="ADAL" clId="{B76E68D8-86EE-4C8F-BAE0-126536291667}" dt="2023-02-15T00:15:12.662" v="137" actId="1076"/>
          <ac:cxnSpMkLst>
            <pc:docMk/>
            <pc:sldMk cId="459958534" sldId="1069"/>
            <ac:cxnSpMk id="30" creationId="{4033BE68-6981-4AED-983B-5DB746649334}"/>
          </ac:cxnSpMkLst>
        </pc:cxnChg>
      </pc:sldChg>
      <pc:sldChg chg="del">
        <pc:chgData name="Nizar MOUSSATAT" userId="1aa2305c-3eba-4399-8b5f-e349fe700bdc" providerId="ADAL" clId="{B76E68D8-86EE-4C8F-BAE0-126536291667}" dt="2023-02-15T03:22:22.230" v="3736" actId="2696"/>
        <pc:sldMkLst>
          <pc:docMk/>
          <pc:sldMk cId="2769819852" sldId="1070"/>
        </pc:sldMkLst>
      </pc:sldChg>
      <pc:sldChg chg="add">
        <pc:chgData name="Nizar MOUSSATAT" userId="1aa2305c-3eba-4399-8b5f-e349fe700bdc" providerId="ADAL" clId="{B76E68D8-86EE-4C8F-BAE0-126536291667}" dt="2023-02-15T03:22:26.637" v="3737"/>
        <pc:sldMkLst>
          <pc:docMk/>
          <pc:sldMk cId="3497430392" sldId="1070"/>
        </pc:sldMkLst>
      </pc:sldChg>
      <pc:sldChg chg="del">
        <pc:chgData name="Nizar MOUSSATAT" userId="1aa2305c-3eba-4399-8b5f-e349fe700bdc" providerId="ADAL" clId="{B76E68D8-86EE-4C8F-BAE0-126536291667}" dt="2023-02-15T02:47:25.581" v="3152" actId="47"/>
        <pc:sldMkLst>
          <pc:docMk/>
          <pc:sldMk cId="4051665159" sldId="1071"/>
        </pc:sldMkLst>
      </pc:sldChg>
      <pc:sldChg chg="add del ord">
        <pc:chgData name="Nizar MOUSSATAT" userId="1aa2305c-3eba-4399-8b5f-e349fe700bdc" providerId="ADAL" clId="{B76E68D8-86EE-4C8F-BAE0-126536291667}" dt="2023-02-15T02:47:12.464" v="3151" actId="47"/>
        <pc:sldMkLst>
          <pc:docMk/>
          <pc:sldMk cId="3817617605" sldId="1072"/>
        </pc:sldMkLst>
      </pc:sldChg>
      <pc:sldChg chg="modSp add mod ord">
        <pc:chgData name="Nizar MOUSSATAT" userId="1aa2305c-3eba-4399-8b5f-e349fe700bdc" providerId="ADAL" clId="{B76E68D8-86EE-4C8F-BAE0-126536291667}" dt="2023-02-15T00:40:32.754" v="460" actId="790"/>
        <pc:sldMkLst>
          <pc:docMk/>
          <pc:sldMk cId="48655372" sldId="1073"/>
        </pc:sldMkLst>
        <pc:spChg chg="mod">
          <ac:chgData name="Nizar MOUSSATAT" userId="1aa2305c-3eba-4399-8b5f-e349fe700bdc" providerId="ADAL" clId="{B76E68D8-86EE-4C8F-BAE0-126536291667}" dt="2023-02-15T00:33:44.309" v="269" actId="790"/>
          <ac:spMkLst>
            <pc:docMk/>
            <pc:sldMk cId="48655372" sldId="1073"/>
            <ac:spMk id="4" creationId="{3F894A87-A1AF-4083-A3F7-631CA8FD7219}"/>
          </ac:spMkLst>
        </pc:spChg>
        <pc:spChg chg="mod">
          <ac:chgData name="Nizar MOUSSATAT" userId="1aa2305c-3eba-4399-8b5f-e349fe700bdc" providerId="ADAL" clId="{B76E68D8-86EE-4C8F-BAE0-126536291667}" dt="2023-02-15T00:19:18.701" v="180" actId="20577"/>
          <ac:spMkLst>
            <pc:docMk/>
            <pc:sldMk cId="48655372" sldId="1073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0:40:32.754" v="460" actId="790"/>
          <ac:spMkLst>
            <pc:docMk/>
            <pc:sldMk cId="48655372" sldId="1073"/>
            <ac:spMk id="9" creationId="{318C72C8-4C8E-4239-ABA4-954B3B5D66B1}"/>
          </ac:spMkLst>
        </pc:spChg>
        <pc:spChg chg="mod">
          <ac:chgData name="Nizar MOUSSATAT" userId="1aa2305c-3eba-4399-8b5f-e349fe700bdc" providerId="ADAL" clId="{B76E68D8-86EE-4C8F-BAE0-126536291667}" dt="2023-02-15T00:19:31.311" v="181" actId="1076"/>
          <ac:spMkLst>
            <pc:docMk/>
            <pc:sldMk cId="48655372" sldId="1073"/>
            <ac:spMk id="10" creationId="{2B18D708-D7C9-4501-9633-35FA12CF7BF4}"/>
          </ac:spMkLst>
        </pc:spChg>
        <pc:spChg chg="mod">
          <ac:chgData name="Nizar MOUSSATAT" userId="1aa2305c-3eba-4399-8b5f-e349fe700bdc" providerId="ADAL" clId="{B76E68D8-86EE-4C8F-BAE0-126536291667}" dt="2023-02-15T00:19:36.329" v="182" actId="14100"/>
          <ac:spMkLst>
            <pc:docMk/>
            <pc:sldMk cId="48655372" sldId="1073"/>
            <ac:spMk id="12" creationId="{F025F44A-43F8-4FE9-9448-B65C3F0F0BB5}"/>
          </ac:spMkLst>
        </pc:spChg>
        <pc:spChg chg="mod">
          <ac:chgData name="Nizar MOUSSATAT" userId="1aa2305c-3eba-4399-8b5f-e349fe700bdc" providerId="ADAL" clId="{B76E68D8-86EE-4C8F-BAE0-126536291667}" dt="2023-02-15T00:19:31.311" v="181" actId="1076"/>
          <ac:spMkLst>
            <pc:docMk/>
            <pc:sldMk cId="48655372" sldId="1073"/>
            <ac:spMk id="13" creationId="{9E22625C-BEBC-48BF-80A8-4CBEE39B3312}"/>
          </ac:spMkLst>
        </pc:spChg>
        <pc:spChg chg="mod">
          <ac:chgData name="Nizar MOUSSATAT" userId="1aa2305c-3eba-4399-8b5f-e349fe700bdc" providerId="ADAL" clId="{B76E68D8-86EE-4C8F-BAE0-126536291667}" dt="2023-02-15T00:19:45.437" v="183" actId="14100"/>
          <ac:spMkLst>
            <pc:docMk/>
            <pc:sldMk cId="48655372" sldId="1073"/>
            <ac:spMk id="14" creationId="{68A8E9C3-0491-4658-BD34-248E04E0431D}"/>
          </ac:spMkLst>
        </pc:spChg>
      </pc:sldChg>
      <pc:sldChg chg="delSp modSp add mod">
        <pc:chgData name="Nizar MOUSSATAT" userId="1aa2305c-3eba-4399-8b5f-e349fe700bdc" providerId="ADAL" clId="{B76E68D8-86EE-4C8F-BAE0-126536291667}" dt="2023-02-15T00:50:29.611" v="481" actId="5793"/>
        <pc:sldMkLst>
          <pc:docMk/>
          <pc:sldMk cId="1943099479" sldId="1074"/>
        </pc:sldMkLst>
        <pc:spChg chg="mod">
          <ac:chgData name="Nizar MOUSSATAT" userId="1aa2305c-3eba-4399-8b5f-e349fe700bdc" providerId="ADAL" clId="{B76E68D8-86EE-4C8F-BAE0-126536291667}" dt="2023-02-15T00:33:30.122" v="268" actId="20577"/>
          <ac:spMkLst>
            <pc:docMk/>
            <pc:sldMk cId="1943099479" sldId="1074"/>
            <ac:spMk id="4" creationId="{3F894A87-A1AF-4083-A3F7-631CA8FD7219}"/>
          </ac:spMkLst>
        </pc:spChg>
        <pc:spChg chg="mod">
          <ac:chgData name="Nizar MOUSSATAT" userId="1aa2305c-3eba-4399-8b5f-e349fe700bdc" providerId="ADAL" clId="{B76E68D8-86EE-4C8F-BAE0-126536291667}" dt="2023-02-15T00:29:06.718" v="185"/>
          <ac:spMkLst>
            <pc:docMk/>
            <pc:sldMk cId="1943099479" sldId="1074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0:29:15.647" v="188" actId="20577"/>
          <ac:spMkLst>
            <pc:docMk/>
            <pc:sldMk cId="1943099479" sldId="1074"/>
            <ac:spMk id="16" creationId="{2C26F5D4-2AED-4C89-9BF6-FEDEBD0B6479}"/>
          </ac:spMkLst>
        </pc:spChg>
        <pc:spChg chg="mod">
          <ac:chgData name="Nizar MOUSSATAT" userId="1aa2305c-3eba-4399-8b5f-e349fe700bdc" providerId="ADAL" clId="{B76E68D8-86EE-4C8F-BAE0-126536291667}" dt="2023-02-15T00:32:31.681" v="256" actId="1076"/>
          <ac:spMkLst>
            <pc:docMk/>
            <pc:sldMk cId="1943099479" sldId="1074"/>
            <ac:spMk id="17" creationId="{1B1638A2-C6B8-4C6E-BE13-11862B78EAA5}"/>
          </ac:spMkLst>
        </pc:spChg>
        <pc:spChg chg="mod">
          <ac:chgData name="Nizar MOUSSATAT" userId="1aa2305c-3eba-4399-8b5f-e349fe700bdc" providerId="ADAL" clId="{B76E68D8-86EE-4C8F-BAE0-126536291667}" dt="2023-02-15T00:32:35.854" v="257" actId="1076"/>
          <ac:spMkLst>
            <pc:docMk/>
            <pc:sldMk cId="1943099479" sldId="1074"/>
            <ac:spMk id="18" creationId="{0806211B-7605-4032-9B8A-0F1042CEF16C}"/>
          </ac:spMkLst>
        </pc:spChg>
        <pc:spChg chg="mod">
          <ac:chgData name="Nizar MOUSSATAT" userId="1aa2305c-3eba-4399-8b5f-e349fe700bdc" providerId="ADAL" clId="{B76E68D8-86EE-4C8F-BAE0-126536291667}" dt="2023-02-15T00:32:39.827" v="258" actId="1076"/>
          <ac:spMkLst>
            <pc:docMk/>
            <pc:sldMk cId="1943099479" sldId="1074"/>
            <ac:spMk id="19" creationId="{AC62FBD7-22B2-40BF-AC0A-F4BA4D4BC868}"/>
          </ac:spMkLst>
        </pc:spChg>
        <pc:spChg chg="del mod">
          <ac:chgData name="Nizar MOUSSATAT" userId="1aa2305c-3eba-4399-8b5f-e349fe700bdc" providerId="ADAL" clId="{B76E68D8-86EE-4C8F-BAE0-126536291667}" dt="2023-02-15T00:29:12.608" v="187" actId="478"/>
          <ac:spMkLst>
            <pc:docMk/>
            <pc:sldMk cId="1943099479" sldId="1074"/>
            <ac:spMk id="20" creationId="{F81B8E88-F9D1-4D24-B455-D97B0E29C3ED}"/>
          </ac:spMkLst>
        </pc:spChg>
        <pc:spChg chg="mod">
          <ac:chgData name="Nizar MOUSSATAT" userId="1aa2305c-3eba-4399-8b5f-e349fe700bdc" providerId="ADAL" clId="{B76E68D8-86EE-4C8F-BAE0-126536291667}" dt="2023-02-15T00:33:01.610" v="263" actId="14100"/>
          <ac:spMkLst>
            <pc:docMk/>
            <pc:sldMk cId="1943099479" sldId="1074"/>
            <ac:spMk id="22" creationId="{556428A8-C9F5-4F39-948F-AB45592433CF}"/>
          </ac:spMkLst>
        </pc:spChg>
        <pc:spChg chg="mod">
          <ac:chgData name="Nizar MOUSSATAT" userId="1aa2305c-3eba-4399-8b5f-e349fe700bdc" providerId="ADAL" clId="{B76E68D8-86EE-4C8F-BAE0-126536291667}" dt="2023-02-15T00:32:47.435" v="260" actId="1076"/>
          <ac:spMkLst>
            <pc:docMk/>
            <pc:sldMk cId="1943099479" sldId="1074"/>
            <ac:spMk id="23" creationId="{AE5C5DFB-8F27-4394-BEF4-9DA058D8B4D0}"/>
          </ac:spMkLst>
        </pc:spChg>
        <pc:spChg chg="mod">
          <ac:chgData name="Nizar MOUSSATAT" userId="1aa2305c-3eba-4399-8b5f-e349fe700bdc" providerId="ADAL" clId="{B76E68D8-86EE-4C8F-BAE0-126536291667}" dt="2023-02-15T00:32:42.985" v="259" actId="1076"/>
          <ac:spMkLst>
            <pc:docMk/>
            <pc:sldMk cId="1943099479" sldId="1074"/>
            <ac:spMk id="24" creationId="{C67C39A9-AA2A-49EE-981E-6366A4403DD9}"/>
          </ac:spMkLst>
        </pc:spChg>
        <pc:spChg chg="mod">
          <ac:chgData name="Nizar MOUSSATAT" userId="1aa2305c-3eba-4399-8b5f-e349fe700bdc" providerId="ADAL" clId="{B76E68D8-86EE-4C8F-BAE0-126536291667}" dt="2023-02-15T00:50:29.611" v="481" actId="5793"/>
          <ac:spMkLst>
            <pc:docMk/>
            <pc:sldMk cId="1943099479" sldId="1074"/>
            <ac:spMk id="25" creationId="{F57910D4-8822-47FE-9C78-C02CFAAD7078}"/>
          </ac:spMkLst>
        </pc:spChg>
      </pc:sldChg>
      <pc:sldChg chg="addSp delSp modSp add mod">
        <pc:chgData name="Nizar MOUSSATAT" userId="1aa2305c-3eba-4399-8b5f-e349fe700bdc" providerId="ADAL" clId="{B76E68D8-86EE-4C8F-BAE0-126536291667}" dt="2023-02-15T15:55:14.280" v="4688" actId="1076"/>
        <pc:sldMkLst>
          <pc:docMk/>
          <pc:sldMk cId="2320944073" sldId="1075"/>
        </pc:sldMkLst>
        <pc:spChg chg="add del mod">
          <ac:chgData name="Nizar MOUSSATAT" userId="1aa2305c-3eba-4399-8b5f-e349fe700bdc" providerId="ADAL" clId="{B76E68D8-86EE-4C8F-BAE0-126536291667}" dt="2023-02-15T03:55:58.579" v="4603" actId="478"/>
          <ac:spMkLst>
            <pc:docMk/>
            <pc:sldMk cId="2320944073" sldId="1075"/>
            <ac:spMk id="2" creationId="{8031C765-3863-CDDF-514F-B8EB5C6DD066}"/>
          </ac:spMkLst>
        </pc:spChg>
        <pc:spChg chg="del">
          <ac:chgData name="Nizar MOUSSATAT" userId="1aa2305c-3eba-4399-8b5f-e349fe700bdc" providerId="ADAL" clId="{B76E68D8-86EE-4C8F-BAE0-126536291667}" dt="2023-02-15T03:55:58.579" v="4603" actId="478"/>
          <ac:spMkLst>
            <pc:docMk/>
            <pc:sldMk cId="2320944073" sldId="1075"/>
            <ac:spMk id="5" creationId="{5D6448B7-CBE9-9D7D-D813-8513C3AC5DB3}"/>
          </ac:spMkLst>
        </pc:spChg>
        <pc:spChg chg="del mod">
          <ac:chgData name="Nizar MOUSSATAT" userId="1aa2305c-3eba-4399-8b5f-e349fe700bdc" providerId="ADAL" clId="{B76E68D8-86EE-4C8F-BAE0-126536291667}" dt="2023-02-15T03:55:58.579" v="4603" actId="478"/>
          <ac:spMkLst>
            <pc:docMk/>
            <pc:sldMk cId="2320944073" sldId="1075"/>
            <ac:spMk id="6" creationId="{2CD83C8E-940C-32AE-E1DD-33C00555222B}"/>
          </ac:spMkLst>
        </pc:spChg>
        <pc:spChg chg="mod">
          <ac:chgData name="Nizar MOUSSATAT" userId="1aa2305c-3eba-4399-8b5f-e349fe700bdc" providerId="ADAL" clId="{B76E68D8-86EE-4C8F-BAE0-126536291667}" dt="2023-02-15T01:20:09.697" v="1145" actId="207"/>
          <ac:spMkLst>
            <pc:docMk/>
            <pc:sldMk cId="2320944073" sldId="1075"/>
            <ac:spMk id="29" creationId="{750A4E88-0208-8EAB-B1E8-A748949C396A}"/>
          </ac:spMkLst>
        </pc:spChg>
        <pc:spChg chg="mod">
          <ac:chgData name="Nizar MOUSSATAT" userId="1aa2305c-3eba-4399-8b5f-e349fe700bdc" providerId="ADAL" clId="{B76E68D8-86EE-4C8F-BAE0-126536291667}" dt="2023-02-15T01:20:16.714" v="1148" actId="113"/>
          <ac:spMkLst>
            <pc:docMk/>
            <pc:sldMk cId="2320944073" sldId="1075"/>
            <ac:spMk id="31" creationId="{55275A1F-B437-6FE5-AF3E-73CDA3F28BB3}"/>
          </ac:spMkLst>
        </pc:spChg>
        <pc:spChg chg="mod">
          <ac:chgData name="Nizar MOUSSATAT" userId="1aa2305c-3eba-4399-8b5f-e349fe700bdc" providerId="ADAL" clId="{B76E68D8-86EE-4C8F-BAE0-126536291667}" dt="2023-02-15T15:55:09.364" v="4687" actId="1076"/>
          <ac:spMkLst>
            <pc:docMk/>
            <pc:sldMk cId="2320944073" sldId="1075"/>
            <ac:spMk id="33" creationId="{9853EACE-B402-3D81-D26A-12275E7AA5C4}"/>
          </ac:spMkLst>
        </pc:spChg>
        <pc:spChg chg="mod">
          <ac:chgData name="Nizar MOUSSATAT" userId="1aa2305c-3eba-4399-8b5f-e349fe700bdc" providerId="ADAL" clId="{B76E68D8-86EE-4C8F-BAE0-126536291667}" dt="2023-02-15T15:55:14.280" v="4688" actId="1076"/>
          <ac:spMkLst>
            <pc:docMk/>
            <pc:sldMk cId="2320944073" sldId="1075"/>
            <ac:spMk id="34" creationId="{3711360E-F0A3-2E5B-0AEE-00BD51AAD58A}"/>
          </ac:spMkLst>
        </pc:spChg>
        <pc:graphicFrameChg chg="mod modGraphic">
          <ac:chgData name="Nizar MOUSSATAT" userId="1aa2305c-3eba-4399-8b5f-e349fe700bdc" providerId="ADAL" clId="{B76E68D8-86EE-4C8F-BAE0-126536291667}" dt="2023-02-15T01:20:58.949" v="1155" actId="113"/>
          <ac:graphicFrameMkLst>
            <pc:docMk/>
            <pc:sldMk cId="2320944073" sldId="1075"/>
            <ac:graphicFrameMk id="22" creationId="{E2A57F76-8B2A-8D9C-2F66-46B09A5E39C3}"/>
          </ac:graphicFrameMkLst>
        </pc:graphicFrameChg>
        <pc:picChg chg="add mod">
          <ac:chgData name="Nizar MOUSSATAT" userId="1aa2305c-3eba-4399-8b5f-e349fe700bdc" providerId="ADAL" clId="{B76E68D8-86EE-4C8F-BAE0-126536291667}" dt="2023-02-15T03:56:01.971" v="4605" actId="1076"/>
          <ac:picMkLst>
            <pc:docMk/>
            <pc:sldMk cId="2320944073" sldId="1075"/>
            <ac:picMk id="14" creationId="{1CEEC21C-FAAB-9156-6770-7581BBC0396D}"/>
          </ac:picMkLst>
        </pc:picChg>
        <pc:picChg chg="add mod">
          <ac:chgData name="Nizar MOUSSATAT" userId="1aa2305c-3eba-4399-8b5f-e349fe700bdc" providerId="ADAL" clId="{B76E68D8-86EE-4C8F-BAE0-126536291667}" dt="2023-02-15T03:56:01.971" v="4605" actId="1076"/>
          <ac:picMkLst>
            <pc:docMk/>
            <pc:sldMk cId="2320944073" sldId="1075"/>
            <ac:picMk id="15" creationId="{F3840743-CB45-40F3-BE3C-68F74A667098}"/>
          </ac:picMkLst>
        </pc:picChg>
        <pc:picChg chg="add mod">
          <ac:chgData name="Nizar MOUSSATAT" userId="1aa2305c-3eba-4399-8b5f-e349fe700bdc" providerId="ADAL" clId="{B76E68D8-86EE-4C8F-BAE0-126536291667}" dt="2023-02-15T03:56:01.971" v="4605" actId="1076"/>
          <ac:picMkLst>
            <pc:docMk/>
            <pc:sldMk cId="2320944073" sldId="1075"/>
            <ac:picMk id="16" creationId="{6E76C9C4-4C3D-7D7E-5D5E-DDA3D68E447E}"/>
          </ac:picMkLst>
        </pc:picChg>
        <pc:picChg chg="del">
          <ac:chgData name="Nizar MOUSSATAT" userId="1aa2305c-3eba-4399-8b5f-e349fe700bdc" providerId="ADAL" clId="{B76E68D8-86EE-4C8F-BAE0-126536291667}" dt="2023-02-15T03:55:55.745" v="4602" actId="478"/>
          <ac:picMkLst>
            <pc:docMk/>
            <pc:sldMk cId="2320944073" sldId="1075"/>
            <ac:picMk id="1026" creationId="{03F3BCC8-FA4D-4441-CC6E-688AB01C7C0E}"/>
          </ac:picMkLst>
        </pc:picChg>
        <pc:cxnChg chg="del mod">
          <ac:chgData name="Nizar MOUSSATAT" userId="1aa2305c-3eba-4399-8b5f-e349fe700bdc" providerId="ADAL" clId="{B76E68D8-86EE-4C8F-BAE0-126536291667}" dt="2023-02-15T03:55:58.579" v="4603" actId="478"/>
          <ac:cxnSpMkLst>
            <pc:docMk/>
            <pc:sldMk cId="2320944073" sldId="1075"/>
            <ac:cxnSpMk id="3" creationId="{383DF767-E95D-C379-99C6-E70756AF7222}"/>
          </ac:cxnSpMkLst>
        </pc:cxnChg>
        <pc:cxnChg chg="add del mod">
          <ac:chgData name="Nizar MOUSSATAT" userId="1aa2305c-3eba-4399-8b5f-e349fe700bdc" providerId="ADAL" clId="{B76E68D8-86EE-4C8F-BAE0-126536291667}" dt="2023-02-15T03:55:58.579" v="4603" actId="478"/>
          <ac:cxnSpMkLst>
            <pc:docMk/>
            <pc:sldMk cId="2320944073" sldId="1075"/>
            <ac:cxnSpMk id="8" creationId="{AC38F50B-FD24-CA2D-F9A6-0A937919517F}"/>
          </ac:cxnSpMkLst>
        </pc:cxnChg>
      </pc:sldChg>
      <pc:sldChg chg="addSp delSp modSp add mod">
        <pc:chgData name="Nizar MOUSSATAT" userId="1aa2305c-3eba-4399-8b5f-e349fe700bdc" providerId="ADAL" clId="{B76E68D8-86EE-4C8F-BAE0-126536291667}" dt="2023-02-15T15:54:48.280" v="4686" actId="478"/>
        <pc:sldMkLst>
          <pc:docMk/>
          <pc:sldMk cId="3955150671" sldId="1076"/>
        </pc:sldMkLst>
        <pc:spChg chg="del">
          <ac:chgData name="Nizar MOUSSATAT" userId="1aa2305c-3eba-4399-8b5f-e349fe700bdc" providerId="ADAL" clId="{B76E68D8-86EE-4C8F-BAE0-126536291667}" dt="2023-02-15T01:22:00.271" v="1159" actId="478"/>
          <ac:spMkLst>
            <pc:docMk/>
            <pc:sldMk cId="3955150671" sldId="1076"/>
            <ac:spMk id="2" creationId="{8031C765-3863-CDDF-514F-B8EB5C6DD066}"/>
          </ac:spMkLst>
        </pc:spChg>
        <pc:spChg chg="add mod">
          <ac:chgData name="Nizar MOUSSATAT" userId="1aa2305c-3eba-4399-8b5f-e349fe700bdc" providerId="ADAL" clId="{B76E68D8-86EE-4C8F-BAE0-126536291667}" dt="2023-02-15T15:54:28.069" v="4680" actId="1076"/>
          <ac:spMkLst>
            <pc:docMk/>
            <pc:sldMk cId="3955150671" sldId="1076"/>
            <ac:spMk id="4" creationId="{2393AFE0-CBC9-7FDF-1603-4798BC0D9EEA}"/>
          </ac:spMkLst>
        </pc:spChg>
        <pc:spChg chg="del">
          <ac:chgData name="Nizar MOUSSATAT" userId="1aa2305c-3eba-4399-8b5f-e349fe700bdc" providerId="ADAL" clId="{B76E68D8-86EE-4C8F-BAE0-126536291667}" dt="2023-02-15T01:22:00.271" v="1159" actId="478"/>
          <ac:spMkLst>
            <pc:docMk/>
            <pc:sldMk cId="3955150671" sldId="1076"/>
            <ac:spMk id="5" creationId="{5D6448B7-CBE9-9D7D-D813-8513C3AC5DB3}"/>
          </ac:spMkLst>
        </pc:spChg>
        <pc:spChg chg="del">
          <ac:chgData name="Nizar MOUSSATAT" userId="1aa2305c-3eba-4399-8b5f-e349fe700bdc" providerId="ADAL" clId="{B76E68D8-86EE-4C8F-BAE0-126536291667}" dt="2023-02-15T01:22:00.271" v="1159" actId="478"/>
          <ac:spMkLst>
            <pc:docMk/>
            <pc:sldMk cId="3955150671" sldId="1076"/>
            <ac:spMk id="6" creationId="{2CD83C8E-940C-32AE-E1DD-33C00555222B}"/>
          </ac:spMkLst>
        </pc:spChg>
        <pc:spChg chg="add mod">
          <ac:chgData name="Nizar MOUSSATAT" userId="1aa2305c-3eba-4399-8b5f-e349fe700bdc" providerId="ADAL" clId="{B76E68D8-86EE-4C8F-BAE0-126536291667}" dt="2023-02-15T01:22:13.082" v="1161" actId="1076"/>
          <ac:spMkLst>
            <pc:docMk/>
            <pc:sldMk cId="3955150671" sldId="1076"/>
            <ac:spMk id="7" creationId="{515F0C7A-DDE0-D108-0010-85C45391F99F}"/>
          </ac:spMkLst>
        </pc:spChg>
        <pc:spChg chg="mod">
          <ac:chgData name="Nizar MOUSSATAT" userId="1aa2305c-3eba-4399-8b5f-e349fe700bdc" providerId="ADAL" clId="{B76E68D8-86EE-4C8F-BAE0-126536291667}" dt="2023-02-15T01:22:05.043" v="1160"/>
          <ac:spMkLst>
            <pc:docMk/>
            <pc:sldMk cId="3955150671" sldId="1076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1:22:05.043" v="1160"/>
          <ac:spMkLst>
            <pc:docMk/>
            <pc:sldMk cId="3955150671" sldId="1076"/>
            <ac:spMk id="12" creationId="{8755317D-33D8-6CF1-9F00-940047AE193C}"/>
          </ac:spMkLst>
        </pc:spChg>
        <pc:spChg chg="add mod">
          <ac:chgData name="Nizar MOUSSATAT" userId="1aa2305c-3eba-4399-8b5f-e349fe700bdc" providerId="ADAL" clId="{B76E68D8-86EE-4C8F-BAE0-126536291667}" dt="2023-02-15T01:22:13.082" v="1161" actId="1076"/>
          <ac:spMkLst>
            <pc:docMk/>
            <pc:sldMk cId="3955150671" sldId="1076"/>
            <ac:spMk id="13" creationId="{EE578E65-4797-7FA0-66F9-4DF3D85620BD}"/>
          </ac:spMkLst>
        </pc:spChg>
        <pc:spChg chg="mod">
          <ac:chgData name="Nizar MOUSSATAT" userId="1aa2305c-3eba-4399-8b5f-e349fe700bdc" providerId="ADAL" clId="{B76E68D8-86EE-4C8F-BAE0-126536291667}" dt="2023-02-15T01:22:05.043" v="1160"/>
          <ac:spMkLst>
            <pc:docMk/>
            <pc:sldMk cId="3955150671" sldId="1076"/>
            <ac:spMk id="15" creationId="{7F65B116-8099-8719-A9E1-82C39040DAD9}"/>
          </ac:spMkLst>
        </pc:spChg>
        <pc:spChg chg="mod">
          <ac:chgData name="Nizar MOUSSATAT" userId="1aa2305c-3eba-4399-8b5f-e349fe700bdc" providerId="ADAL" clId="{B76E68D8-86EE-4C8F-BAE0-126536291667}" dt="2023-02-15T01:22:05.043" v="1160"/>
          <ac:spMkLst>
            <pc:docMk/>
            <pc:sldMk cId="3955150671" sldId="1076"/>
            <ac:spMk id="16" creationId="{764EA89A-54E7-0D5A-BAEB-4086590E30B6}"/>
          </ac:spMkLst>
        </pc:spChg>
        <pc:spChg chg="mod">
          <ac:chgData name="Nizar MOUSSATAT" userId="1aa2305c-3eba-4399-8b5f-e349fe700bdc" providerId="ADAL" clId="{B76E68D8-86EE-4C8F-BAE0-126536291667}" dt="2023-02-15T01:22:05.043" v="1160"/>
          <ac:spMkLst>
            <pc:docMk/>
            <pc:sldMk cId="3955150671" sldId="1076"/>
            <ac:spMk id="18" creationId="{FCFD276E-F698-48DD-3AB5-88D9ED24DD3C}"/>
          </ac:spMkLst>
        </pc:spChg>
        <pc:spChg chg="mod">
          <ac:chgData name="Nizar MOUSSATAT" userId="1aa2305c-3eba-4399-8b5f-e349fe700bdc" providerId="ADAL" clId="{B76E68D8-86EE-4C8F-BAE0-126536291667}" dt="2023-02-15T01:22:05.043" v="1160"/>
          <ac:spMkLst>
            <pc:docMk/>
            <pc:sldMk cId="3955150671" sldId="1076"/>
            <ac:spMk id="19" creationId="{C469E08E-2D54-302E-9400-E6B633AAF1E9}"/>
          </ac:spMkLst>
        </pc:spChg>
        <pc:spChg chg="mod">
          <ac:chgData name="Nizar MOUSSATAT" userId="1aa2305c-3eba-4399-8b5f-e349fe700bdc" providerId="ADAL" clId="{B76E68D8-86EE-4C8F-BAE0-126536291667}" dt="2023-02-15T01:22:32.650" v="1169" actId="20577"/>
          <ac:spMkLst>
            <pc:docMk/>
            <pc:sldMk cId="3955150671" sldId="1076"/>
            <ac:spMk id="32" creationId="{69038F3F-FD32-772B-2BCD-A6E9A3A6172E}"/>
          </ac:spMkLst>
        </pc:spChg>
        <pc:spChg chg="del mod">
          <ac:chgData name="Nizar MOUSSATAT" userId="1aa2305c-3eba-4399-8b5f-e349fe700bdc" providerId="ADAL" clId="{B76E68D8-86EE-4C8F-BAE0-126536291667}" dt="2023-02-15T01:25:08.956" v="1193" actId="478"/>
          <ac:spMkLst>
            <pc:docMk/>
            <pc:sldMk cId="3955150671" sldId="1076"/>
            <ac:spMk id="33" creationId="{9853EACE-B402-3D81-D26A-12275E7AA5C4}"/>
          </ac:spMkLst>
        </pc:spChg>
        <pc:spChg chg="del mod">
          <ac:chgData name="Nizar MOUSSATAT" userId="1aa2305c-3eba-4399-8b5f-e349fe700bdc" providerId="ADAL" clId="{B76E68D8-86EE-4C8F-BAE0-126536291667}" dt="2023-02-15T01:25:12.128" v="1195" actId="478"/>
          <ac:spMkLst>
            <pc:docMk/>
            <pc:sldMk cId="3955150671" sldId="1076"/>
            <ac:spMk id="34" creationId="{3711360E-F0A3-2E5B-0AEE-00BD51AAD58A}"/>
          </ac:spMkLst>
        </pc:spChg>
        <pc:spChg chg="del mod">
          <ac:chgData name="Nizar MOUSSATAT" userId="1aa2305c-3eba-4399-8b5f-e349fe700bdc" providerId="ADAL" clId="{B76E68D8-86EE-4C8F-BAE0-126536291667}" dt="2023-02-15T01:25:13.118" v="1196" actId="478"/>
          <ac:spMkLst>
            <pc:docMk/>
            <pc:sldMk cId="3955150671" sldId="1076"/>
            <ac:spMk id="35" creationId="{32ADD92A-851F-5AA2-64AB-37F16B2F5B49}"/>
          </ac:spMkLst>
        </pc:spChg>
        <pc:spChg chg="del mod">
          <ac:chgData name="Nizar MOUSSATAT" userId="1aa2305c-3eba-4399-8b5f-e349fe700bdc" providerId="ADAL" clId="{B76E68D8-86EE-4C8F-BAE0-126536291667}" dt="2023-02-15T01:25:10.328" v="1194" actId="478"/>
          <ac:spMkLst>
            <pc:docMk/>
            <pc:sldMk cId="3955150671" sldId="1076"/>
            <ac:spMk id="36" creationId="{8C1FE4BA-280C-81B6-58C1-9F5C6DA9606B}"/>
          </ac:spMkLst>
        </pc:spChg>
        <pc:spChg chg="add del mod">
          <ac:chgData name="Nizar MOUSSATAT" userId="1aa2305c-3eba-4399-8b5f-e349fe700bdc" providerId="ADAL" clId="{B76E68D8-86EE-4C8F-BAE0-126536291667}" dt="2023-02-15T15:54:43.640" v="4683" actId="478"/>
          <ac:spMkLst>
            <pc:docMk/>
            <pc:sldMk cId="3955150671" sldId="1076"/>
            <ac:spMk id="37" creationId="{A131EF0D-2182-C9E2-5B60-E8AA49FB2222}"/>
          </ac:spMkLst>
        </pc:spChg>
        <pc:spChg chg="add del mod">
          <ac:chgData name="Nizar MOUSSATAT" userId="1aa2305c-3eba-4399-8b5f-e349fe700bdc" providerId="ADAL" clId="{B76E68D8-86EE-4C8F-BAE0-126536291667}" dt="2023-02-15T15:54:46.975" v="4685" actId="478"/>
          <ac:spMkLst>
            <pc:docMk/>
            <pc:sldMk cId="3955150671" sldId="1076"/>
            <ac:spMk id="38" creationId="{5FD95662-15F5-22E7-6015-995448985042}"/>
          </ac:spMkLst>
        </pc:spChg>
        <pc:spChg chg="add del mod">
          <ac:chgData name="Nizar MOUSSATAT" userId="1aa2305c-3eba-4399-8b5f-e349fe700bdc" providerId="ADAL" clId="{B76E68D8-86EE-4C8F-BAE0-126536291667}" dt="2023-02-15T15:54:48.280" v="4686" actId="478"/>
          <ac:spMkLst>
            <pc:docMk/>
            <pc:sldMk cId="3955150671" sldId="1076"/>
            <ac:spMk id="39" creationId="{AD97AF13-BF83-5173-C5F2-0FF82EA1373F}"/>
          </ac:spMkLst>
        </pc:spChg>
        <pc:spChg chg="add del mod">
          <ac:chgData name="Nizar MOUSSATAT" userId="1aa2305c-3eba-4399-8b5f-e349fe700bdc" providerId="ADAL" clId="{B76E68D8-86EE-4C8F-BAE0-126536291667}" dt="2023-02-15T15:54:45.040" v="4684" actId="478"/>
          <ac:spMkLst>
            <pc:docMk/>
            <pc:sldMk cId="3955150671" sldId="1076"/>
            <ac:spMk id="40" creationId="{783D2DC5-B550-C847-AB48-DA4616909937}"/>
          </ac:spMkLst>
        </pc:spChg>
        <pc:grpChg chg="add mod">
          <ac:chgData name="Nizar MOUSSATAT" userId="1aa2305c-3eba-4399-8b5f-e349fe700bdc" providerId="ADAL" clId="{B76E68D8-86EE-4C8F-BAE0-126536291667}" dt="2023-02-15T01:22:13.082" v="1161" actId="1076"/>
          <ac:grpSpMkLst>
            <pc:docMk/>
            <pc:sldMk cId="3955150671" sldId="1076"/>
            <ac:grpSpMk id="10" creationId="{A8DF154C-6984-6D4E-93BD-2E9B71220483}"/>
          </ac:grpSpMkLst>
        </pc:grpChg>
        <pc:grpChg chg="add mod">
          <ac:chgData name="Nizar MOUSSATAT" userId="1aa2305c-3eba-4399-8b5f-e349fe700bdc" providerId="ADAL" clId="{B76E68D8-86EE-4C8F-BAE0-126536291667}" dt="2023-02-15T01:22:13.082" v="1161" actId="1076"/>
          <ac:grpSpMkLst>
            <pc:docMk/>
            <pc:sldMk cId="3955150671" sldId="1076"/>
            <ac:grpSpMk id="14" creationId="{D67A114A-1DC8-BC45-9B78-BAC527184D3C}"/>
          </ac:grpSpMkLst>
        </pc:grpChg>
        <pc:grpChg chg="add mod">
          <ac:chgData name="Nizar MOUSSATAT" userId="1aa2305c-3eba-4399-8b5f-e349fe700bdc" providerId="ADAL" clId="{B76E68D8-86EE-4C8F-BAE0-126536291667}" dt="2023-02-15T01:22:13.082" v="1161" actId="1076"/>
          <ac:grpSpMkLst>
            <pc:docMk/>
            <pc:sldMk cId="3955150671" sldId="1076"/>
            <ac:grpSpMk id="17" creationId="{7A11F0DC-2168-ABD2-67FB-1B8BD7431E39}"/>
          </ac:grpSpMkLst>
        </pc:grpChg>
        <pc:graphicFrameChg chg="add mod modGraphic">
          <ac:chgData name="Nizar MOUSSATAT" userId="1aa2305c-3eba-4399-8b5f-e349fe700bdc" providerId="ADAL" clId="{B76E68D8-86EE-4C8F-BAE0-126536291667}" dt="2023-02-15T15:54:25.801" v="4679" actId="2164"/>
          <ac:graphicFrameMkLst>
            <pc:docMk/>
            <pc:sldMk cId="3955150671" sldId="1076"/>
            <ac:graphicFrameMk id="9" creationId="{8FF94823-58E8-08F3-109D-50E361A90F45}"/>
          </ac:graphicFrameMkLst>
        </pc:graphicFrameChg>
        <pc:graphicFrameChg chg="modGraphic">
          <ac:chgData name="Nizar MOUSSATAT" userId="1aa2305c-3eba-4399-8b5f-e349fe700bdc" providerId="ADAL" clId="{B76E68D8-86EE-4C8F-BAE0-126536291667}" dt="2023-02-15T01:25:07.694" v="1192" actId="2164"/>
          <ac:graphicFrameMkLst>
            <pc:docMk/>
            <pc:sldMk cId="3955150671" sldId="1076"/>
            <ac:graphicFrameMk id="22" creationId="{E2A57F76-8B2A-8D9C-2F66-46B09A5E39C3}"/>
          </ac:graphicFrameMkLst>
        </pc:graphicFrameChg>
        <pc:picChg chg="del">
          <ac:chgData name="Nizar MOUSSATAT" userId="1aa2305c-3eba-4399-8b5f-e349fe700bdc" providerId="ADAL" clId="{B76E68D8-86EE-4C8F-BAE0-126536291667}" dt="2023-02-15T01:22:00.271" v="1159" actId="478"/>
          <ac:picMkLst>
            <pc:docMk/>
            <pc:sldMk cId="3955150671" sldId="1076"/>
            <ac:picMk id="1026" creationId="{03F3BCC8-FA4D-4441-CC6E-688AB01C7C0E}"/>
          </ac:picMkLst>
        </pc:picChg>
        <pc:cxnChg chg="del">
          <ac:chgData name="Nizar MOUSSATAT" userId="1aa2305c-3eba-4399-8b5f-e349fe700bdc" providerId="ADAL" clId="{B76E68D8-86EE-4C8F-BAE0-126536291667}" dt="2023-02-15T01:22:00.271" v="1159" actId="478"/>
          <ac:cxnSpMkLst>
            <pc:docMk/>
            <pc:sldMk cId="3955150671" sldId="1076"/>
            <ac:cxnSpMk id="3" creationId="{383DF767-E95D-C379-99C6-E70756AF7222}"/>
          </ac:cxnSpMkLst>
        </pc:cxnChg>
        <pc:cxnChg chg="del">
          <ac:chgData name="Nizar MOUSSATAT" userId="1aa2305c-3eba-4399-8b5f-e349fe700bdc" providerId="ADAL" clId="{B76E68D8-86EE-4C8F-BAE0-126536291667}" dt="2023-02-15T01:22:00.271" v="1159" actId="478"/>
          <ac:cxnSpMkLst>
            <pc:docMk/>
            <pc:sldMk cId="3955150671" sldId="1076"/>
            <ac:cxnSpMk id="8" creationId="{AC38F50B-FD24-CA2D-F9A6-0A937919517F}"/>
          </ac:cxnSpMkLst>
        </pc:cxnChg>
      </pc:sldChg>
      <pc:sldChg chg="addSp modSp add mod modAnim">
        <pc:chgData name="Nizar MOUSSATAT" userId="1aa2305c-3eba-4399-8b5f-e349fe700bdc" providerId="ADAL" clId="{B76E68D8-86EE-4C8F-BAE0-126536291667}" dt="2023-02-15T01:37:30.337" v="1406"/>
        <pc:sldMkLst>
          <pc:docMk/>
          <pc:sldMk cId="1851297541" sldId="1077"/>
        </pc:sldMkLst>
        <pc:spChg chg="add mod">
          <ac:chgData name="Nizar MOUSSATAT" userId="1aa2305c-3eba-4399-8b5f-e349fe700bdc" providerId="ADAL" clId="{B76E68D8-86EE-4C8F-BAE0-126536291667}" dt="2023-02-15T01:37:10.397" v="1403" actId="1076"/>
          <ac:spMkLst>
            <pc:docMk/>
            <pc:sldMk cId="1851297541" sldId="1077"/>
            <ac:spMk id="2" creationId="{1F24AB08-7389-674D-AC8D-BD0AFCC260FE}"/>
          </ac:spMkLst>
        </pc:spChg>
        <pc:spChg chg="add mod">
          <ac:chgData name="Nizar MOUSSATAT" userId="1aa2305c-3eba-4399-8b5f-e349fe700bdc" providerId="ADAL" clId="{B76E68D8-86EE-4C8F-BAE0-126536291667}" dt="2023-02-15T01:37:16.072" v="1405" actId="1076"/>
          <ac:spMkLst>
            <pc:docMk/>
            <pc:sldMk cId="1851297541" sldId="1077"/>
            <ac:spMk id="3" creationId="{A0604A1E-733C-4221-E10C-B2C0F72785DA}"/>
          </ac:spMkLst>
        </pc:spChg>
      </pc:sldChg>
      <pc:sldChg chg="addSp delSp modSp new del mod">
        <pc:chgData name="Nizar MOUSSATAT" userId="1aa2305c-3eba-4399-8b5f-e349fe700bdc" providerId="ADAL" clId="{B76E68D8-86EE-4C8F-BAE0-126536291667}" dt="2023-02-15T01:37:40.601" v="1407" actId="47"/>
        <pc:sldMkLst>
          <pc:docMk/>
          <pc:sldMk cId="887159276" sldId="1078"/>
        </pc:sldMkLst>
        <pc:spChg chg="add mod">
          <ac:chgData name="Nizar MOUSSATAT" userId="1aa2305c-3eba-4399-8b5f-e349fe700bdc" providerId="ADAL" clId="{B76E68D8-86EE-4C8F-BAE0-126536291667}" dt="2023-02-15T01:34:00.666" v="1306" actId="122"/>
          <ac:spMkLst>
            <pc:docMk/>
            <pc:sldMk cId="887159276" sldId="1078"/>
            <ac:spMk id="2" creationId="{42F11A4E-BCDA-160A-76E0-191BF8D77197}"/>
          </ac:spMkLst>
        </pc:spChg>
        <pc:spChg chg="mod topLvl">
          <ac:chgData name="Nizar MOUSSATAT" userId="1aa2305c-3eba-4399-8b5f-e349fe700bdc" providerId="ADAL" clId="{B76E68D8-86EE-4C8F-BAE0-126536291667}" dt="2023-02-15T01:33:36.266" v="1296" actId="1076"/>
          <ac:spMkLst>
            <pc:docMk/>
            <pc:sldMk cId="887159276" sldId="1078"/>
            <ac:spMk id="4" creationId="{FE2F9214-40C8-9FA8-6386-D3840E77F46A}"/>
          </ac:spMkLst>
        </pc:spChg>
        <pc:spChg chg="del mod topLvl">
          <ac:chgData name="Nizar MOUSSATAT" userId="1aa2305c-3eba-4399-8b5f-e349fe700bdc" providerId="ADAL" clId="{B76E68D8-86EE-4C8F-BAE0-126536291667}" dt="2023-02-15T01:32:16.145" v="1273" actId="478"/>
          <ac:spMkLst>
            <pc:docMk/>
            <pc:sldMk cId="887159276" sldId="1078"/>
            <ac:spMk id="5" creationId="{E0BB4C2A-8F40-2600-AE8B-C13C6770BF0C}"/>
          </ac:spMkLst>
        </pc:spChg>
        <pc:spChg chg="del mod topLvl">
          <ac:chgData name="Nizar MOUSSATAT" userId="1aa2305c-3eba-4399-8b5f-e349fe700bdc" providerId="ADAL" clId="{B76E68D8-86EE-4C8F-BAE0-126536291667}" dt="2023-02-15T01:32:13.830" v="1272" actId="478"/>
          <ac:spMkLst>
            <pc:docMk/>
            <pc:sldMk cId="887159276" sldId="1078"/>
            <ac:spMk id="7" creationId="{0FB63F36-1FAD-298F-A091-151FC1097633}"/>
          </ac:spMkLst>
        </pc:spChg>
        <pc:spChg chg="mod topLvl">
          <ac:chgData name="Nizar MOUSSATAT" userId="1aa2305c-3eba-4399-8b5f-e349fe700bdc" providerId="ADAL" clId="{B76E68D8-86EE-4C8F-BAE0-126536291667}" dt="2023-02-15T01:33:31.436" v="1295" actId="403"/>
          <ac:spMkLst>
            <pc:docMk/>
            <pc:sldMk cId="887159276" sldId="1078"/>
            <ac:spMk id="8" creationId="{87A47EAF-F998-C920-A0CD-45DE210A1A01}"/>
          </ac:spMkLst>
        </pc:spChg>
        <pc:spChg chg="add mod">
          <ac:chgData name="Nizar MOUSSATAT" userId="1aa2305c-3eba-4399-8b5f-e349fe700bdc" providerId="ADAL" clId="{B76E68D8-86EE-4C8F-BAE0-126536291667}" dt="2023-02-15T01:33:31.436" v="1295" actId="403"/>
          <ac:spMkLst>
            <pc:docMk/>
            <pc:sldMk cId="887159276" sldId="1078"/>
            <ac:spMk id="9" creationId="{58C643B7-20F8-F328-0535-17F743D09AC8}"/>
          </ac:spMkLst>
        </pc:spChg>
        <pc:spChg chg="add mod">
          <ac:chgData name="Nizar MOUSSATAT" userId="1aa2305c-3eba-4399-8b5f-e349fe700bdc" providerId="ADAL" clId="{B76E68D8-86EE-4C8F-BAE0-126536291667}" dt="2023-02-15T01:33:39.075" v="1297" actId="1076"/>
          <ac:spMkLst>
            <pc:docMk/>
            <pc:sldMk cId="887159276" sldId="1078"/>
            <ac:spMk id="10" creationId="{A90BF40C-9B69-4381-E4B0-DA67E5019A3C}"/>
          </ac:spMkLst>
        </pc:spChg>
        <pc:spChg chg="add mod">
          <ac:chgData name="Nizar MOUSSATAT" userId="1aa2305c-3eba-4399-8b5f-e349fe700bdc" providerId="ADAL" clId="{B76E68D8-86EE-4C8F-BAE0-126536291667}" dt="2023-02-15T01:35:07.222" v="1382"/>
          <ac:spMkLst>
            <pc:docMk/>
            <pc:sldMk cId="887159276" sldId="1078"/>
            <ac:spMk id="11" creationId="{3E5E2474-0E9D-1F78-3B1D-3174B168806E}"/>
          </ac:spMkLst>
        </pc:spChg>
        <pc:spChg chg="add mod">
          <ac:chgData name="Nizar MOUSSATAT" userId="1aa2305c-3eba-4399-8b5f-e349fe700bdc" providerId="ADAL" clId="{B76E68D8-86EE-4C8F-BAE0-126536291667}" dt="2023-02-15T01:36:12.723" v="1397"/>
          <ac:spMkLst>
            <pc:docMk/>
            <pc:sldMk cId="887159276" sldId="1078"/>
            <ac:spMk id="12" creationId="{E64068B8-EDFC-73C4-330E-EF57A3B003C6}"/>
          </ac:spMkLst>
        </pc:spChg>
        <pc:grpChg chg="add del mod">
          <ac:chgData name="Nizar MOUSSATAT" userId="1aa2305c-3eba-4399-8b5f-e349fe700bdc" providerId="ADAL" clId="{B76E68D8-86EE-4C8F-BAE0-126536291667}" dt="2023-02-15T01:32:16.145" v="1273" actId="478"/>
          <ac:grpSpMkLst>
            <pc:docMk/>
            <pc:sldMk cId="887159276" sldId="1078"/>
            <ac:grpSpMk id="3" creationId="{FB804A1E-9897-29DF-1D60-33C1BBE5BD32}"/>
          </ac:grpSpMkLst>
        </pc:grpChg>
        <pc:grpChg chg="add del mod">
          <ac:chgData name="Nizar MOUSSATAT" userId="1aa2305c-3eba-4399-8b5f-e349fe700bdc" providerId="ADAL" clId="{B76E68D8-86EE-4C8F-BAE0-126536291667}" dt="2023-02-15T01:32:13.830" v="1272" actId="478"/>
          <ac:grpSpMkLst>
            <pc:docMk/>
            <pc:sldMk cId="887159276" sldId="1078"/>
            <ac:grpSpMk id="6" creationId="{931B3EBD-4935-AF66-821C-39339CD87DF9}"/>
          </ac:grpSpMkLst>
        </pc:grpChg>
      </pc:sldChg>
      <pc:sldChg chg="addSp delSp modSp add mod delAnim modAnim">
        <pc:chgData name="Nizar MOUSSATAT" userId="1aa2305c-3eba-4399-8b5f-e349fe700bdc" providerId="ADAL" clId="{B76E68D8-86EE-4C8F-BAE0-126536291667}" dt="2023-02-15T01:52:52.197" v="1804" actId="1076"/>
        <pc:sldMkLst>
          <pc:docMk/>
          <pc:sldMk cId="2232294617" sldId="1078"/>
        </pc:sldMkLst>
        <pc:spChg chg="mod">
          <ac:chgData name="Nizar MOUSSATAT" userId="1aa2305c-3eba-4399-8b5f-e349fe700bdc" providerId="ADAL" clId="{B76E68D8-86EE-4C8F-BAE0-126536291667}" dt="2023-02-15T01:45:23.752" v="1480" actId="1076"/>
          <ac:spMkLst>
            <pc:docMk/>
            <pc:sldMk cId="2232294617" sldId="1078"/>
            <ac:spMk id="2" creationId="{DC42FCE8-EBEF-BCC5-7A99-87FCB7684CC6}"/>
          </ac:spMkLst>
        </pc:spChg>
        <pc:spChg chg="mod">
          <ac:chgData name="Nizar MOUSSATAT" userId="1aa2305c-3eba-4399-8b5f-e349fe700bdc" providerId="ADAL" clId="{B76E68D8-86EE-4C8F-BAE0-126536291667}" dt="2023-02-15T01:52:52.197" v="1804" actId="1076"/>
          <ac:spMkLst>
            <pc:docMk/>
            <pc:sldMk cId="2232294617" sldId="1078"/>
            <ac:spMk id="3" creationId="{16F1E0EE-86F3-7DA4-5831-46E6F347FB4B}"/>
          </ac:spMkLst>
        </pc:spChg>
        <pc:spChg chg="add mod">
          <ac:chgData name="Nizar MOUSSATAT" userId="1aa2305c-3eba-4399-8b5f-e349fe700bdc" providerId="ADAL" clId="{B76E68D8-86EE-4C8F-BAE0-126536291667}" dt="2023-02-15T01:45:17.242" v="1478" actId="403"/>
          <ac:spMkLst>
            <pc:docMk/>
            <pc:sldMk cId="2232294617" sldId="1078"/>
            <ac:spMk id="4" creationId="{E732D8DE-AFF9-23BE-96D1-4B8276BA265F}"/>
          </ac:spMkLst>
        </pc:spChg>
        <pc:spChg chg="mod">
          <ac:chgData name="Nizar MOUSSATAT" userId="1aa2305c-3eba-4399-8b5f-e349fe700bdc" providerId="ADAL" clId="{B76E68D8-86EE-4C8F-BAE0-126536291667}" dt="2023-02-15T01:45:20.316" v="1479" actId="1076"/>
          <ac:spMkLst>
            <pc:docMk/>
            <pc:sldMk cId="2232294617" sldId="1078"/>
            <ac:spMk id="6" creationId="{031BAFB4-596E-44AB-B7C0-17391B4AE81A}"/>
          </ac:spMkLst>
        </pc:spChg>
        <pc:spChg chg="add mod">
          <ac:chgData name="Nizar MOUSSATAT" userId="1aa2305c-3eba-4399-8b5f-e349fe700bdc" providerId="ADAL" clId="{B76E68D8-86EE-4C8F-BAE0-126536291667}" dt="2023-02-15T01:45:41.750" v="1489" actId="20577"/>
          <ac:spMkLst>
            <pc:docMk/>
            <pc:sldMk cId="2232294617" sldId="1078"/>
            <ac:spMk id="9" creationId="{BFE11E3A-CC50-F54A-2D53-053846758F75}"/>
          </ac:spMkLst>
        </pc:spChg>
        <pc:spChg chg="mod">
          <ac:chgData name="Nizar MOUSSATAT" userId="1aa2305c-3eba-4399-8b5f-e349fe700bdc" providerId="ADAL" clId="{B76E68D8-86EE-4C8F-BAE0-126536291667}" dt="2023-02-15T01:45:34.066" v="1483" actId="1076"/>
          <ac:spMkLst>
            <pc:docMk/>
            <pc:sldMk cId="2232294617" sldId="1078"/>
            <ac:spMk id="10" creationId="{C910BDCF-D755-49AA-8349-C43F1D7FB167}"/>
          </ac:spMkLst>
        </pc:spChg>
        <pc:spChg chg="add mod">
          <ac:chgData name="Nizar MOUSSATAT" userId="1aa2305c-3eba-4399-8b5f-e349fe700bdc" providerId="ADAL" clId="{B76E68D8-86EE-4C8F-BAE0-126536291667}" dt="2023-02-15T01:49:41.113" v="1550" actId="1076"/>
          <ac:spMkLst>
            <pc:docMk/>
            <pc:sldMk cId="2232294617" sldId="1078"/>
            <ac:spMk id="11" creationId="{6CC4A9F9-A0CC-D9DF-C9D4-8F3C66BF84DF}"/>
          </ac:spMkLst>
        </pc:spChg>
        <pc:spChg chg="add mod">
          <ac:chgData name="Nizar MOUSSATAT" userId="1aa2305c-3eba-4399-8b5f-e349fe700bdc" providerId="ADAL" clId="{B76E68D8-86EE-4C8F-BAE0-126536291667}" dt="2023-02-15T01:50:02.025" v="1556" actId="1076"/>
          <ac:spMkLst>
            <pc:docMk/>
            <pc:sldMk cId="2232294617" sldId="1078"/>
            <ac:spMk id="12" creationId="{EE3FF67D-1D3D-24BC-5085-AFF6C14EFED0}"/>
          </ac:spMkLst>
        </pc:spChg>
        <pc:spChg chg="mod">
          <ac:chgData name="Nizar MOUSSATAT" userId="1aa2305c-3eba-4399-8b5f-e349fe700bdc" providerId="ADAL" clId="{B76E68D8-86EE-4C8F-BAE0-126536291667}" dt="2023-02-15T01:49:48.778" v="1552" actId="1076"/>
          <ac:spMkLst>
            <pc:docMk/>
            <pc:sldMk cId="2232294617" sldId="1078"/>
            <ac:spMk id="13" creationId="{AC4C2EB1-AC1F-49C1-96C8-51ACBCE97433}"/>
          </ac:spMkLst>
        </pc:spChg>
        <pc:spChg chg="mod">
          <ac:chgData name="Nizar MOUSSATAT" userId="1aa2305c-3eba-4399-8b5f-e349fe700bdc" providerId="ADAL" clId="{B76E68D8-86EE-4C8F-BAE0-126536291667}" dt="2023-02-15T01:48:15.331" v="1531" actId="1076"/>
          <ac:spMkLst>
            <pc:docMk/>
            <pc:sldMk cId="2232294617" sldId="1078"/>
            <ac:spMk id="14" creationId="{1A325C4E-43B4-4C25-A4B3-D89FD0848311}"/>
          </ac:spMkLst>
        </pc:spChg>
        <pc:spChg chg="del mod">
          <ac:chgData name="Nizar MOUSSATAT" userId="1aa2305c-3eba-4399-8b5f-e349fe700bdc" providerId="ADAL" clId="{B76E68D8-86EE-4C8F-BAE0-126536291667}" dt="2023-02-15T01:46:21.500" v="1503" actId="478"/>
          <ac:spMkLst>
            <pc:docMk/>
            <pc:sldMk cId="2232294617" sldId="1078"/>
            <ac:spMk id="15" creationId="{3CBE33F1-6545-4B44-8D7C-8C96D3CC42D9}"/>
          </ac:spMkLst>
        </pc:spChg>
        <pc:spChg chg="mod">
          <ac:chgData name="Nizar MOUSSATAT" userId="1aa2305c-3eba-4399-8b5f-e349fe700bdc" providerId="ADAL" clId="{B76E68D8-86EE-4C8F-BAE0-126536291667}" dt="2023-02-15T01:50:10.956" v="1557" actId="1076"/>
          <ac:spMkLst>
            <pc:docMk/>
            <pc:sldMk cId="2232294617" sldId="1078"/>
            <ac:spMk id="16" creationId="{AC308DE9-C703-4C3B-B10E-55F1B6B66448}"/>
          </ac:spMkLst>
        </pc:spChg>
        <pc:spChg chg="del mod">
          <ac:chgData name="Nizar MOUSSATAT" userId="1aa2305c-3eba-4399-8b5f-e349fe700bdc" providerId="ADAL" clId="{B76E68D8-86EE-4C8F-BAE0-126536291667}" dt="2023-02-15T01:46:19.941" v="1502" actId="478"/>
          <ac:spMkLst>
            <pc:docMk/>
            <pc:sldMk cId="2232294617" sldId="1078"/>
            <ac:spMk id="17" creationId="{DC940157-21EC-449A-B92C-D1D9E621B561}"/>
          </ac:spMkLst>
        </pc:spChg>
        <pc:spChg chg="mod">
          <ac:chgData name="Nizar MOUSSATAT" userId="1aa2305c-3eba-4399-8b5f-e349fe700bdc" providerId="ADAL" clId="{B76E68D8-86EE-4C8F-BAE0-126536291667}" dt="2023-02-15T01:50:13.921" v="1558" actId="1076"/>
          <ac:spMkLst>
            <pc:docMk/>
            <pc:sldMk cId="2232294617" sldId="1078"/>
            <ac:spMk id="18" creationId="{01D2B14A-BAC9-4E1C-84B3-D1164470EDB7}"/>
          </ac:spMkLst>
        </pc:spChg>
        <pc:spChg chg="mod">
          <ac:chgData name="Nizar MOUSSATAT" userId="1aa2305c-3eba-4399-8b5f-e349fe700bdc" providerId="ADAL" clId="{B76E68D8-86EE-4C8F-BAE0-126536291667}" dt="2023-02-15T01:46:55.002" v="1512" actId="20577"/>
          <ac:spMkLst>
            <pc:docMk/>
            <pc:sldMk cId="2232294617" sldId="1078"/>
            <ac:spMk id="21" creationId="{89C3B3C3-E74F-4BDE-A9F9-801A1A355E7C}"/>
          </ac:spMkLst>
        </pc:spChg>
        <pc:spChg chg="mod">
          <ac:chgData name="Nizar MOUSSATAT" userId="1aa2305c-3eba-4399-8b5f-e349fe700bdc" providerId="ADAL" clId="{B76E68D8-86EE-4C8F-BAE0-126536291667}" dt="2023-02-15T01:48:54.517" v="1539" actId="20577"/>
          <ac:spMkLst>
            <pc:docMk/>
            <pc:sldMk cId="2232294617" sldId="1078"/>
            <ac:spMk id="22" creationId="{CF1EB9BC-8108-47B9-8B11-F7102750E64C}"/>
          </ac:spMkLst>
        </pc:spChg>
        <pc:spChg chg="mod">
          <ac:chgData name="Nizar MOUSSATAT" userId="1aa2305c-3eba-4399-8b5f-e349fe700bdc" providerId="ADAL" clId="{B76E68D8-86EE-4C8F-BAE0-126536291667}" dt="2023-02-15T01:49:24.423" v="1543" actId="20577"/>
          <ac:spMkLst>
            <pc:docMk/>
            <pc:sldMk cId="2232294617" sldId="1078"/>
            <ac:spMk id="23" creationId="{CD744C85-393C-4B26-BD22-202BECF5D9D7}"/>
          </ac:spMkLst>
        </pc:spChg>
        <pc:spChg chg="mod">
          <ac:chgData name="Nizar MOUSSATAT" userId="1aa2305c-3eba-4399-8b5f-e349fe700bdc" providerId="ADAL" clId="{B76E68D8-86EE-4C8F-BAE0-126536291667}" dt="2023-02-15T01:49:44.158" v="1551" actId="1076"/>
          <ac:spMkLst>
            <pc:docMk/>
            <pc:sldMk cId="2232294617" sldId="1078"/>
            <ac:spMk id="24" creationId="{1453FC80-7979-48B4-98EA-AF5DAEF8AD5C}"/>
          </ac:spMkLst>
        </pc:spChg>
        <pc:spChg chg="mod">
          <ac:chgData name="Nizar MOUSSATAT" userId="1aa2305c-3eba-4399-8b5f-e349fe700bdc" providerId="ADAL" clId="{B76E68D8-86EE-4C8F-BAE0-126536291667}" dt="2023-02-15T01:48:18.656" v="1532" actId="1076"/>
          <ac:spMkLst>
            <pc:docMk/>
            <pc:sldMk cId="2232294617" sldId="1078"/>
            <ac:spMk id="25" creationId="{239037A7-6F5D-4BF0-9708-0DB0197D1389}"/>
          </ac:spMkLst>
        </pc:spChg>
        <pc:spChg chg="mod">
          <ac:chgData name="Nizar MOUSSATAT" userId="1aa2305c-3eba-4399-8b5f-e349fe700bdc" providerId="ADAL" clId="{B76E68D8-86EE-4C8F-BAE0-126536291667}" dt="2023-02-15T01:48:37.459" v="1535" actId="20577"/>
          <ac:spMkLst>
            <pc:docMk/>
            <pc:sldMk cId="2232294617" sldId="1078"/>
            <ac:spMk id="26" creationId="{50E36F5A-315A-4F43-AB67-A8B7EF23186F}"/>
          </ac:spMkLst>
        </pc:spChg>
        <pc:spChg chg="add mod">
          <ac:chgData name="Nizar MOUSSATAT" userId="1aa2305c-3eba-4399-8b5f-e349fe700bdc" providerId="ADAL" clId="{B76E68D8-86EE-4C8F-BAE0-126536291667}" dt="2023-02-15T01:52:26.186" v="1802" actId="113"/>
          <ac:spMkLst>
            <pc:docMk/>
            <pc:sldMk cId="2232294617" sldId="1078"/>
            <ac:spMk id="27" creationId="{E02A135D-7F43-E664-FBB1-084B4F096D25}"/>
          </ac:spMkLst>
        </pc:spChg>
        <pc:spChg chg="del">
          <ac:chgData name="Nizar MOUSSATAT" userId="1aa2305c-3eba-4399-8b5f-e349fe700bdc" providerId="ADAL" clId="{B76E68D8-86EE-4C8F-BAE0-126536291667}" dt="2023-02-15T01:48:49.162" v="1538" actId="478"/>
          <ac:spMkLst>
            <pc:docMk/>
            <pc:sldMk cId="2232294617" sldId="1078"/>
            <ac:spMk id="31" creationId="{7240164A-1552-4169-A150-076FB7F61718}"/>
          </ac:spMkLst>
        </pc:spChg>
        <pc:spChg chg="del">
          <ac:chgData name="Nizar MOUSSATAT" userId="1aa2305c-3eba-4399-8b5f-e349fe700bdc" providerId="ADAL" clId="{B76E68D8-86EE-4C8F-BAE0-126536291667}" dt="2023-02-15T01:48:47.267" v="1537" actId="478"/>
          <ac:spMkLst>
            <pc:docMk/>
            <pc:sldMk cId="2232294617" sldId="1078"/>
            <ac:spMk id="32" creationId="{62FC30BE-B50E-4BBA-8B26-E0F829FCB8B8}"/>
          </ac:spMkLst>
        </pc:spChg>
        <pc:spChg chg="del">
          <ac:chgData name="Nizar MOUSSATAT" userId="1aa2305c-3eba-4399-8b5f-e349fe700bdc" providerId="ADAL" clId="{B76E68D8-86EE-4C8F-BAE0-126536291667}" dt="2023-02-15T01:46:37.715" v="1508" actId="478"/>
          <ac:spMkLst>
            <pc:docMk/>
            <pc:sldMk cId="2232294617" sldId="1078"/>
            <ac:spMk id="33" creationId="{808D9C02-1111-4C3C-8836-20756433C740}"/>
          </ac:spMkLst>
        </pc:spChg>
        <pc:spChg chg="del mod">
          <ac:chgData name="Nizar MOUSSATAT" userId="1aa2305c-3eba-4399-8b5f-e349fe700bdc" providerId="ADAL" clId="{B76E68D8-86EE-4C8F-BAE0-126536291667}" dt="2023-02-15T01:49:52.111" v="1554" actId="478"/>
          <ac:spMkLst>
            <pc:docMk/>
            <pc:sldMk cId="2232294617" sldId="1078"/>
            <ac:spMk id="34" creationId="{1A772920-593D-4396-B6A1-F33E7A76BF96}"/>
          </ac:spMkLst>
        </pc:spChg>
        <pc:spChg chg="mod">
          <ac:chgData name="Nizar MOUSSATAT" userId="1aa2305c-3eba-4399-8b5f-e349fe700bdc" providerId="ADAL" clId="{B76E68D8-86EE-4C8F-BAE0-126536291667}" dt="2023-02-15T01:51:18.406" v="1623" actId="14100"/>
          <ac:spMkLst>
            <pc:docMk/>
            <pc:sldMk cId="2232294617" sldId="1078"/>
            <ac:spMk id="35" creationId="{60489F29-7A85-44ED-9FDA-9F3AE3ED94A1}"/>
          </ac:spMkLst>
        </pc:spChg>
        <pc:picChg chg="add mod">
          <ac:chgData name="Nizar MOUSSATAT" userId="1aa2305c-3eba-4399-8b5f-e349fe700bdc" providerId="ADAL" clId="{B76E68D8-86EE-4C8F-BAE0-126536291667}" dt="2023-02-15T01:45:07.873" v="1474" actId="1076"/>
          <ac:picMkLst>
            <pc:docMk/>
            <pc:sldMk cId="2232294617" sldId="1078"/>
            <ac:picMk id="7" creationId="{948F65DD-EB08-43B9-1908-4B7274CF20B8}"/>
          </ac:picMkLst>
        </pc:picChg>
        <pc:picChg chg="del">
          <ac:chgData name="Nizar MOUSSATAT" userId="1aa2305c-3eba-4399-8b5f-e349fe700bdc" providerId="ADAL" clId="{B76E68D8-86EE-4C8F-BAE0-126536291667}" dt="2023-02-15T01:45:00.292" v="1471" actId="478"/>
          <ac:picMkLst>
            <pc:docMk/>
            <pc:sldMk cId="2232294617" sldId="1078"/>
            <ac:picMk id="8" creationId="{5023DAB8-014F-12F3-8442-9DEEC88D980F}"/>
          </ac:picMkLst>
        </pc:picChg>
        <pc:cxnChg chg="mod">
          <ac:chgData name="Nizar MOUSSATAT" userId="1aa2305c-3eba-4399-8b5f-e349fe700bdc" providerId="ADAL" clId="{B76E68D8-86EE-4C8F-BAE0-126536291667}" dt="2023-02-15T01:49:55.814" v="1555" actId="1076"/>
          <ac:cxnSpMkLst>
            <pc:docMk/>
            <pc:sldMk cId="2232294617" sldId="1078"/>
            <ac:cxnSpMk id="30" creationId="{4033BE68-6981-4AED-983B-5DB746649334}"/>
          </ac:cxnSpMkLst>
        </pc:cxnChg>
      </pc:sldChg>
      <pc:sldChg chg="addSp delSp modSp add mod delAnim">
        <pc:chgData name="Nizar MOUSSATAT" userId="1aa2305c-3eba-4399-8b5f-e349fe700bdc" providerId="ADAL" clId="{B76E68D8-86EE-4C8F-BAE0-126536291667}" dt="2023-02-15T02:00:45.339" v="1934" actId="478"/>
        <pc:sldMkLst>
          <pc:docMk/>
          <pc:sldMk cId="3952744341" sldId="1079"/>
        </pc:sldMkLst>
        <pc:spChg chg="del">
          <ac:chgData name="Nizar MOUSSATAT" userId="1aa2305c-3eba-4399-8b5f-e349fe700bdc" providerId="ADAL" clId="{B76E68D8-86EE-4C8F-BAE0-126536291667}" dt="2023-02-15T02:00:34.539" v="1928" actId="478"/>
          <ac:spMkLst>
            <pc:docMk/>
            <pc:sldMk cId="3952744341" sldId="1079"/>
            <ac:spMk id="2" creationId="{1F24AB08-7389-674D-AC8D-BD0AFCC260FE}"/>
          </ac:spMkLst>
        </pc:spChg>
        <pc:spChg chg="del">
          <ac:chgData name="Nizar MOUSSATAT" userId="1aa2305c-3eba-4399-8b5f-e349fe700bdc" providerId="ADAL" clId="{B76E68D8-86EE-4C8F-BAE0-126536291667}" dt="2023-02-15T02:00:36.092" v="1929" actId="478"/>
          <ac:spMkLst>
            <pc:docMk/>
            <pc:sldMk cId="3952744341" sldId="1079"/>
            <ac:spMk id="3" creationId="{A0604A1E-733C-4221-E10C-B2C0F72785DA}"/>
          </ac:spMkLst>
        </pc:spChg>
        <pc:spChg chg="add mod">
          <ac:chgData name="Nizar MOUSSATAT" userId="1aa2305c-3eba-4399-8b5f-e349fe700bdc" providerId="ADAL" clId="{B76E68D8-86EE-4C8F-BAE0-126536291667}" dt="2023-02-15T01:54:19.651" v="1824" actId="1076"/>
          <ac:spMkLst>
            <pc:docMk/>
            <pc:sldMk cId="3952744341" sldId="1079"/>
            <ac:spMk id="5" creationId="{8DBE9BCE-B783-F7A8-8AF0-6AD0E783DBC4}"/>
          </ac:spMkLst>
        </pc:spChg>
        <pc:spChg chg="mod">
          <ac:chgData name="Nizar MOUSSATAT" userId="1aa2305c-3eba-4399-8b5f-e349fe700bdc" providerId="ADAL" clId="{B76E68D8-86EE-4C8F-BAE0-126536291667}" dt="2023-02-15T01:53:42.663" v="1814" actId="1076"/>
          <ac:spMkLst>
            <pc:docMk/>
            <pc:sldMk cId="3952744341" sldId="1079"/>
            <ac:spMk id="13" creationId="{EE578E65-4797-7FA0-66F9-4DF3D85620BD}"/>
          </ac:spMkLst>
        </pc:spChg>
        <pc:spChg chg="mod">
          <ac:chgData name="Nizar MOUSSATAT" userId="1aa2305c-3eba-4399-8b5f-e349fe700bdc" providerId="ADAL" clId="{B76E68D8-86EE-4C8F-BAE0-126536291667}" dt="2023-02-15T01:53:38.701" v="1812" actId="1076"/>
          <ac:spMkLst>
            <pc:docMk/>
            <pc:sldMk cId="3952744341" sldId="1079"/>
            <ac:spMk id="15" creationId="{7F65B116-8099-8719-A9E1-82C39040DAD9}"/>
          </ac:spMkLst>
        </pc:spChg>
        <pc:spChg chg="mod">
          <ac:chgData name="Nizar MOUSSATAT" userId="1aa2305c-3eba-4399-8b5f-e349fe700bdc" providerId="ADAL" clId="{B76E68D8-86EE-4C8F-BAE0-126536291667}" dt="2023-02-15T01:53:46.281" v="1815" actId="1076"/>
          <ac:spMkLst>
            <pc:docMk/>
            <pc:sldMk cId="3952744341" sldId="1079"/>
            <ac:spMk id="16" creationId="{764EA89A-54E7-0D5A-BAEB-4086590E30B6}"/>
          </ac:spMkLst>
        </pc:spChg>
        <pc:spChg chg="mod">
          <ac:chgData name="Nizar MOUSSATAT" userId="1aa2305c-3eba-4399-8b5f-e349fe700bdc" providerId="ADAL" clId="{B76E68D8-86EE-4C8F-BAE0-126536291667}" dt="2023-02-15T01:53:56.863" v="1818" actId="1076"/>
          <ac:spMkLst>
            <pc:docMk/>
            <pc:sldMk cId="3952744341" sldId="1079"/>
            <ac:spMk id="18" creationId="{FCFD276E-F698-48DD-3AB5-88D9ED24DD3C}"/>
          </ac:spMkLst>
        </pc:spChg>
        <pc:spChg chg="mod">
          <ac:chgData name="Nizar MOUSSATAT" userId="1aa2305c-3eba-4399-8b5f-e349fe700bdc" providerId="ADAL" clId="{B76E68D8-86EE-4C8F-BAE0-126536291667}" dt="2023-02-15T01:53:52.508" v="1817" actId="1076"/>
          <ac:spMkLst>
            <pc:docMk/>
            <pc:sldMk cId="3952744341" sldId="1079"/>
            <ac:spMk id="19" creationId="{C469E08E-2D54-302E-9400-E6B633AAF1E9}"/>
          </ac:spMkLst>
        </pc:spChg>
        <pc:spChg chg="mod">
          <ac:chgData name="Nizar MOUSSATAT" userId="1aa2305c-3eba-4399-8b5f-e349fe700bdc" providerId="ADAL" clId="{B76E68D8-86EE-4C8F-BAE0-126536291667}" dt="2023-02-15T01:54:14.382" v="1822" actId="1076"/>
          <ac:spMkLst>
            <pc:docMk/>
            <pc:sldMk cId="3952744341" sldId="1079"/>
            <ac:spMk id="26" creationId="{3A453629-A71F-8A2D-8BFC-F39003B7359B}"/>
          </ac:spMkLst>
        </pc:spChg>
        <pc:spChg chg="del topLvl">
          <ac:chgData name="Nizar MOUSSATAT" userId="1aa2305c-3eba-4399-8b5f-e349fe700bdc" providerId="ADAL" clId="{B76E68D8-86EE-4C8F-BAE0-126536291667}" dt="2023-02-15T01:54:04.463" v="1819" actId="478"/>
          <ac:spMkLst>
            <pc:docMk/>
            <pc:sldMk cId="3952744341" sldId="1079"/>
            <ac:spMk id="28" creationId="{EAEC065A-CC30-54F9-D421-98C3BE5C503C}"/>
          </ac:spMkLst>
        </pc:spChg>
        <pc:spChg chg="mod topLvl">
          <ac:chgData name="Nizar MOUSSATAT" userId="1aa2305c-3eba-4399-8b5f-e349fe700bdc" providerId="ADAL" clId="{B76E68D8-86EE-4C8F-BAE0-126536291667}" dt="2023-02-15T01:54:16.676" v="1823" actId="1076"/>
          <ac:spMkLst>
            <pc:docMk/>
            <pc:sldMk cId="3952744341" sldId="1079"/>
            <ac:spMk id="29" creationId="{750A4E88-0208-8EAB-B1E8-A748949C396A}"/>
          </ac:spMkLst>
        </pc:spChg>
        <pc:spChg chg="mod">
          <ac:chgData name="Nizar MOUSSATAT" userId="1aa2305c-3eba-4399-8b5f-e349fe700bdc" providerId="ADAL" clId="{B76E68D8-86EE-4C8F-BAE0-126536291667}" dt="2023-02-15T01:54:22.494" v="1825" actId="1076"/>
          <ac:spMkLst>
            <pc:docMk/>
            <pc:sldMk cId="3952744341" sldId="1079"/>
            <ac:spMk id="32" creationId="{69038F3F-FD32-772B-2BCD-A6E9A3A6172E}"/>
          </ac:spMkLst>
        </pc:spChg>
        <pc:spChg chg="mod">
          <ac:chgData name="Nizar MOUSSATAT" userId="1aa2305c-3eba-4399-8b5f-e349fe700bdc" providerId="ADAL" clId="{B76E68D8-86EE-4C8F-BAE0-126536291667}" dt="2023-02-15T01:58:26.545" v="1913" actId="1076"/>
          <ac:spMkLst>
            <pc:docMk/>
            <pc:sldMk cId="3952744341" sldId="1079"/>
            <ac:spMk id="33" creationId="{9853EACE-B402-3D81-D26A-12275E7AA5C4}"/>
          </ac:spMkLst>
        </pc:spChg>
        <pc:spChg chg="mod">
          <ac:chgData name="Nizar MOUSSATAT" userId="1aa2305c-3eba-4399-8b5f-e349fe700bdc" providerId="ADAL" clId="{B76E68D8-86EE-4C8F-BAE0-126536291667}" dt="2023-02-15T01:58:42.572" v="1917" actId="14100"/>
          <ac:spMkLst>
            <pc:docMk/>
            <pc:sldMk cId="3952744341" sldId="1079"/>
            <ac:spMk id="34" creationId="{3711360E-F0A3-2E5B-0AEE-00BD51AAD58A}"/>
          </ac:spMkLst>
        </pc:spChg>
        <pc:spChg chg="del">
          <ac:chgData name="Nizar MOUSSATAT" userId="1aa2305c-3eba-4399-8b5f-e349fe700bdc" providerId="ADAL" clId="{B76E68D8-86EE-4C8F-BAE0-126536291667}" dt="2023-02-15T01:58:34.274" v="1915" actId="478"/>
          <ac:spMkLst>
            <pc:docMk/>
            <pc:sldMk cId="3952744341" sldId="1079"/>
            <ac:spMk id="35" creationId="{32ADD92A-851F-5AA2-64AB-37F16B2F5B49}"/>
          </ac:spMkLst>
        </pc:spChg>
        <pc:spChg chg="del">
          <ac:chgData name="Nizar MOUSSATAT" userId="1aa2305c-3eba-4399-8b5f-e349fe700bdc" providerId="ADAL" clId="{B76E68D8-86EE-4C8F-BAE0-126536291667}" dt="2023-02-15T01:58:36.147" v="1916" actId="478"/>
          <ac:spMkLst>
            <pc:docMk/>
            <pc:sldMk cId="3952744341" sldId="1079"/>
            <ac:spMk id="36" creationId="{8C1FE4BA-280C-81B6-58C1-9F5C6DA9606B}"/>
          </ac:spMkLst>
        </pc:spChg>
        <pc:spChg chg="del mod">
          <ac:chgData name="Nizar MOUSSATAT" userId="1aa2305c-3eba-4399-8b5f-e349fe700bdc" providerId="ADAL" clId="{B76E68D8-86EE-4C8F-BAE0-126536291667}" dt="2023-02-15T02:00:43.134" v="1932" actId="478"/>
          <ac:spMkLst>
            <pc:docMk/>
            <pc:sldMk cId="3952744341" sldId="1079"/>
            <ac:spMk id="37" creationId="{A131EF0D-2182-C9E2-5B60-E8AA49FB2222}"/>
          </ac:spMkLst>
        </pc:spChg>
        <pc:spChg chg="del mod">
          <ac:chgData name="Nizar MOUSSATAT" userId="1aa2305c-3eba-4399-8b5f-e349fe700bdc" providerId="ADAL" clId="{B76E68D8-86EE-4C8F-BAE0-126536291667}" dt="2023-02-15T02:00:42.184" v="1931" actId="478"/>
          <ac:spMkLst>
            <pc:docMk/>
            <pc:sldMk cId="3952744341" sldId="1079"/>
            <ac:spMk id="38" creationId="{5FD95662-15F5-22E7-6015-995448985042}"/>
          </ac:spMkLst>
        </pc:spChg>
        <pc:spChg chg="del mod">
          <ac:chgData name="Nizar MOUSSATAT" userId="1aa2305c-3eba-4399-8b5f-e349fe700bdc" providerId="ADAL" clId="{B76E68D8-86EE-4C8F-BAE0-126536291667}" dt="2023-02-15T02:00:45.339" v="1934" actId="478"/>
          <ac:spMkLst>
            <pc:docMk/>
            <pc:sldMk cId="3952744341" sldId="1079"/>
            <ac:spMk id="39" creationId="{AD97AF13-BF83-5173-C5F2-0FF82EA1373F}"/>
          </ac:spMkLst>
        </pc:spChg>
        <pc:spChg chg="del mod">
          <ac:chgData name="Nizar MOUSSATAT" userId="1aa2305c-3eba-4399-8b5f-e349fe700bdc" providerId="ADAL" clId="{B76E68D8-86EE-4C8F-BAE0-126536291667}" dt="2023-02-15T02:00:44.328" v="1933" actId="478"/>
          <ac:spMkLst>
            <pc:docMk/>
            <pc:sldMk cId="3952744341" sldId="1079"/>
            <ac:spMk id="40" creationId="{783D2DC5-B550-C847-AB48-DA4616909937}"/>
          </ac:spMkLst>
        </pc:spChg>
        <pc:grpChg chg="mod">
          <ac:chgData name="Nizar MOUSSATAT" userId="1aa2305c-3eba-4399-8b5f-e349fe700bdc" providerId="ADAL" clId="{B76E68D8-86EE-4C8F-BAE0-126536291667}" dt="2023-02-15T01:53:26.430" v="1811" actId="20577"/>
          <ac:grpSpMkLst>
            <pc:docMk/>
            <pc:sldMk cId="3952744341" sldId="1079"/>
            <ac:grpSpMk id="14" creationId="{D67A114A-1DC8-BC45-9B78-BAC527184D3C}"/>
          </ac:grpSpMkLst>
        </pc:grpChg>
        <pc:grpChg chg="del">
          <ac:chgData name="Nizar MOUSSATAT" userId="1aa2305c-3eba-4399-8b5f-e349fe700bdc" providerId="ADAL" clId="{B76E68D8-86EE-4C8F-BAE0-126536291667}" dt="2023-02-15T01:54:04.463" v="1819" actId="478"/>
          <ac:grpSpMkLst>
            <pc:docMk/>
            <pc:sldMk cId="3952744341" sldId="1079"/>
            <ac:grpSpMk id="27" creationId="{D751D83E-1340-F214-2B36-06259EC8F6F9}"/>
          </ac:grpSpMkLst>
        </pc:grpChg>
        <pc:graphicFrameChg chg="modGraphic">
          <ac:chgData name="Nizar MOUSSATAT" userId="1aa2305c-3eba-4399-8b5f-e349fe700bdc" providerId="ADAL" clId="{B76E68D8-86EE-4C8F-BAE0-126536291667}" dt="2023-02-15T02:00:32.692" v="1927" actId="6549"/>
          <ac:graphicFrameMkLst>
            <pc:docMk/>
            <pc:sldMk cId="3952744341" sldId="1079"/>
            <ac:graphicFrameMk id="9" creationId="{8FF94823-58E8-08F3-109D-50E361A90F45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02:00:38.770" v="1930" actId="6549"/>
          <ac:graphicFrameMkLst>
            <pc:docMk/>
            <pc:sldMk cId="3952744341" sldId="1079"/>
            <ac:graphicFrameMk id="22" creationId="{E2A57F76-8B2A-8D9C-2F66-46B09A5E39C3}"/>
          </ac:graphicFrameMkLst>
        </pc:graphicFrameChg>
      </pc:sldChg>
      <pc:sldChg chg="addSp delSp modSp add mod delAnim modAnim">
        <pc:chgData name="Nizar MOUSSATAT" userId="1aa2305c-3eba-4399-8b5f-e349fe700bdc" providerId="ADAL" clId="{B76E68D8-86EE-4C8F-BAE0-126536291667}" dt="2023-02-15T15:42:58.219" v="4667" actId="207"/>
        <pc:sldMkLst>
          <pc:docMk/>
          <pc:sldMk cId="633835123" sldId="1080"/>
        </pc:sldMkLst>
        <pc:spChg chg="del mod">
          <ac:chgData name="Nizar MOUSSATAT" userId="1aa2305c-3eba-4399-8b5f-e349fe700bdc" providerId="ADAL" clId="{B76E68D8-86EE-4C8F-BAE0-126536291667}" dt="2023-02-15T02:12:12.786" v="2183" actId="478"/>
          <ac:spMkLst>
            <pc:docMk/>
            <pc:sldMk cId="633835123" sldId="1080"/>
            <ac:spMk id="2" creationId="{1F24AB08-7389-674D-AC8D-BD0AFCC260FE}"/>
          </ac:spMkLst>
        </pc:spChg>
        <pc:spChg chg="del mod">
          <ac:chgData name="Nizar MOUSSATAT" userId="1aa2305c-3eba-4399-8b5f-e349fe700bdc" providerId="ADAL" clId="{B76E68D8-86EE-4C8F-BAE0-126536291667}" dt="2023-02-15T02:12:09.789" v="2181" actId="478"/>
          <ac:spMkLst>
            <pc:docMk/>
            <pc:sldMk cId="633835123" sldId="1080"/>
            <ac:spMk id="3" creationId="{A0604A1E-733C-4221-E10C-B2C0F72785DA}"/>
          </ac:spMkLst>
        </pc:spChg>
        <pc:spChg chg="mod">
          <ac:chgData name="Nizar MOUSSATAT" userId="1aa2305c-3eba-4399-8b5f-e349fe700bdc" providerId="ADAL" clId="{B76E68D8-86EE-4C8F-BAE0-126536291667}" dt="2023-02-15T02:07:50.233" v="2040" actId="1076"/>
          <ac:spMkLst>
            <pc:docMk/>
            <pc:sldMk cId="633835123" sldId="1080"/>
            <ac:spMk id="4" creationId="{2393AFE0-CBC9-7FDF-1603-4798BC0D9EEA}"/>
          </ac:spMkLst>
        </pc:spChg>
        <pc:spChg chg="add del mod">
          <ac:chgData name="Nizar MOUSSATAT" userId="1aa2305c-3eba-4399-8b5f-e349fe700bdc" providerId="ADAL" clId="{B76E68D8-86EE-4C8F-BAE0-126536291667}" dt="2023-02-15T15:42:49.774" v="4666" actId="207"/>
          <ac:spMkLst>
            <pc:docMk/>
            <pc:sldMk cId="633835123" sldId="1080"/>
            <ac:spMk id="5" creationId="{8DBE9BCE-B783-F7A8-8AF0-6AD0E783DBC4}"/>
          </ac:spMkLst>
        </pc:spChg>
        <pc:spChg chg="add mod">
          <ac:chgData name="Nizar MOUSSATAT" userId="1aa2305c-3eba-4399-8b5f-e349fe700bdc" providerId="ADAL" clId="{B76E68D8-86EE-4C8F-BAE0-126536291667}" dt="2023-02-15T15:42:58.219" v="4667" actId="207"/>
          <ac:spMkLst>
            <pc:docMk/>
            <pc:sldMk cId="633835123" sldId="1080"/>
            <ac:spMk id="6" creationId="{2038D586-454F-4CCF-9BB6-9601EECA69B4}"/>
          </ac:spMkLst>
        </pc:spChg>
        <pc:spChg chg="mod">
          <ac:chgData name="Nizar MOUSSATAT" userId="1aa2305c-3eba-4399-8b5f-e349fe700bdc" providerId="ADAL" clId="{B76E68D8-86EE-4C8F-BAE0-126536291667}" dt="2023-02-15T02:03:29.023" v="1942" actId="20577"/>
          <ac:spMkLst>
            <pc:docMk/>
            <pc:sldMk cId="633835123" sldId="1080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2:03:17.122" v="1941" actId="20577"/>
          <ac:spMkLst>
            <pc:docMk/>
            <pc:sldMk cId="633835123" sldId="1080"/>
            <ac:spMk id="12" creationId="{8755317D-33D8-6CF1-9F00-940047AE193C}"/>
          </ac:spMkLst>
        </pc:spChg>
        <pc:spChg chg="del topLvl">
          <ac:chgData name="Nizar MOUSSATAT" userId="1aa2305c-3eba-4399-8b5f-e349fe700bdc" providerId="ADAL" clId="{B76E68D8-86EE-4C8F-BAE0-126536291667}" dt="2023-02-15T02:03:06.382" v="1938" actId="478"/>
          <ac:spMkLst>
            <pc:docMk/>
            <pc:sldMk cId="633835123" sldId="1080"/>
            <ac:spMk id="15" creationId="{7F65B116-8099-8719-A9E1-82C39040DAD9}"/>
          </ac:spMkLst>
        </pc:spChg>
        <pc:spChg chg="topLvl">
          <ac:chgData name="Nizar MOUSSATAT" userId="1aa2305c-3eba-4399-8b5f-e349fe700bdc" providerId="ADAL" clId="{B76E68D8-86EE-4C8F-BAE0-126536291667}" dt="2023-02-15T02:03:06.382" v="1938" actId="478"/>
          <ac:spMkLst>
            <pc:docMk/>
            <pc:sldMk cId="633835123" sldId="1080"/>
            <ac:spMk id="16" creationId="{764EA89A-54E7-0D5A-BAEB-4086590E30B6}"/>
          </ac:spMkLst>
        </pc:spChg>
        <pc:spChg chg="mod">
          <ac:chgData name="Nizar MOUSSATAT" userId="1aa2305c-3eba-4399-8b5f-e349fe700bdc" providerId="ADAL" clId="{B76E68D8-86EE-4C8F-BAE0-126536291667}" dt="2023-02-15T02:06:26.026" v="1975" actId="20577"/>
          <ac:spMkLst>
            <pc:docMk/>
            <pc:sldMk cId="633835123" sldId="1080"/>
            <ac:spMk id="18" creationId="{FCFD276E-F698-48DD-3AB5-88D9ED24DD3C}"/>
          </ac:spMkLst>
        </pc:spChg>
        <pc:spChg chg="mod">
          <ac:chgData name="Nizar MOUSSATAT" userId="1aa2305c-3eba-4399-8b5f-e349fe700bdc" providerId="ADAL" clId="{B76E68D8-86EE-4C8F-BAE0-126536291667}" dt="2023-02-15T02:06:38.362" v="1982" actId="1076"/>
          <ac:spMkLst>
            <pc:docMk/>
            <pc:sldMk cId="633835123" sldId="1080"/>
            <ac:spMk id="19" creationId="{C469E08E-2D54-302E-9400-E6B633AAF1E9}"/>
          </ac:spMkLst>
        </pc:spChg>
        <pc:spChg chg="mod">
          <ac:chgData name="Nizar MOUSSATAT" userId="1aa2305c-3eba-4399-8b5f-e349fe700bdc" providerId="ADAL" clId="{B76E68D8-86EE-4C8F-BAE0-126536291667}" dt="2023-02-15T02:03:34.571" v="1943"/>
          <ac:spMkLst>
            <pc:docMk/>
            <pc:sldMk cId="633835123" sldId="1080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2:03:34.571" v="1943"/>
          <ac:spMkLst>
            <pc:docMk/>
            <pc:sldMk cId="633835123" sldId="1080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2:06:31.702" v="1980" actId="20577"/>
          <ac:spMkLst>
            <pc:docMk/>
            <pc:sldMk cId="633835123" sldId="1080"/>
            <ac:spMk id="31" creationId="{55275A1F-B437-6FE5-AF3E-73CDA3F28BB3}"/>
          </ac:spMkLst>
        </pc:spChg>
        <pc:spChg chg="mod">
          <ac:chgData name="Nizar MOUSSATAT" userId="1aa2305c-3eba-4399-8b5f-e349fe700bdc" providerId="ADAL" clId="{B76E68D8-86EE-4C8F-BAE0-126536291667}" dt="2023-02-15T02:06:34.759" v="1981" actId="1076"/>
          <ac:spMkLst>
            <pc:docMk/>
            <pc:sldMk cId="633835123" sldId="1080"/>
            <ac:spMk id="32" creationId="{69038F3F-FD32-772B-2BCD-A6E9A3A6172E}"/>
          </ac:spMkLst>
        </pc:spChg>
        <pc:spChg chg="del">
          <ac:chgData name="Nizar MOUSSATAT" userId="1aa2305c-3eba-4399-8b5f-e349fe700bdc" providerId="ADAL" clId="{B76E68D8-86EE-4C8F-BAE0-126536291667}" dt="2023-02-15T02:04:34.738" v="1954" actId="478"/>
          <ac:spMkLst>
            <pc:docMk/>
            <pc:sldMk cId="633835123" sldId="1080"/>
            <ac:spMk id="33" creationId="{9853EACE-B402-3D81-D26A-12275E7AA5C4}"/>
          </ac:spMkLst>
        </pc:spChg>
        <pc:spChg chg="del">
          <ac:chgData name="Nizar MOUSSATAT" userId="1aa2305c-3eba-4399-8b5f-e349fe700bdc" providerId="ADAL" clId="{B76E68D8-86EE-4C8F-BAE0-126536291667}" dt="2023-02-15T02:04:37.663" v="1955" actId="478"/>
          <ac:spMkLst>
            <pc:docMk/>
            <pc:sldMk cId="633835123" sldId="1080"/>
            <ac:spMk id="34" creationId="{3711360E-F0A3-2E5B-0AEE-00BD51AAD58A}"/>
          </ac:spMkLst>
        </pc:spChg>
        <pc:spChg chg="add del mod">
          <ac:chgData name="Nizar MOUSSATAT" userId="1aa2305c-3eba-4399-8b5f-e349fe700bdc" providerId="ADAL" clId="{B76E68D8-86EE-4C8F-BAE0-126536291667}" dt="2023-02-15T02:12:11.479" v="2182" actId="478"/>
          <ac:spMkLst>
            <pc:docMk/>
            <pc:sldMk cId="633835123" sldId="1080"/>
            <ac:spMk id="36" creationId="{6FB78B7C-D60F-11F8-F49C-80BB94757C25}"/>
          </ac:spMkLst>
        </pc:spChg>
        <pc:spChg chg="del">
          <ac:chgData name="Nizar MOUSSATAT" userId="1aa2305c-3eba-4399-8b5f-e349fe700bdc" providerId="ADAL" clId="{B76E68D8-86EE-4C8F-BAE0-126536291667}" dt="2023-02-15T02:04:41.827" v="1956" actId="478"/>
          <ac:spMkLst>
            <pc:docMk/>
            <pc:sldMk cId="633835123" sldId="1080"/>
            <ac:spMk id="37" creationId="{A131EF0D-2182-C9E2-5B60-E8AA49FB2222}"/>
          </ac:spMkLst>
        </pc:spChg>
        <pc:spChg chg="del">
          <ac:chgData name="Nizar MOUSSATAT" userId="1aa2305c-3eba-4399-8b5f-e349fe700bdc" providerId="ADAL" clId="{B76E68D8-86EE-4C8F-BAE0-126536291667}" dt="2023-02-15T02:04:45.514" v="1958" actId="478"/>
          <ac:spMkLst>
            <pc:docMk/>
            <pc:sldMk cId="633835123" sldId="1080"/>
            <ac:spMk id="38" creationId="{5FD95662-15F5-22E7-6015-995448985042}"/>
          </ac:spMkLst>
        </pc:spChg>
        <pc:spChg chg="del">
          <ac:chgData name="Nizar MOUSSATAT" userId="1aa2305c-3eba-4399-8b5f-e349fe700bdc" providerId="ADAL" clId="{B76E68D8-86EE-4C8F-BAE0-126536291667}" dt="2023-02-15T02:04:47.765" v="1959" actId="478"/>
          <ac:spMkLst>
            <pc:docMk/>
            <pc:sldMk cId="633835123" sldId="1080"/>
            <ac:spMk id="39" creationId="{AD97AF13-BF83-5173-C5F2-0FF82EA1373F}"/>
          </ac:spMkLst>
        </pc:spChg>
        <pc:spChg chg="del">
          <ac:chgData name="Nizar MOUSSATAT" userId="1aa2305c-3eba-4399-8b5f-e349fe700bdc" providerId="ADAL" clId="{B76E68D8-86EE-4C8F-BAE0-126536291667}" dt="2023-02-15T02:04:43.293" v="1957" actId="478"/>
          <ac:spMkLst>
            <pc:docMk/>
            <pc:sldMk cId="633835123" sldId="1080"/>
            <ac:spMk id="40" creationId="{783D2DC5-B550-C847-AB48-DA4616909937}"/>
          </ac:spMkLst>
        </pc:spChg>
        <pc:grpChg chg="mod">
          <ac:chgData name="Nizar MOUSSATAT" userId="1aa2305c-3eba-4399-8b5f-e349fe700bdc" providerId="ADAL" clId="{B76E68D8-86EE-4C8F-BAE0-126536291667}" dt="2023-02-15T02:03:17.122" v="1941" actId="20577"/>
          <ac:grpSpMkLst>
            <pc:docMk/>
            <pc:sldMk cId="633835123" sldId="1080"/>
            <ac:grpSpMk id="10" creationId="{A8DF154C-6984-6D4E-93BD-2E9B71220483}"/>
          </ac:grpSpMkLst>
        </pc:grpChg>
        <pc:grpChg chg="del">
          <ac:chgData name="Nizar MOUSSATAT" userId="1aa2305c-3eba-4399-8b5f-e349fe700bdc" providerId="ADAL" clId="{B76E68D8-86EE-4C8F-BAE0-126536291667}" dt="2023-02-15T02:03:06.382" v="1938" actId="478"/>
          <ac:grpSpMkLst>
            <pc:docMk/>
            <pc:sldMk cId="633835123" sldId="1080"/>
            <ac:grpSpMk id="14" creationId="{D67A114A-1DC8-BC45-9B78-BAC527184D3C}"/>
          </ac:grpSpMkLst>
        </pc:grpChg>
        <pc:grpChg chg="mod">
          <ac:chgData name="Nizar MOUSSATAT" userId="1aa2305c-3eba-4399-8b5f-e349fe700bdc" providerId="ADAL" clId="{B76E68D8-86EE-4C8F-BAE0-126536291667}" dt="2023-02-15T02:06:26.026" v="1975" actId="20577"/>
          <ac:grpSpMkLst>
            <pc:docMk/>
            <pc:sldMk cId="633835123" sldId="1080"/>
            <ac:grpSpMk id="17" creationId="{7A11F0DC-2168-ABD2-67FB-1B8BD7431E39}"/>
          </ac:grpSpMkLst>
        </pc:grpChg>
        <pc:grpChg chg="mod">
          <ac:chgData name="Nizar MOUSSATAT" userId="1aa2305c-3eba-4399-8b5f-e349fe700bdc" providerId="ADAL" clId="{B76E68D8-86EE-4C8F-BAE0-126536291667}" dt="2023-02-15T02:03:34.571" v="1943"/>
          <ac:grpSpMkLst>
            <pc:docMk/>
            <pc:sldMk cId="633835123" sldId="1080"/>
            <ac:grpSpMk id="23" creationId="{59AD82BD-1934-8F64-2676-E218B877BB12}"/>
          </ac:grpSpMkLst>
        </pc:grpChg>
        <pc:grpChg chg="mod">
          <ac:chgData name="Nizar MOUSSATAT" userId="1aa2305c-3eba-4399-8b5f-e349fe700bdc" providerId="ADAL" clId="{B76E68D8-86EE-4C8F-BAE0-126536291667}" dt="2023-02-15T02:06:31.702" v="1980" actId="20577"/>
          <ac:grpSpMkLst>
            <pc:docMk/>
            <pc:sldMk cId="633835123" sldId="1080"/>
            <ac:grpSpMk id="30" creationId="{4BC53379-603B-8A18-DE3B-66FC0E78C794}"/>
          </ac:grpSpMkLst>
        </pc:grpChg>
        <pc:graphicFrameChg chg="add mod modGraphic">
          <ac:chgData name="Nizar MOUSSATAT" userId="1aa2305c-3eba-4399-8b5f-e349fe700bdc" providerId="ADAL" clId="{B76E68D8-86EE-4C8F-BAE0-126536291667}" dt="2023-02-15T02:12:01.981" v="2177" actId="6549"/>
          <ac:graphicFrameMkLst>
            <pc:docMk/>
            <pc:sldMk cId="633835123" sldId="1080"/>
            <ac:graphicFrameMk id="8" creationId="{133FDBF3-934A-B812-8676-4BB0510F3DB9}"/>
          </ac:graphicFrameMkLst>
        </pc:graphicFrameChg>
        <pc:graphicFrameChg chg="del modGraphic">
          <ac:chgData name="Nizar MOUSSATAT" userId="1aa2305c-3eba-4399-8b5f-e349fe700bdc" providerId="ADAL" clId="{B76E68D8-86EE-4C8F-BAE0-126536291667}" dt="2023-02-15T02:05:50.246" v="1963" actId="478"/>
          <ac:graphicFrameMkLst>
            <pc:docMk/>
            <pc:sldMk cId="633835123" sldId="1080"/>
            <ac:graphicFrameMk id="9" creationId="{8FF94823-58E8-08F3-109D-50E361A90F45}"/>
          </ac:graphicFrameMkLst>
        </pc:graphicFrameChg>
        <pc:graphicFrameChg chg="del modGraphic">
          <ac:chgData name="Nizar MOUSSATAT" userId="1aa2305c-3eba-4399-8b5f-e349fe700bdc" providerId="ADAL" clId="{B76E68D8-86EE-4C8F-BAE0-126536291667}" dt="2023-02-15T02:08:53.525" v="2065" actId="478"/>
          <ac:graphicFrameMkLst>
            <pc:docMk/>
            <pc:sldMk cId="633835123" sldId="1080"/>
            <ac:graphicFrameMk id="22" creationId="{E2A57F76-8B2A-8D9C-2F66-46B09A5E39C3}"/>
          </ac:graphicFrameMkLst>
        </pc:graphicFrameChg>
        <pc:graphicFrameChg chg="add mod modGraphic">
          <ac:chgData name="Nizar MOUSSATAT" userId="1aa2305c-3eba-4399-8b5f-e349fe700bdc" providerId="ADAL" clId="{B76E68D8-86EE-4C8F-BAE0-126536291667}" dt="2023-02-15T02:12:04.011" v="2178" actId="6549"/>
          <ac:graphicFrameMkLst>
            <pc:docMk/>
            <pc:sldMk cId="633835123" sldId="1080"/>
            <ac:graphicFrameMk id="27" creationId="{80B9C15D-EFA5-20A0-73AD-2E6DA6BE1FD6}"/>
          </ac:graphicFrameMkLst>
        </pc:graphicFrameChg>
        <pc:graphicFrameChg chg="add mod modGraphic">
          <ac:chgData name="Nizar MOUSSATAT" userId="1aa2305c-3eba-4399-8b5f-e349fe700bdc" providerId="ADAL" clId="{B76E68D8-86EE-4C8F-BAE0-126536291667}" dt="2023-02-15T02:12:05.497" v="2179" actId="6549"/>
          <ac:graphicFrameMkLst>
            <pc:docMk/>
            <pc:sldMk cId="633835123" sldId="1080"/>
            <ac:graphicFrameMk id="28" creationId="{05331556-1887-BBB2-DA93-5C6270F3E17F}"/>
          </ac:graphicFrameMkLst>
        </pc:graphicFrameChg>
        <pc:graphicFrameChg chg="add mod modGraphic">
          <ac:chgData name="Nizar MOUSSATAT" userId="1aa2305c-3eba-4399-8b5f-e349fe700bdc" providerId="ADAL" clId="{B76E68D8-86EE-4C8F-BAE0-126536291667}" dt="2023-02-15T02:12:06.981" v="2180" actId="6549"/>
          <ac:graphicFrameMkLst>
            <pc:docMk/>
            <pc:sldMk cId="633835123" sldId="1080"/>
            <ac:graphicFrameMk id="35" creationId="{B0C48853-DF82-EC25-95E8-D85EE750DD89}"/>
          </ac:graphicFrameMkLst>
        </pc:graphicFrameChg>
      </pc:sldChg>
      <pc:sldChg chg="add ord">
        <pc:chgData name="Nizar MOUSSATAT" userId="1aa2305c-3eba-4399-8b5f-e349fe700bdc" providerId="ADAL" clId="{B76E68D8-86EE-4C8F-BAE0-126536291667}" dt="2023-02-15T02:03:59.476" v="1947"/>
        <pc:sldMkLst>
          <pc:docMk/>
          <pc:sldMk cId="3018750506" sldId="1081"/>
        </pc:sldMkLst>
      </pc:sldChg>
      <pc:sldChg chg="modSp add mod">
        <pc:chgData name="Nizar MOUSSATAT" userId="1aa2305c-3eba-4399-8b5f-e349fe700bdc" providerId="ADAL" clId="{B76E68D8-86EE-4C8F-BAE0-126536291667}" dt="2023-03-03T23:04:24.246" v="4700" actId="20577"/>
        <pc:sldMkLst>
          <pc:docMk/>
          <pc:sldMk cId="3571290308" sldId="1082"/>
        </pc:sldMkLst>
        <pc:spChg chg="mod">
          <ac:chgData name="Nizar MOUSSATAT" userId="1aa2305c-3eba-4399-8b5f-e349fe700bdc" providerId="ADAL" clId="{B76E68D8-86EE-4C8F-BAE0-126536291667}" dt="2023-03-03T23:04:24.246" v="4700" actId="20577"/>
          <ac:spMkLst>
            <pc:docMk/>
            <pc:sldMk cId="3571290308" sldId="1082"/>
            <ac:spMk id="6" creationId="{2038D586-454F-4CCF-9BB6-9601EECA69B4}"/>
          </ac:spMkLst>
        </pc:spChg>
        <pc:graphicFrameChg chg="modGraphic">
          <ac:chgData name="Nizar MOUSSATAT" userId="1aa2305c-3eba-4399-8b5f-e349fe700bdc" providerId="ADAL" clId="{B76E68D8-86EE-4C8F-BAE0-126536291667}" dt="2023-03-02T00:45:15.370" v="4695" actId="20577"/>
          <ac:graphicFrameMkLst>
            <pc:docMk/>
            <pc:sldMk cId="3571290308" sldId="1082"/>
            <ac:graphicFrameMk id="35" creationId="{B0C48853-DF82-EC25-95E8-D85EE750DD89}"/>
          </ac:graphicFrameMkLst>
        </pc:graphicFrameChg>
      </pc:sldChg>
      <pc:sldChg chg="addSp delSp modSp add mod delAnim modAnim">
        <pc:chgData name="Nizar MOUSSATAT" userId="1aa2305c-3eba-4399-8b5f-e349fe700bdc" providerId="ADAL" clId="{B76E68D8-86EE-4C8F-BAE0-126536291667}" dt="2023-02-15T15:43:08.774" v="4669" actId="207"/>
        <pc:sldMkLst>
          <pc:docMk/>
          <pc:sldMk cId="3579569522" sldId="1083"/>
        </pc:sldMkLst>
        <pc:spChg chg="del mod">
          <ac:chgData name="Nizar MOUSSATAT" userId="1aa2305c-3eba-4399-8b5f-e349fe700bdc" providerId="ADAL" clId="{B76E68D8-86EE-4C8F-BAE0-126536291667}" dt="2023-02-15T15:25:47.712" v="4616" actId="478"/>
          <ac:spMkLst>
            <pc:docMk/>
            <pc:sldMk cId="3579569522" sldId="1083"/>
            <ac:spMk id="2" creationId="{1F24AB08-7389-674D-AC8D-BD0AFCC260FE}"/>
          </ac:spMkLst>
        </pc:spChg>
        <pc:spChg chg="del">
          <ac:chgData name="Nizar MOUSSATAT" userId="1aa2305c-3eba-4399-8b5f-e349fe700bdc" providerId="ADAL" clId="{B76E68D8-86EE-4C8F-BAE0-126536291667}" dt="2023-02-15T02:21:31.334" v="2441" actId="478"/>
          <ac:spMkLst>
            <pc:docMk/>
            <pc:sldMk cId="3579569522" sldId="1083"/>
            <ac:spMk id="3" creationId="{A0604A1E-733C-4221-E10C-B2C0F72785DA}"/>
          </ac:spMkLst>
        </pc:spChg>
        <pc:spChg chg="mod">
          <ac:chgData name="Nizar MOUSSATAT" userId="1aa2305c-3eba-4399-8b5f-e349fe700bdc" providerId="ADAL" clId="{B76E68D8-86EE-4C8F-BAE0-126536291667}" dt="2023-02-15T15:43:04.954" v="4668" actId="207"/>
          <ac:spMkLst>
            <pc:docMk/>
            <pc:sldMk cId="3579569522" sldId="1083"/>
            <ac:spMk id="5" creationId="{8DBE9BCE-B783-F7A8-8AF0-6AD0E783DBC4}"/>
          </ac:spMkLst>
        </pc:spChg>
        <pc:spChg chg="mod">
          <ac:chgData name="Nizar MOUSSATAT" userId="1aa2305c-3eba-4399-8b5f-e349fe700bdc" providerId="ADAL" clId="{B76E68D8-86EE-4C8F-BAE0-126536291667}" dt="2023-02-15T15:43:08.774" v="4669" actId="207"/>
          <ac:spMkLst>
            <pc:docMk/>
            <pc:sldMk cId="3579569522" sldId="1083"/>
            <ac:spMk id="6" creationId="{2038D586-454F-4CCF-9BB6-9601EECA69B4}"/>
          </ac:spMkLst>
        </pc:spChg>
        <pc:spChg chg="add del mod">
          <ac:chgData name="Nizar MOUSSATAT" userId="1aa2305c-3eba-4399-8b5f-e349fe700bdc" providerId="ADAL" clId="{B76E68D8-86EE-4C8F-BAE0-126536291667}" dt="2023-02-15T15:25:48.971" v="4617" actId="478"/>
          <ac:spMkLst>
            <pc:docMk/>
            <pc:sldMk cId="3579569522" sldId="1083"/>
            <ac:spMk id="9" creationId="{D44B7FAE-16BE-6EF8-01CC-94CA0A060ED0}"/>
          </ac:spMkLst>
        </pc:spChg>
        <pc:spChg chg="mod">
          <ac:chgData name="Nizar MOUSSATAT" userId="1aa2305c-3eba-4399-8b5f-e349fe700bdc" providerId="ADAL" clId="{B76E68D8-86EE-4C8F-BAE0-126536291667}" dt="2023-02-15T02:16:53.266" v="2188" actId="20577"/>
          <ac:spMkLst>
            <pc:docMk/>
            <pc:sldMk cId="3579569522" sldId="1083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2:16:53.266" v="2188" actId="20577"/>
          <ac:spMkLst>
            <pc:docMk/>
            <pc:sldMk cId="3579569522" sldId="1083"/>
            <ac:spMk id="12" creationId="{8755317D-33D8-6CF1-9F00-940047AE193C}"/>
          </ac:spMkLst>
        </pc:spChg>
        <pc:spChg chg="mod">
          <ac:chgData name="Nizar MOUSSATAT" userId="1aa2305c-3eba-4399-8b5f-e349fe700bdc" providerId="ADAL" clId="{B76E68D8-86EE-4C8F-BAE0-126536291667}" dt="2023-02-15T02:16:58.075" v="2190" actId="20577"/>
          <ac:spMkLst>
            <pc:docMk/>
            <pc:sldMk cId="3579569522" sldId="1083"/>
            <ac:spMk id="19" creationId="{C469E08E-2D54-302E-9400-E6B633AAF1E9}"/>
          </ac:spMkLst>
        </pc:spChg>
        <pc:spChg chg="mod">
          <ac:chgData name="Nizar MOUSSATAT" userId="1aa2305c-3eba-4399-8b5f-e349fe700bdc" providerId="ADAL" clId="{B76E68D8-86EE-4C8F-BAE0-126536291667}" dt="2023-02-15T02:17:10.614" v="2198" actId="20577"/>
          <ac:spMkLst>
            <pc:docMk/>
            <pc:sldMk cId="3579569522" sldId="1083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2:17:10.614" v="2198" actId="20577"/>
          <ac:spMkLst>
            <pc:docMk/>
            <pc:sldMk cId="3579569522" sldId="1083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2:17:23.779" v="2204" actId="20577"/>
          <ac:spMkLst>
            <pc:docMk/>
            <pc:sldMk cId="3579569522" sldId="1083"/>
            <ac:spMk id="32" creationId="{69038F3F-FD32-772B-2BCD-A6E9A3A6172E}"/>
          </ac:spMkLst>
        </pc:spChg>
        <pc:spChg chg="del mod">
          <ac:chgData name="Nizar MOUSSATAT" userId="1aa2305c-3eba-4399-8b5f-e349fe700bdc" providerId="ADAL" clId="{B76E68D8-86EE-4C8F-BAE0-126536291667}" dt="2023-02-15T15:25:46.200" v="4615" actId="478"/>
          <ac:spMkLst>
            <pc:docMk/>
            <pc:sldMk cId="3579569522" sldId="1083"/>
            <ac:spMk id="36" creationId="{6FB78B7C-D60F-11F8-F49C-80BB94757C25}"/>
          </ac:spMkLst>
        </pc:spChg>
        <pc:grpChg chg="mod">
          <ac:chgData name="Nizar MOUSSATAT" userId="1aa2305c-3eba-4399-8b5f-e349fe700bdc" providerId="ADAL" clId="{B76E68D8-86EE-4C8F-BAE0-126536291667}" dt="2023-02-15T02:16:53.266" v="2188" actId="20577"/>
          <ac:grpSpMkLst>
            <pc:docMk/>
            <pc:sldMk cId="3579569522" sldId="1083"/>
            <ac:grpSpMk id="10" creationId="{A8DF154C-6984-6D4E-93BD-2E9B71220483}"/>
          </ac:grpSpMkLst>
        </pc:grpChg>
        <pc:grpChg chg="mod">
          <ac:chgData name="Nizar MOUSSATAT" userId="1aa2305c-3eba-4399-8b5f-e349fe700bdc" providerId="ADAL" clId="{B76E68D8-86EE-4C8F-BAE0-126536291667}" dt="2023-02-15T02:17:10.614" v="2198" actId="20577"/>
          <ac:grpSpMkLst>
            <pc:docMk/>
            <pc:sldMk cId="3579569522" sldId="1083"/>
            <ac:grpSpMk id="23" creationId="{59AD82BD-1934-8F64-2676-E218B877BB12}"/>
          </ac:grpSpMkLst>
        </pc:grpChg>
        <pc:graphicFrameChg chg="mod modGraphic">
          <ac:chgData name="Nizar MOUSSATAT" userId="1aa2305c-3eba-4399-8b5f-e349fe700bdc" providerId="ADAL" clId="{B76E68D8-86EE-4C8F-BAE0-126536291667}" dt="2023-02-15T15:25:40.039" v="4612" actId="2164"/>
          <ac:graphicFrameMkLst>
            <pc:docMk/>
            <pc:sldMk cId="3579569522" sldId="1083"/>
            <ac:graphicFrameMk id="8" creationId="{133FDBF3-934A-B812-8676-4BB0510F3DB9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5:38.339" v="4611" actId="20577"/>
          <ac:graphicFrameMkLst>
            <pc:docMk/>
            <pc:sldMk cId="3579569522" sldId="1083"/>
            <ac:graphicFrameMk id="27" creationId="{80B9C15D-EFA5-20A0-73AD-2E6DA6BE1FD6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5:41.524" v="4613" actId="2164"/>
          <ac:graphicFrameMkLst>
            <pc:docMk/>
            <pc:sldMk cId="3579569522" sldId="1083"/>
            <ac:graphicFrameMk id="28" creationId="{05331556-1887-BBB2-DA93-5C6270F3E17F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5:43.030" v="4614" actId="2164"/>
          <ac:graphicFrameMkLst>
            <pc:docMk/>
            <pc:sldMk cId="3579569522" sldId="1083"/>
            <ac:graphicFrameMk id="35" creationId="{B0C48853-DF82-EC25-95E8-D85EE750DD89}"/>
          </ac:graphicFrameMkLst>
        </pc:graphicFrameChg>
      </pc:sldChg>
      <pc:sldChg chg="delSp modSp add mod delAnim">
        <pc:chgData name="Nizar MOUSSATAT" userId="1aa2305c-3eba-4399-8b5f-e349fe700bdc" providerId="ADAL" clId="{B76E68D8-86EE-4C8F-BAE0-126536291667}" dt="2023-02-15T15:43:17.299" v="4671" actId="207"/>
        <pc:sldMkLst>
          <pc:docMk/>
          <pc:sldMk cId="461094289" sldId="1084"/>
        </pc:sldMkLst>
        <pc:spChg chg="del">
          <ac:chgData name="Nizar MOUSSATAT" userId="1aa2305c-3eba-4399-8b5f-e349fe700bdc" providerId="ADAL" clId="{B76E68D8-86EE-4C8F-BAE0-126536291667}" dt="2023-02-15T02:25:41.136" v="2572" actId="478"/>
          <ac:spMkLst>
            <pc:docMk/>
            <pc:sldMk cId="461094289" sldId="1084"/>
            <ac:spMk id="2" creationId="{1F24AB08-7389-674D-AC8D-BD0AFCC260FE}"/>
          </ac:spMkLst>
        </pc:spChg>
        <pc:spChg chg="mod">
          <ac:chgData name="Nizar MOUSSATAT" userId="1aa2305c-3eba-4399-8b5f-e349fe700bdc" providerId="ADAL" clId="{B76E68D8-86EE-4C8F-BAE0-126536291667}" dt="2023-02-15T15:43:13.141" v="4670" actId="207"/>
          <ac:spMkLst>
            <pc:docMk/>
            <pc:sldMk cId="461094289" sldId="1084"/>
            <ac:spMk id="5" creationId="{8DBE9BCE-B783-F7A8-8AF0-6AD0E783DBC4}"/>
          </ac:spMkLst>
        </pc:spChg>
        <pc:spChg chg="mod">
          <ac:chgData name="Nizar MOUSSATAT" userId="1aa2305c-3eba-4399-8b5f-e349fe700bdc" providerId="ADAL" clId="{B76E68D8-86EE-4C8F-BAE0-126536291667}" dt="2023-02-15T15:43:17.299" v="4671" actId="207"/>
          <ac:spMkLst>
            <pc:docMk/>
            <pc:sldMk cId="461094289" sldId="1084"/>
            <ac:spMk id="6" creationId="{2038D586-454F-4CCF-9BB6-9601EECA69B4}"/>
          </ac:spMkLst>
        </pc:spChg>
        <pc:spChg chg="del mod">
          <ac:chgData name="Nizar MOUSSATAT" userId="1aa2305c-3eba-4399-8b5f-e349fe700bdc" providerId="ADAL" clId="{B76E68D8-86EE-4C8F-BAE0-126536291667}" dt="2023-02-15T15:26:10.949" v="4622" actId="478"/>
          <ac:spMkLst>
            <pc:docMk/>
            <pc:sldMk cId="461094289" sldId="1084"/>
            <ac:spMk id="9" creationId="{D44B7FAE-16BE-6EF8-01CC-94CA0A060ED0}"/>
          </ac:spMkLst>
        </pc:spChg>
        <pc:spChg chg="mod">
          <ac:chgData name="Nizar MOUSSATAT" userId="1aa2305c-3eba-4399-8b5f-e349fe700bdc" providerId="ADAL" clId="{B76E68D8-86EE-4C8F-BAE0-126536291667}" dt="2023-02-15T02:23:02.119" v="2447" actId="20577"/>
          <ac:spMkLst>
            <pc:docMk/>
            <pc:sldMk cId="461094289" sldId="1084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2:23:02.119" v="2447" actId="20577"/>
          <ac:spMkLst>
            <pc:docMk/>
            <pc:sldMk cId="461094289" sldId="1084"/>
            <ac:spMk id="12" creationId="{8755317D-33D8-6CF1-9F00-940047AE193C}"/>
          </ac:spMkLst>
        </pc:spChg>
        <pc:spChg chg="mod">
          <ac:chgData name="Nizar MOUSSATAT" userId="1aa2305c-3eba-4399-8b5f-e349fe700bdc" providerId="ADAL" clId="{B76E68D8-86EE-4C8F-BAE0-126536291667}" dt="2023-02-15T02:23:33.888" v="2459" actId="20577"/>
          <ac:spMkLst>
            <pc:docMk/>
            <pc:sldMk cId="461094289" sldId="1084"/>
            <ac:spMk id="19" creationId="{C469E08E-2D54-302E-9400-E6B633AAF1E9}"/>
          </ac:spMkLst>
        </pc:spChg>
        <pc:spChg chg="mod">
          <ac:chgData name="Nizar MOUSSATAT" userId="1aa2305c-3eba-4399-8b5f-e349fe700bdc" providerId="ADAL" clId="{B76E68D8-86EE-4C8F-BAE0-126536291667}" dt="2023-02-15T02:23:07.521" v="2449" actId="20577"/>
          <ac:spMkLst>
            <pc:docMk/>
            <pc:sldMk cId="461094289" sldId="1084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2:23:07.521" v="2449" actId="20577"/>
          <ac:spMkLst>
            <pc:docMk/>
            <pc:sldMk cId="461094289" sldId="1084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2:23:29.882" v="2457" actId="20577"/>
          <ac:spMkLst>
            <pc:docMk/>
            <pc:sldMk cId="461094289" sldId="1084"/>
            <ac:spMk id="32" creationId="{69038F3F-FD32-772B-2BCD-A6E9A3A6172E}"/>
          </ac:spMkLst>
        </pc:spChg>
        <pc:spChg chg="del mod">
          <ac:chgData name="Nizar MOUSSATAT" userId="1aa2305c-3eba-4399-8b5f-e349fe700bdc" providerId="ADAL" clId="{B76E68D8-86EE-4C8F-BAE0-126536291667}" dt="2023-02-15T15:26:06.133" v="4620" actId="478"/>
          <ac:spMkLst>
            <pc:docMk/>
            <pc:sldMk cId="461094289" sldId="1084"/>
            <ac:spMk id="36" creationId="{6FB78B7C-D60F-11F8-F49C-80BB94757C25}"/>
          </ac:spMkLst>
        </pc:spChg>
        <pc:grpChg chg="mod">
          <ac:chgData name="Nizar MOUSSATAT" userId="1aa2305c-3eba-4399-8b5f-e349fe700bdc" providerId="ADAL" clId="{B76E68D8-86EE-4C8F-BAE0-126536291667}" dt="2023-02-15T02:23:02.119" v="2447" actId="20577"/>
          <ac:grpSpMkLst>
            <pc:docMk/>
            <pc:sldMk cId="461094289" sldId="1084"/>
            <ac:grpSpMk id="10" creationId="{A8DF154C-6984-6D4E-93BD-2E9B71220483}"/>
          </ac:grpSpMkLst>
        </pc:grpChg>
        <pc:grpChg chg="mod">
          <ac:chgData name="Nizar MOUSSATAT" userId="1aa2305c-3eba-4399-8b5f-e349fe700bdc" providerId="ADAL" clId="{B76E68D8-86EE-4C8F-BAE0-126536291667}" dt="2023-02-15T02:23:07.521" v="2449" actId="20577"/>
          <ac:grpSpMkLst>
            <pc:docMk/>
            <pc:sldMk cId="461094289" sldId="1084"/>
            <ac:grpSpMk id="23" creationId="{59AD82BD-1934-8F64-2676-E218B877BB12}"/>
          </ac:grpSpMkLst>
        </pc:grpChg>
        <pc:graphicFrameChg chg="mod modGraphic">
          <ac:chgData name="Nizar MOUSSATAT" userId="1aa2305c-3eba-4399-8b5f-e349fe700bdc" providerId="ADAL" clId="{B76E68D8-86EE-4C8F-BAE0-126536291667}" dt="2023-02-15T15:26:17.631" v="4625" actId="2164"/>
          <ac:graphicFrameMkLst>
            <pc:docMk/>
            <pc:sldMk cId="461094289" sldId="1084"/>
            <ac:graphicFrameMk id="8" creationId="{133FDBF3-934A-B812-8676-4BB0510F3DB9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6:20.600" v="4626" actId="2164"/>
          <ac:graphicFrameMkLst>
            <pc:docMk/>
            <pc:sldMk cId="461094289" sldId="1084"/>
            <ac:graphicFrameMk id="27" creationId="{80B9C15D-EFA5-20A0-73AD-2E6DA6BE1FD6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6:13.333" v="4623" actId="2164"/>
          <ac:graphicFrameMkLst>
            <pc:docMk/>
            <pc:sldMk cId="461094289" sldId="1084"/>
            <ac:graphicFrameMk id="28" creationId="{05331556-1887-BBB2-DA93-5C6270F3E17F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6:14.801" v="4624" actId="2164"/>
          <ac:graphicFrameMkLst>
            <pc:docMk/>
            <pc:sldMk cId="461094289" sldId="1084"/>
            <ac:graphicFrameMk id="35" creationId="{B0C48853-DF82-EC25-95E8-D85EE750DD89}"/>
          </ac:graphicFrameMkLst>
        </pc:graphicFrameChg>
      </pc:sldChg>
      <pc:sldChg chg="delSp modSp add mod delAnim">
        <pc:chgData name="Nizar MOUSSATAT" userId="1aa2305c-3eba-4399-8b5f-e349fe700bdc" providerId="ADAL" clId="{B76E68D8-86EE-4C8F-BAE0-126536291667}" dt="2023-02-15T15:43:29.990" v="4673" actId="207"/>
        <pc:sldMkLst>
          <pc:docMk/>
          <pc:sldMk cId="3186512844" sldId="1085"/>
        </pc:sldMkLst>
        <pc:spChg chg="mod">
          <ac:chgData name="Nizar MOUSSATAT" userId="1aa2305c-3eba-4399-8b5f-e349fe700bdc" providerId="ADAL" clId="{B76E68D8-86EE-4C8F-BAE0-126536291667}" dt="2023-02-15T15:43:26.207" v="4672" actId="207"/>
          <ac:spMkLst>
            <pc:docMk/>
            <pc:sldMk cId="3186512844" sldId="1085"/>
            <ac:spMk id="5" creationId="{8DBE9BCE-B783-F7A8-8AF0-6AD0E783DBC4}"/>
          </ac:spMkLst>
        </pc:spChg>
        <pc:spChg chg="mod">
          <ac:chgData name="Nizar MOUSSATAT" userId="1aa2305c-3eba-4399-8b5f-e349fe700bdc" providerId="ADAL" clId="{B76E68D8-86EE-4C8F-BAE0-126536291667}" dt="2023-02-15T15:43:29.990" v="4673" actId="207"/>
          <ac:spMkLst>
            <pc:docMk/>
            <pc:sldMk cId="3186512844" sldId="1085"/>
            <ac:spMk id="6" creationId="{2038D586-454F-4CCF-9BB6-9601EECA69B4}"/>
          </ac:spMkLst>
        </pc:spChg>
        <pc:spChg chg="del mod">
          <ac:chgData name="Nizar MOUSSATAT" userId="1aa2305c-3eba-4399-8b5f-e349fe700bdc" providerId="ADAL" clId="{B76E68D8-86EE-4C8F-BAE0-126536291667}" dt="2023-02-15T15:26:46.413" v="4629" actId="478"/>
          <ac:spMkLst>
            <pc:docMk/>
            <pc:sldMk cId="3186512844" sldId="1085"/>
            <ac:spMk id="9" creationId="{D44B7FAE-16BE-6EF8-01CC-94CA0A060ED0}"/>
          </ac:spMkLst>
        </pc:spChg>
        <pc:spChg chg="mod">
          <ac:chgData name="Nizar MOUSSATAT" userId="1aa2305c-3eba-4399-8b5f-e349fe700bdc" providerId="ADAL" clId="{B76E68D8-86EE-4C8F-BAE0-126536291667}" dt="2023-02-15T02:28:29.193" v="2621" actId="20577"/>
          <ac:spMkLst>
            <pc:docMk/>
            <pc:sldMk cId="3186512844" sldId="1085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2:28:29.193" v="2621" actId="20577"/>
          <ac:spMkLst>
            <pc:docMk/>
            <pc:sldMk cId="3186512844" sldId="1085"/>
            <ac:spMk id="12" creationId="{8755317D-33D8-6CF1-9F00-940047AE193C}"/>
          </ac:spMkLst>
        </pc:spChg>
        <pc:spChg chg="mod">
          <ac:chgData name="Nizar MOUSSATAT" userId="1aa2305c-3eba-4399-8b5f-e349fe700bdc" providerId="ADAL" clId="{B76E68D8-86EE-4C8F-BAE0-126536291667}" dt="2023-02-15T02:28:43.078" v="2627" actId="20577"/>
          <ac:spMkLst>
            <pc:docMk/>
            <pc:sldMk cId="3186512844" sldId="1085"/>
            <ac:spMk id="19" creationId="{C469E08E-2D54-302E-9400-E6B633AAF1E9}"/>
          </ac:spMkLst>
        </pc:spChg>
        <pc:spChg chg="mod">
          <ac:chgData name="Nizar MOUSSATAT" userId="1aa2305c-3eba-4399-8b5f-e349fe700bdc" providerId="ADAL" clId="{B76E68D8-86EE-4C8F-BAE0-126536291667}" dt="2023-02-15T02:28:57.679" v="2633" actId="20577"/>
          <ac:spMkLst>
            <pc:docMk/>
            <pc:sldMk cId="3186512844" sldId="1085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2:28:57.679" v="2633" actId="20577"/>
          <ac:spMkLst>
            <pc:docMk/>
            <pc:sldMk cId="3186512844" sldId="1085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2:33:43.024" v="2783" actId="20577"/>
          <ac:spMkLst>
            <pc:docMk/>
            <pc:sldMk cId="3186512844" sldId="1085"/>
            <ac:spMk id="32" creationId="{69038F3F-FD32-772B-2BCD-A6E9A3A6172E}"/>
          </ac:spMkLst>
        </pc:spChg>
        <pc:spChg chg="del mod">
          <ac:chgData name="Nizar MOUSSATAT" userId="1aa2305c-3eba-4399-8b5f-e349fe700bdc" providerId="ADAL" clId="{B76E68D8-86EE-4C8F-BAE0-126536291667}" dt="2023-02-15T15:26:44.517" v="4628" actId="478"/>
          <ac:spMkLst>
            <pc:docMk/>
            <pc:sldMk cId="3186512844" sldId="1085"/>
            <ac:spMk id="36" creationId="{6FB78B7C-D60F-11F8-F49C-80BB94757C25}"/>
          </ac:spMkLst>
        </pc:spChg>
        <pc:grpChg chg="mod">
          <ac:chgData name="Nizar MOUSSATAT" userId="1aa2305c-3eba-4399-8b5f-e349fe700bdc" providerId="ADAL" clId="{B76E68D8-86EE-4C8F-BAE0-126536291667}" dt="2023-02-15T02:28:29.193" v="2621" actId="20577"/>
          <ac:grpSpMkLst>
            <pc:docMk/>
            <pc:sldMk cId="3186512844" sldId="1085"/>
            <ac:grpSpMk id="10" creationId="{A8DF154C-6984-6D4E-93BD-2E9B71220483}"/>
          </ac:grpSpMkLst>
        </pc:grpChg>
        <pc:grpChg chg="mod">
          <ac:chgData name="Nizar MOUSSATAT" userId="1aa2305c-3eba-4399-8b5f-e349fe700bdc" providerId="ADAL" clId="{B76E68D8-86EE-4C8F-BAE0-126536291667}" dt="2023-02-15T02:28:57.679" v="2633" actId="20577"/>
          <ac:grpSpMkLst>
            <pc:docMk/>
            <pc:sldMk cId="3186512844" sldId="1085"/>
            <ac:grpSpMk id="23" creationId="{59AD82BD-1934-8F64-2676-E218B877BB12}"/>
          </ac:grpSpMkLst>
        </pc:grpChg>
        <pc:graphicFrameChg chg="mod modGraphic">
          <ac:chgData name="Nizar MOUSSATAT" userId="1aa2305c-3eba-4399-8b5f-e349fe700bdc" providerId="ADAL" clId="{B76E68D8-86EE-4C8F-BAE0-126536291667}" dt="2023-02-15T15:26:54.085" v="4633" actId="2164"/>
          <ac:graphicFrameMkLst>
            <pc:docMk/>
            <pc:sldMk cId="3186512844" sldId="1085"/>
            <ac:graphicFrameMk id="8" creationId="{133FDBF3-934A-B812-8676-4BB0510F3DB9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6:52.081" v="4632" actId="2164"/>
          <ac:graphicFrameMkLst>
            <pc:docMk/>
            <pc:sldMk cId="3186512844" sldId="1085"/>
            <ac:graphicFrameMk id="27" creationId="{80B9C15D-EFA5-20A0-73AD-2E6DA6BE1FD6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7:13.610" v="4634" actId="20577"/>
          <ac:graphicFrameMkLst>
            <pc:docMk/>
            <pc:sldMk cId="3186512844" sldId="1085"/>
            <ac:graphicFrameMk id="28" creationId="{05331556-1887-BBB2-DA93-5C6270F3E17F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6:50.259" v="4631" actId="2164"/>
          <ac:graphicFrameMkLst>
            <pc:docMk/>
            <pc:sldMk cId="3186512844" sldId="1085"/>
            <ac:graphicFrameMk id="35" creationId="{B0C48853-DF82-EC25-95E8-D85EE750DD89}"/>
          </ac:graphicFrameMkLst>
        </pc:graphicFrameChg>
      </pc:sldChg>
      <pc:sldChg chg="new del">
        <pc:chgData name="Nizar MOUSSATAT" userId="1aa2305c-3eba-4399-8b5f-e349fe700bdc" providerId="ADAL" clId="{B76E68D8-86EE-4C8F-BAE0-126536291667}" dt="2023-02-15T02:32:54.380" v="2762" actId="2696"/>
        <pc:sldMkLst>
          <pc:docMk/>
          <pc:sldMk cId="689945126" sldId="1086"/>
        </pc:sldMkLst>
      </pc:sldChg>
      <pc:sldChg chg="addSp delSp modSp add mod delAnim modAnim">
        <pc:chgData name="Nizar MOUSSATAT" userId="1aa2305c-3eba-4399-8b5f-e349fe700bdc" providerId="ADAL" clId="{B76E68D8-86EE-4C8F-BAE0-126536291667}" dt="2023-02-15T15:43:42.635" v="4675" actId="207"/>
        <pc:sldMkLst>
          <pc:docMk/>
          <pc:sldMk cId="893654240" sldId="1086"/>
        </pc:sldMkLst>
        <pc:spChg chg="add del mod">
          <ac:chgData name="Nizar MOUSSATAT" userId="1aa2305c-3eba-4399-8b5f-e349fe700bdc" providerId="ADAL" clId="{B76E68D8-86EE-4C8F-BAE0-126536291667}" dt="2023-02-15T15:28:35.305" v="4640" actId="478"/>
          <ac:spMkLst>
            <pc:docMk/>
            <pc:sldMk cId="893654240" sldId="1086"/>
            <ac:spMk id="2" creationId="{47D531EA-D038-45B9-85D4-50F8E52CA98C}"/>
          </ac:spMkLst>
        </pc:spChg>
        <pc:spChg chg="add del mod">
          <ac:chgData name="Nizar MOUSSATAT" userId="1aa2305c-3eba-4399-8b5f-e349fe700bdc" providerId="ADAL" clId="{B76E68D8-86EE-4C8F-BAE0-126536291667}" dt="2023-02-15T15:28:37.941" v="4642" actId="478"/>
          <ac:spMkLst>
            <pc:docMk/>
            <pc:sldMk cId="893654240" sldId="1086"/>
            <ac:spMk id="3" creationId="{882F6AA8-92FD-7027-084D-92D0852E4524}"/>
          </ac:spMkLst>
        </pc:spChg>
        <pc:spChg chg="mod">
          <ac:chgData name="Nizar MOUSSATAT" userId="1aa2305c-3eba-4399-8b5f-e349fe700bdc" providerId="ADAL" clId="{B76E68D8-86EE-4C8F-BAE0-126536291667}" dt="2023-02-15T02:37:28.417" v="2951" actId="1076"/>
          <ac:spMkLst>
            <pc:docMk/>
            <pc:sldMk cId="893654240" sldId="1086"/>
            <ac:spMk id="4" creationId="{2393AFE0-CBC9-7FDF-1603-4798BC0D9EEA}"/>
          </ac:spMkLst>
        </pc:spChg>
        <pc:spChg chg="mod">
          <ac:chgData name="Nizar MOUSSATAT" userId="1aa2305c-3eba-4399-8b5f-e349fe700bdc" providerId="ADAL" clId="{B76E68D8-86EE-4C8F-BAE0-126536291667}" dt="2023-02-15T15:43:39.424" v="4674" actId="207"/>
          <ac:spMkLst>
            <pc:docMk/>
            <pc:sldMk cId="893654240" sldId="1086"/>
            <ac:spMk id="5" creationId="{8DBE9BCE-B783-F7A8-8AF0-6AD0E783DBC4}"/>
          </ac:spMkLst>
        </pc:spChg>
        <pc:spChg chg="mod">
          <ac:chgData name="Nizar MOUSSATAT" userId="1aa2305c-3eba-4399-8b5f-e349fe700bdc" providerId="ADAL" clId="{B76E68D8-86EE-4C8F-BAE0-126536291667}" dt="2023-02-15T15:43:42.635" v="4675" actId="207"/>
          <ac:spMkLst>
            <pc:docMk/>
            <pc:sldMk cId="893654240" sldId="1086"/>
            <ac:spMk id="6" creationId="{2038D586-454F-4CCF-9BB6-9601EECA69B4}"/>
          </ac:spMkLst>
        </pc:spChg>
        <pc:spChg chg="del">
          <ac:chgData name="Nizar MOUSSATAT" userId="1aa2305c-3eba-4399-8b5f-e349fe700bdc" providerId="ADAL" clId="{B76E68D8-86EE-4C8F-BAE0-126536291667}" dt="2023-02-15T15:28:39.359" v="4643" actId="478"/>
          <ac:spMkLst>
            <pc:docMk/>
            <pc:sldMk cId="893654240" sldId="1086"/>
            <ac:spMk id="9" creationId="{D44B7FAE-16BE-6EF8-01CC-94CA0A060ED0}"/>
          </ac:spMkLst>
        </pc:spChg>
        <pc:spChg chg="mod">
          <ac:chgData name="Nizar MOUSSATAT" userId="1aa2305c-3eba-4399-8b5f-e349fe700bdc" providerId="ADAL" clId="{B76E68D8-86EE-4C8F-BAE0-126536291667}" dt="2023-02-15T02:33:06.363" v="2767" actId="20577"/>
          <ac:spMkLst>
            <pc:docMk/>
            <pc:sldMk cId="893654240" sldId="1086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2:33:06.363" v="2767" actId="20577"/>
          <ac:spMkLst>
            <pc:docMk/>
            <pc:sldMk cId="893654240" sldId="1086"/>
            <ac:spMk id="12" creationId="{8755317D-33D8-6CF1-9F00-940047AE193C}"/>
          </ac:spMkLst>
        </pc:spChg>
        <pc:spChg chg="mod">
          <ac:chgData name="Nizar MOUSSATAT" userId="1aa2305c-3eba-4399-8b5f-e349fe700bdc" providerId="ADAL" clId="{B76E68D8-86EE-4C8F-BAE0-126536291667}" dt="2023-02-15T02:33:19.414" v="2771" actId="20577"/>
          <ac:spMkLst>
            <pc:docMk/>
            <pc:sldMk cId="893654240" sldId="1086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2:33:19.414" v="2771" actId="20577"/>
          <ac:spMkLst>
            <pc:docMk/>
            <pc:sldMk cId="893654240" sldId="1086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2:33:38.402" v="2781" actId="20577"/>
          <ac:spMkLst>
            <pc:docMk/>
            <pc:sldMk cId="893654240" sldId="1086"/>
            <ac:spMk id="32" creationId="{69038F3F-FD32-772B-2BCD-A6E9A3A6172E}"/>
          </ac:spMkLst>
        </pc:spChg>
        <pc:spChg chg="del mod">
          <ac:chgData name="Nizar MOUSSATAT" userId="1aa2305c-3eba-4399-8b5f-e349fe700bdc" providerId="ADAL" clId="{B76E68D8-86EE-4C8F-BAE0-126536291667}" dt="2023-02-15T15:28:36.613" v="4641" actId="478"/>
          <ac:spMkLst>
            <pc:docMk/>
            <pc:sldMk cId="893654240" sldId="1086"/>
            <ac:spMk id="36" creationId="{6FB78B7C-D60F-11F8-F49C-80BB94757C25}"/>
          </ac:spMkLst>
        </pc:spChg>
        <pc:grpChg chg="mod">
          <ac:chgData name="Nizar MOUSSATAT" userId="1aa2305c-3eba-4399-8b5f-e349fe700bdc" providerId="ADAL" clId="{B76E68D8-86EE-4C8F-BAE0-126536291667}" dt="2023-02-15T02:33:06.363" v="2767" actId="20577"/>
          <ac:grpSpMkLst>
            <pc:docMk/>
            <pc:sldMk cId="893654240" sldId="1086"/>
            <ac:grpSpMk id="10" creationId="{A8DF154C-6984-6D4E-93BD-2E9B71220483}"/>
          </ac:grpSpMkLst>
        </pc:grpChg>
        <pc:grpChg chg="mod">
          <ac:chgData name="Nizar MOUSSATAT" userId="1aa2305c-3eba-4399-8b5f-e349fe700bdc" providerId="ADAL" clId="{B76E68D8-86EE-4C8F-BAE0-126536291667}" dt="2023-02-15T02:33:19.414" v="2771" actId="20577"/>
          <ac:grpSpMkLst>
            <pc:docMk/>
            <pc:sldMk cId="893654240" sldId="1086"/>
            <ac:grpSpMk id="23" creationId="{59AD82BD-1934-8F64-2676-E218B877BB12}"/>
          </ac:grpSpMkLst>
        </pc:grpChg>
        <pc:graphicFrameChg chg="mod modGraphic">
          <ac:chgData name="Nizar MOUSSATAT" userId="1aa2305c-3eba-4399-8b5f-e349fe700bdc" providerId="ADAL" clId="{B76E68D8-86EE-4C8F-BAE0-126536291667}" dt="2023-02-15T15:28:48.426" v="4647" actId="2164"/>
          <ac:graphicFrameMkLst>
            <pc:docMk/>
            <pc:sldMk cId="893654240" sldId="1086"/>
            <ac:graphicFrameMk id="8" creationId="{133FDBF3-934A-B812-8676-4BB0510F3DB9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8:46.755" v="4646" actId="2164"/>
          <ac:graphicFrameMkLst>
            <pc:docMk/>
            <pc:sldMk cId="893654240" sldId="1086"/>
            <ac:graphicFrameMk id="27" creationId="{80B9C15D-EFA5-20A0-73AD-2E6DA6BE1FD6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8:41.181" v="4644" actId="2164"/>
          <ac:graphicFrameMkLst>
            <pc:docMk/>
            <pc:sldMk cId="893654240" sldId="1086"/>
            <ac:graphicFrameMk id="28" creationId="{05331556-1887-BBB2-DA93-5C6270F3E17F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8:42.824" v="4645" actId="2164"/>
          <ac:graphicFrameMkLst>
            <pc:docMk/>
            <pc:sldMk cId="893654240" sldId="1086"/>
            <ac:graphicFrameMk id="35" creationId="{B0C48853-DF82-EC25-95E8-D85EE750DD89}"/>
          </ac:graphicFrameMkLst>
        </pc:graphicFrameChg>
      </pc:sldChg>
      <pc:sldChg chg="addSp delSp modSp add mod delAnim modAnim">
        <pc:chgData name="Nizar MOUSSATAT" userId="1aa2305c-3eba-4399-8b5f-e349fe700bdc" providerId="ADAL" clId="{B76E68D8-86EE-4C8F-BAE0-126536291667}" dt="2023-02-15T15:43:53.957" v="4677" actId="207"/>
        <pc:sldMkLst>
          <pc:docMk/>
          <pc:sldMk cId="2902873914" sldId="1087"/>
        </pc:sldMkLst>
        <pc:spChg chg="del">
          <ac:chgData name="Nizar MOUSSATAT" userId="1aa2305c-3eba-4399-8b5f-e349fe700bdc" providerId="ADAL" clId="{B76E68D8-86EE-4C8F-BAE0-126536291667}" dt="2023-02-15T02:42:39.685" v="3064" actId="478"/>
          <ac:spMkLst>
            <pc:docMk/>
            <pc:sldMk cId="2902873914" sldId="1087"/>
            <ac:spMk id="2" creationId="{47D531EA-D038-45B9-85D4-50F8E52CA98C}"/>
          </ac:spMkLst>
        </pc:spChg>
        <pc:spChg chg="del mod">
          <ac:chgData name="Nizar MOUSSATAT" userId="1aa2305c-3eba-4399-8b5f-e349fe700bdc" providerId="ADAL" clId="{B76E68D8-86EE-4C8F-BAE0-126536291667}" dt="2023-02-15T15:29:11.842" v="4653" actId="478"/>
          <ac:spMkLst>
            <pc:docMk/>
            <pc:sldMk cId="2902873914" sldId="1087"/>
            <ac:spMk id="3" creationId="{882F6AA8-92FD-7027-084D-92D0852E4524}"/>
          </ac:spMkLst>
        </pc:spChg>
        <pc:spChg chg="mod">
          <ac:chgData name="Nizar MOUSSATAT" userId="1aa2305c-3eba-4399-8b5f-e349fe700bdc" providerId="ADAL" clId="{B76E68D8-86EE-4C8F-BAE0-126536291667}" dt="2023-02-15T02:43:04.486" v="3082" actId="1076"/>
          <ac:spMkLst>
            <pc:docMk/>
            <pc:sldMk cId="2902873914" sldId="1087"/>
            <ac:spMk id="4" creationId="{2393AFE0-CBC9-7FDF-1603-4798BC0D9EEA}"/>
          </ac:spMkLst>
        </pc:spChg>
        <pc:spChg chg="mod">
          <ac:chgData name="Nizar MOUSSATAT" userId="1aa2305c-3eba-4399-8b5f-e349fe700bdc" providerId="ADAL" clId="{B76E68D8-86EE-4C8F-BAE0-126536291667}" dt="2023-02-15T15:43:53.957" v="4677" actId="207"/>
          <ac:spMkLst>
            <pc:docMk/>
            <pc:sldMk cId="2902873914" sldId="1087"/>
            <ac:spMk id="5" creationId="{8DBE9BCE-B783-F7A8-8AF0-6AD0E783DBC4}"/>
          </ac:spMkLst>
        </pc:spChg>
        <pc:spChg chg="mod">
          <ac:chgData name="Nizar MOUSSATAT" userId="1aa2305c-3eba-4399-8b5f-e349fe700bdc" providerId="ADAL" clId="{B76E68D8-86EE-4C8F-BAE0-126536291667}" dt="2023-02-15T15:43:50.343" v="4676" actId="207"/>
          <ac:spMkLst>
            <pc:docMk/>
            <pc:sldMk cId="2902873914" sldId="1087"/>
            <ac:spMk id="6" creationId="{2038D586-454F-4CCF-9BB6-9601EECA69B4}"/>
          </ac:spMkLst>
        </pc:spChg>
        <pc:spChg chg="del">
          <ac:chgData name="Nizar MOUSSATAT" userId="1aa2305c-3eba-4399-8b5f-e349fe700bdc" providerId="ADAL" clId="{B76E68D8-86EE-4C8F-BAE0-126536291667}" dt="2023-02-15T02:44:30.900" v="3115" actId="478"/>
          <ac:spMkLst>
            <pc:docMk/>
            <pc:sldMk cId="2902873914" sldId="1087"/>
            <ac:spMk id="9" creationId="{D44B7FAE-16BE-6EF8-01CC-94CA0A060ED0}"/>
          </ac:spMkLst>
        </pc:spChg>
        <pc:spChg chg="mod">
          <ac:chgData name="Nizar MOUSSATAT" userId="1aa2305c-3eba-4399-8b5f-e349fe700bdc" providerId="ADAL" clId="{B76E68D8-86EE-4C8F-BAE0-126536291667}" dt="2023-02-15T02:39:55.043" v="2986" actId="20577"/>
          <ac:spMkLst>
            <pc:docMk/>
            <pc:sldMk cId="2902873914" sldId="1087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2:39:55.043" v="2986" actId="20577"/>
          <ac:spMkLst>
            <pc:docMk/>
            <pc:sldMk cId="2902873914" sldId="1087"/>
            <ac:spMk id="12" creationId="{8755317D-33D8-6CF1-9F00-940047AE193C}"/>
          </ac:spMkLst>
        </pc:spChg>
        <pc:spChg chg="add del mod">
          <ac:chgData name="Nizar MOUSSATAT" userId="1aa2305c-3eba-4399-8b5f-e349fe700bdc" providerId="ADAL" clId="{B76E68D8-86EE-4C8F-BAE0-126536291667}" dt="2023-02-15T15:29:03.028" v="4650" actId="478"/>
          <ac:spMkLst>
            <pc:docMk/>
            <pc:sldMk cId="2902873914" sldId="1087"/>
            <ac:spMk id="14" creationId="{BBCE0381-1F35-03FD-1F2B-5F5FBBE89EB5}"/>
          </ac:spMkLst>
        </pc:spChg>
        <pc:spChg chg="mod">
          <ac:chgData name="Nizar MOUSSATAT" userId="1aa2305c-3eba-4399-8b5f-e349fe700bdc" providerId="ADAL" clId="{B76E68D8-86EE-4C8F-BAE0-126536291667}" dt="2023-02-15T02:40:14.259" v="2992" actId="20577"/>
          <ac:spMkLst>
            <pc:docMk/>
            <pc:sldMk cId="2902873914" sldId="1087"/>
            <ac:spMk id="19" creationId="{C469E08E-2D54-302E-9400-E6B633AAF1E9}"/>
          </ac:spMkLst>
        </pc:spChg>
        <pc:spChg chg="add del">
          <ac:chgData name="Nizar MOUSSATAT" userId="1aa2305c-3eba-4399-8b5f-e349fe700bdc" providerId="ADAL" clId="{B76E68D8-86EE-4C8F-BAE0-126536291667}" dt="2023-02-15T15:29:09.374" v="4652" actId="478"/>
          <ac:spMkLst>
            <pc:docMk/>
            <pc:sldMk cId="2902873914" sldId="1087"/>
            <ac:spMk id="20" creationId="{0232F465-410E-FA7B-AC87-29C40E552999}"/>
          </ac:spMkLst>
        </pc:spChg>
        <pc:spChg chg="mod">
          <ac:chgData name="Nizar MOUSSATAT" userId="1aa2305c-3eba-4399-8b5f-e349fe700bdc" providerId="ADAL" clId="{B76E68D8-86EE-4C8F-BAE0-126536291667}" dt="2023-02-15T02:40:29.849" v="2998" actId="20577"/>
          <ac:spMkLst>
            <pc:docMk/>
            <pc:sldMk cId="2902873914" sldId="1087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2:40:29.849" v="2998" actId="20577"/>
          <ac:spMkLst>
            <pc:docMk/>
            <pc:sldMk cId="2902873914" sldId="1087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2:40:21.278" v="2994" actId="20577"/>
          <ac:spMkLst>
            <pc:docMk/>
            <pc:sldMk cId="2902873914" sldId="1087"/>
            <ac:spMk id="32" creationId="{69038F3F-FD32-772B-2BCD-A6E9A3A6172E}"/>
          </ac:spMkLst>
        </pc:spChg>
        <pc:spChg chg="del mod">
          <ac:chgData name="Nizar MOUSSATAT" userId="1aa2305c-3eba-4399-8b5f-e349fe700bdc" providerId="ADAL" clId="{B76E68D8-86EE-4C8F-BAE0-126536291667}" dt="2023-02-15T15:29:01.404" v="4649" actId="478"/>
          <ac:spMkLst>
            <pc:docMk/>
            <pc:sldMk cId="2902873914" sldId="1087"/>
            <ac:spMk id="36" creationId="{6FB78B7C-D60F-11F8-F49C-80BB94757C25}"/>
          </ac:spMkLst>
        </pc:spChg>
        <pc:grpChg chg="mod">
          <ac:chgData name="Nizar MOUSSATAT" userId="1aa2305c-3eba-4399-8b5f-e349fe700bdc" providerId="ADAL" clId="{B76E68D8-86EE-4C8F-BAE0-126536291667}" dt="2023-02-15T02:39:55.043" v="2986" actId="20577"/>
          <ac:grpSpMkLst>
            <pc:docMk/>
            <pc:sldMk cId="2902873914" sldId="1087"/>
            <ac:grpSpMk id="10" creationId="{A8DF154C-6984-6D4E-93BD-2E9B71220483}"/>
          </ac:grpSpMkLst>
        </pc:grpChg>
        <pc:grpChg chg="mod">
          <ac:chgData name="Nizar MOUSSATAT" userId="1aa2305c-3eba-4399-8b5f-e349fe700bdc" providerId="ADAL" clId="{B76E68D8-86EE-4C8F-BAE0-126536291667}" dt="2023-02-15T02:40:29.849" v="2998" actId="20577"/>
          <ac:grpSpMkLst>
            <pc:docMk/>
            <pc:sldMk cId="2902873914" sldId="1087"/>
            <ac:grpSpMk id="23" creationId="{59AD82BD-1934-8F64-2676-E218B877BB12}"/>
          </ac:grpSpMkLst>
        </pc:grpChg>
        <pc:graphicFrameChg chg="mod modGraphic">
          <ac:chgData name="Nizar MOUSSATAT" userId="1aa2305c-3eba-4399-8b5f-e349fe700bdc" providerId="ADAL" clId="{B76E68D8-86EE-4C8F-BAE0-126536291667}" dt="2023-02-15T15:29:20.465" v="4656" actId="2164"/>
          <ac:graphicFrameMkLst>
            <pc:docMk/>
            <pc:sldMk cId="2902873914" sldId="1087"/>
            <ac:graphicFrameMk id="8" creationId="{133FDBF3-934A-B812-8676-4BB0510F3DB9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9:19.042" v="4655" actId="2164"/>
          <ac:graphicFrameMkLst>
            <pc:docMk/>
            <pc:sldMk cId="2902873914" sldId="1087"/>
            <ac:graphicFrameMk id="27" creationId="{80B9C15D-EFA5-20A0-73AD-2E6DA6BE1FD6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15:29:14.318" v="4654" actId="2164"/>
          <ac:graphicFrameMkLst>
            <pc:docMk/>
            <pc:sldMk cId="2902873914" sldId="1087"/>
            <ac:graphicFrameMk id="28" creationId="{05331556-1887-BBB2-DA93-5C6270F3E17F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02:44:22.214" v="3114" actId="2164"/>
          <ac:graphicFrameMkLst>
            <pc:docMk/>
            <pc:sldMk cId="2902873914" sldId="1087"/>
            <ac:graphicFrameMk id="35" creationId="{B0C48853-DF82-EC25-95E8-D85EE750DD89}"/>
          </ac:graphicFrameMkLst>
        </pc:graphicFrameChg>
      </pc:sldChg>
      <pc:sldChg chg="delSp modSp add mod delAnim">
        <pc:chgData name="Nizar MOUSSATAT" userId="1aa2305c-3eba-4399-8b5f-e349fe700bdc" providerId="ADAL" clId="{B76E68D8-86EE-4C8F-BAE0-126536291667}" dt="2023-02-15T02:46:19.891" v="3149" actId="20577"/>
        <pc:sldMkLst>
          <pc:docMk/>
          <pc:sldMk cId="885293460" sldId="1088"/>
        </pc:sldMkLst>
        <pc:spChg chg="del">
          <ac:chgData name="Nizar MOUSSATAT" userId="1aa2305c-3eba-4399-8b5f-e349fe700bdc" providerId="ADAL" clId="{B76E68D8-86EE-4C8F-BAE0-126536291667}" dt="2023-02-15T02:45:13.333" v="3124" actId="478"/>
          <ac:spMkLst>
            <pc:docMk/>
            <pc:sldMk cId="885293460" sldId="1088"/>
            <ac:spMk id="3" creationId="{882F6AA8-92FD-7027-084D-92D0852E4524}"/>
          </ac:spMkLst>
        </pc:spChg>
        <pc:spChg chg="mod">
          <ac:chgData name="Nizar MOUSSATAT" userId="1aa2305c-3eba-4399-8b5f-e349fe700bdc" providerId="ADAL" clId="{B76E68D8-86EE-4C8F-BAE0-126536291667}" dt="2023-02-15T02:46:13.459" v="3147" actId="20577"/>
          <ac:spMkLst>
            <pc:docMk/>
            <pc:sldMk cId="885293460" sldId="1088"/>
            <ac:spMk id="5" creationId="{8DBE9BCE-B783-F7A8-8AF0-6AD0E783DBC4}"/>
          </ac:spMkLst>
        </pc:spChg>
        <pc:spChg chg="mod">
          <ac:chgData name="Nizar MOUSSATAT" userId="1aa2305c-3eba-4399-8b5f-e349fe700bdc" providerId="ADAL" clId="{B76E68D8-86EE-4C8F-BAE0-126536291667}" dt="2023-02-15T02:46:02.304" v="3141" actId="20577"/>
          <ac:spMkLst>
            <pc:docMk/>
            <pc:sldMk cId="885293460" sldId="1088"/>
            <ac:spMk id="6" creationId="{2038D586-454F-4CCF-9BB6-9601EECA69B4}"/>
          </ac:spMkLst>
        </pc:spChg>
        <pc:spChg chg="mod">
          <ac:chgData name="Nizar MOUSSATAT" userId="1aa2305c-3eba-4399-8b5f-e349fe700bdc" providerId="ADAL" clId="{B76E68D8-86EE-4C8F-BAE0-126536291667}" dt="2023-02-15T02:45:44.051" v="3139" actId="20577"/>
          <ac:spMkLst>
            <pc:docMk/>
            <pc:sldMk cId="885293460" sldId="1088"/>
            <ac:spMk id="11" creationId="{23EA157A-BD95-69E3-ADEA-2F9C6E6DBE6B}"/>
          </ac:spMkLst>
        </pc:spChg>
        <pc:spChg chg="mod">
          <ac:chgData name="Nizar MOUSSATAT" userId="1aa2305c-3eba-4399-8b5f-e349fe700bdc" providerId="ADAL" clId="{B76E68D8-86EE-4C8F-BAE0-126536291667}" dt="2023-02-15T02:45:44.051" v="3139" actId="20577"/>
          <ac:spMkLst>
            <pc:docMk/>
            <pc:sldMk cId="885293460" sldId="1088"/>
            <ac:spMk id="12" creationId="{8755317D-33D8-6CF1-9F00-940047AE193C}"/>
          </ac:spMkLst>
        </pc:spChg>
        <pc:spChg chg="del mod">
          <ac:chgData name="Nizar MOUSSATAT" userId="1aa2305c-3eba-4399-8b5f-e349fe700bdc" providerId="ADAL" clId="{B76E68D8-86EE-4C8F-BAE0-126536291667}" dt="2023-02-15T02:45:10.998" v="3123" actId="478"/>
          <ac:spMkLst>
            <pc:docMk/>
            <pc:sldMk cId="885293460" sldId="1088"/>
            <ac:spMk id="14" creationId="{BBCE0381-1F35-03FD-1F2B-5F5FBBE89EB5}"/>
          </ac:spMkLst>
        </pc:spChg>
        <pc:spChg chg="mod">
          <ac:chgData name="Nizar MOUSSATAT" userId="1aa2305c-3eba-4399-8b5f-e349fe700bdc" providerId="ADAL" clId="{B76E68D8-86EE-4C8F-BAE0-126536291667}" dt="2023-02-15T02:46:05.024" v="3142" actId="20577"/>
          <ac:spMkLst>
            <pc:docMk/>
            <pc:sldMk cId="885293460" sldId="1088"/>
            <ac:spMk id="19" creationId="{C469E08E-2D54-302E-9400-E6B633AAF1E9}"/>
          </ac:spMkLst>
        </pc:spChg>
        <pc:spChg chg="mod">
          <ac:chgData name="Nizar MOUSSATAT" userId="1aa2305c-3eba-4399-8b5f-e349fe700bdc" providerId="ADAL" clId="{B76E68D8-86EE-4C8F-BAE0-126536291667}" dt="2023-02-15T02:45:40.879" v="3136" actId="20577"/>
          <ac:spMkLst>
            <pc:docMk/>
            <pc:sldMk cId="885293460" sldId="1088"/>
            <ac:spMk id="24" creationId="{408C938C-D52C-5000-3478-427E347403A9}"/>
          </ac:spMkLst>
        </pc:spChg>
        <pc:spChg chg="mod">
          <ac:chgData name="Nizar MOUSSATAT" userId="1aa2305c-3eba-4399-8b5f-e349fe700bdc" providerId="ADAL" clId="{B76E68D8-86EE-4C8F-BAE0-126536291667}" dt="2023-02-15T02:45:40.879" v="3136" actId="20577"/>
          <ac:spMkLst>
            <pc:docMk/>
            <pc:sldMk cId="885293460" sldId="1088"/>
            <ac:spMk id="25" creationId="{919559D2-5576-C46F-8C39-21E1B92AAD7E}"/>
          </ac:spMkLst>
        </pc:spChg>
        <pc:spChg chg="mod">
          <ac:chgData name="Nizar MOUSSATAT" userId="1aa2305c-3eba-4399-8b5f-e349fe700bdc" providerId="ADAL" clId="{B76E68D8-86EE-4C8F-BAE0-126536291667}" dt="2023-02-15T02:46:06.608" v="3143" actId="20577"/>
          <ac:spMkLst>
            <pc:docMk/>
            <pc:sldMk cId="885293460" sldId="1088"/>
            <ac:spMk id="32" creationId="{69038F3F-FD32-772B-2BCD-A6E9A3A6172E}"/>
          </ac:spMkLst>
        </pc:spChg>
        <pc:spChg chg="del">
          <ac:chgData name="Nizar MOUSSATAT" userId="1aa2305c-3eba-4399-8b5f-e349fe700bdc" providerId="ADAL" clId="{B76E68D8-86EE-4C8F-BAE0-126536291667}" dt="2023-02-15T02:45:08" v="3121" actId="478"/>
          <ac:spMkLst>
            <pc:docMk/>
            <pc:sldMk cId="885293460" sldId="1088"/>
            <ac:spMk id="36" creationId="{6FB78B7C-D60F-11F8-F49C-80BB94757C25}"/>
          </ac:spMkLst>
        </pc:spChg>
        <pc:grpChg chg="mod">
          <ac:chgData name="Nizar MOUSSATAT" userId="1aa2305c-3eba-4399-8b5f-e349fe700bdc" providerId="ADAL" clId="{B76E68D8-86EE-4C8F-BAE0-126536291667}" dt="2023-02-15T02:45:44.051" v="3139" actId="20577"/>
          <ac:grpSpMkLst>
            <pc:docMk/>
            <pc:sldMk cId="885293460" sldId="1088"/>
            <ac:grpSpMk id="10" creationId="{A8DF154C-6984-6D4E-93BD-2E9B71220483}"/>
          </ac:grpSpMkLst>
        </pc:grpChg>
        <pc:grpChg chg="mod">
          <ac:chgData name="Nizar MOUSSATAT" userId="1aa2305c-3eba-4399-8b5f-e349fe700bdc" providerId="ADAL" clId="{B76E68D8-86EE-4C8F-BAE0-126536291667}" dt="2023-02-15T02:45:40.879" v="3136" actId="20577"/>
          <ac:grpSpMkLst>
            <pc:docMk/>
            <pc:sldMk cId="885293460" sldId="1088"/>
            <ac:grpSpMk id="23" creationId="{59AD82BD-1934-8F64-2676-E218B877BB12}"/>
          </ac:grpSpMkLst>
        </pc:grpChg>
        <pc:graphicFrameChg chg="mod modGraphic">
          <ac:chgData name="Nizar MOUSSATAT" userId="1aa2305c-3eba-4399-8b5f-e349fe700bdc" providerId="ADAL" clId="{B76E68D8-86EE-4C8F-BAE0-126536291667}" dt="2023-02-15T02:45:27.268" v="3130" actId="2164"/>
          <ac:graphicFrameMkLst>
            <pc:docMk/>
            <pc:sldMk cId="885293460" sldId="1088"/>
            <ac:graphicFrameMk id="8" creationId="{133FDBF3-934A-B812-8676-4BB0510F3DB9}"/>
          </ac:graphicFrameMkLst>
        </pc:graphicFrameChg>
        <pc:graphicFrameChg chg="modGraphic">
          <ac:chgData name="Nizar MOUSSATAT" userId="1aa2305c-3eba-4399-8b5f-e349fe700bdc" providerId="ADAL" clId="{B76E68D8-86EE-4C8F-BAE0-126536291667}" dt="2023-02-15T02:45:26.053" v="3129" actId="2164"/>
          <ac:graphicFrameMkLst>
            <pc:docMk/>
            <pc:sldMk cId="885293460" sldId="1088"/>
            <ac:graphicFrameMk id="27" creationId="{80B9C15D-EFA5-20A0-73AD-2E6DA6BE1FD6}"/>
          </ac:graphicFrameMkLst>
        </pc:graphicFrameChg>
        <pc:graphicFrameChg chg="mod modGraphic">
          <ac:chgData name="Nizar MOUSSATAT" userId="1aa2305c-3eba-4399-8b5f-e349fe700bdc" providerId="ADAL" clId="{B76E68D8-86EE-4C8F-BAE0-126536291667}" dt="2023-02-15T02:46:19.891" v="3149" actId="20577"/>
          <ac:graphicFrameMkLst>
            <pc:docMk/>
            <pc:sldMk cId="885293460" sldId="1088"/>
            <ac:graphicFrameMk id="28" creationId="{05331556-1887-BBB2-DA93-5C6270F3E17F}"/>
          </ac:graphicFrameMkLst>
        </pc:graphicFrameChg>
        <pc:graphicFrameChg chg="modGraphic">
          <ac:chgData name="Nizar MOUSSATAT" userId="1aa2305c-3eba-4399-8b5f-e349fe700bdc" providerId="ADAL" clId="{B76E68D8-86EE-4C8F-BAE0-126536291667}" dt="2023-02-15T02:46:18.921" v="3148" actId="20577"/>
          <ac:graphicFrameMkLst>
            <pc:docMk/>
            <pc:sldMk cId="885293460" sldId="1088"/>
            <ac:graphicFrameMk id="35" creationId="{B0C48853-DF82-EC25-95E8-D85EE750DD89}"/>
          </ac:graphicFrameMkLst>
        </pc:graphicFrameChg>
      </pc:sldChg>
      <pc:sldChg chg="modSp add del">
        <pc:chgData name="Nizar MOUSSATAT" userId="1aa2305c-3eba-4399-8b5f-e349fe700bdc" providerId="ADAL" clId="{B76E68D8-86EE-4C8F-BAE0-126536291667}" dt="2023-02-15T03:22:22.230" v="3736" actId="2696"/>
        <pc:sldMkLst>
          <pc:docMk/>
          <pc:sldMk cId="65034080" sldId="1089"/>
        </pc:sldMkLst>
        <pc:spChg chg="mod">
          <ac:chgData name="Nizar MOUSSATAT" userId="1aa2305c-3eba-4399-8b5f-e349fe700bdc" providerId="ADAL" clId="{B76E68D8-86EE-4C8F-BAE0-126536291667}" dt="2023-02-15T03:02:20.209" v="3532" actId="20577"/>
          <ac:spMkLst>
            <pc:docMk/>
            <pc:sldMk cId="65034080" sldId="1089"/>
            <ac:spMk id="35" creationId="{53A61E7B-D6EB-4621-BF1B-BB3A634C62DD}"/>
          </ac:spMkLst>
        </pc:spChg>
        <pc:spChg chg="mod">
          <ac:chgData name="Nizar MOUSSATAT" userId="1aa2305c-3eba-4399-8b5f-e349fe700bdc" providerId="ADAL" clId="{B76E68D8-86EE-4C8F-BAE0-126536291667}" dt="2023-02-15T03:02:33.262" v="3544" actId="20577"/>
          <ac:spMkLst>
            <pc:docMk/>
            <pc:sldMk cId="65034080" sldId="1089"/>
            <ac:spMk id="36" creationId="{6405839C-D895-4E33-BC46-A54849E39C57}"/>
          </ac:spMkLst>
        </pc:spChg>
        <pc:spChg chg="mod">
          <ac:chgData name="Nizar MOUSSATAT" userId="1aa2305c-3eba-4399-8b5f-e349fe700bdc" providerId="ADAL" clId="{B76E68D8-86EE-4C8F-BAE0-126536291667}" dt="2023-02-15T03:02:30.243" v="3539" actId="20577"/>
          <ac:spMkLst>
            <pc:docMk/>
            <pc:sldMk cId="65034080" sldId="1089"/>
            <ac:spMk id="37" creationId="{5A78D7C8-5938-484E-AC34-81C555BBDBBF}"/>
          </ac:spMkLst>
        </pc:spChg>
      </pc:sldChg>
      <pc:sldChg chg="add">
        <pc:chgData name="Nizar MOUSSATAT" userId="1aa2305c-3eba-4399-8b5f-e349fe700bdc" providerId="ADAL" clId="{B76E68D8-86EE-4C8F-BAE0-126536291667}" dt="2023-02-15T03:22:26.637" v="3737"/>
        <pc:sldMkLst>
          <pc:docMk/>
          <pc:sldMk cId="2679761924" sldId="1089"/>
        </pc:sldMkLst>
      </pc:sldChg>
      <pc:sldChg chg="modSp add del mod modAnim">
        <pc:chgData name="Nizar MOUSSATAT" userId="1aa2305c-3eba-4399-8b5f-e349fe700bdc" providerId="ADAL" clId="{B76E68D8-86EE-4C8F-BAE0-126536291667}" dt="2023-02-15T03:22:22.230" v="3736" actId="2696"/>
        <pc:sldMkLst>
          <pc:docMk/>
          <pc:sldMk cId="1782369006" sldId="1090"/>
        </pc:sldMkLst>
        <pc:spChg chg="mod">
          <ac:chgData name="Nizar MOUSSATAT" userId="1aa2305c-3eba-4399-8b5f-e349fe700bdc" providerId="ADAL" clId="{B76E68D8-86EE-4C8F-BAE0-126536291667}" dt="2023-02-15T03:07:37.808" v="3626" actId="1076"/>
          <ac:spMkLst>
            <pc:docMk/>
            <pc:sldMk cId="1782369006" sldId="1090"/>
            <ac:spMk id="13" creationId="{AC4C2EB1-AC1F-49C1-96C8-51ACBCE97433}"/>
          </ac:spMkLst>
        </pc:spChg>
        <pc:spChg chg="mod">
          <ac:chgData name="Nizar MOUSSATAT" userId="1aa2305c-3eba-4399-8b5f-e349fe700bdc" providerId="ADAL" clId="{B76E68D8-86EE-4C8F-BAE0-126536291667}" dt="2023-02-15T03:06:17.622" v="3587" actId="20577"/>
          <ac:spMkLst>
            <pc:docMk/>
            <pc:sldMk cId="1782369006" sldId="1090"/>
            <ac:spMk id="14" creationId="{1A325C4E-43B4-4C25-A4B3-D89FD0848311}"/>
          </ac:spMkLst>
        </pc:spChg>
        <pc:spChg chg="mod">
          <ac:chgData name="Nizar MOUSSATAT" userId="1aa2305c-3eba-4399-8b5f-e349fe700bdc" providerId="ADAL" clId="{B76E68D8-86EE-4C8F-BAE0-126536291667}" dt="2023-02-15T03:07:33.300" v="3624" actId="1076"/>
          <ac:spMkLst>
            <pc:docMk/>
            <pc:sldMk cId="1782369006" sldId="1090"/>
            <ac:spMk id="15" creationId="{3CBE33F1-6545-4B44-8D7C-8C96D3CC42D9}"/>
          </ac:spMkLst>
        </pc:spChg>
        <pc:spChg chg="mod">
          <ac:chgData name="Nizar MOUSSATAT" userId="1aa2305c-3eba-4399-8b5f-e349fe700bdc" providerId="ADAL" clId="{B76E68D8-86EE-4C8F-BAE0-126536291667}" dt="2023-02-15T03:06:31.281" v="3593" actId="20577"/>
          <ac:spMkLst>
            <pc:docMk/>
            <pc:sldMk cId="1782369006" sldId="1090"/>
            <ac:spMk id="16" creationId="{AC308DE9-C703-4C3B-B10E-55F1B6B66448}"/>
          </ac:spMkLst>
        </pc:spChg>
        <pc:spChg chg="mod">
          <ac:chgData name="Nizar MOUSSATAT" userId="1aa2305c-3eba-4399-8b5f-e349fe700bdc" providerId="ADAL" clId="{B76E68D8-86EE-4C8F-BAE0-126536291667}" dt="2023-02-15T03:07:27.544" v="3622" actId="404"/>
          <ac:spMkLst>
            <pc:docMk/>
            <pc:sldMk cId="1782369006" sldId="1090"/>
            <ac:spMk id="17" creationId="{DC940157-21EC-449A-B92C-D1D9E621B561}"/>
          </ac:spMkLst>
        </pc:spChg>
        <pc:spChg chg="mod">
          <ac:chgData name="Nizar MOUSSATAT" userId="1aa2305c-3eba-4399-8b5f-e349fe700bdc" providerId="ADAL" clId="{B76E68D8-86EE-4C8F-BAE0-126536291667}" dt="2023-02-15T03:07:08.698" v="3613" actId="20577"/>
          <ac:spMkLst>
            <pc:docMk/>
            <pc:sldMk cId="1782369006" sldId="1090"/>
            <ac:spMk id="18" creationId="{01D2B14A-BAC9-4E1C-84B3-D1164470EDB7}"/>
          </ac:spMkLst>
        </pc:spChg>
        <pc:spChg chg="mod">
          <ac:chgData name="Nizar MOUSSATAT" userId="1aa2305c-3eba-4399-8b5f-e349fe700bdc" providerId="ADAL" clId="{B76E68D8-86EE-4C8F-BAE0-126536291667}" dt="2023-02-15T03:06:22.146" v="3589" actId="20577"/>
          <ac:spMkLst>
            <pc:docMk/>
            <pc:sldMk cId="1782369006" sldId="1090"/>
            <ac:spMk id="21" creationId="{89C3B3C3-E74F-4BDE-A9F9-801A1A355E7C}"/>
          </ac:spMkLst>
        </pc:spChg>
        <pc:spChg chg="mod">
          <ac:chgData name="Nizar MOUSSATAT" userId="1aa2305c-3eba-4399-8b5f-e349fe700bdc" providerId="ADAL" clId="{B76E68D8-86EE-4C8F-BAE0-126536291667}" dt="2023-02-15T03:10:56.025" v="3658" actId="14100"/>
          <ac:spMkLst>
            <pc:docMk/>
            <pc:sldMk cId="1782369006" sldId="1090"/>
            <ac:spMk id="22" creationId="{CF1EB9BC-8108-47B9-8B11-F7102750E64C}"/>
          </ac:spMkLst>
        </pc:spChg>
        <pc:spChg chg="mod">
          <ac:chgData name="Nizar MOUSSATAT" userId="1aa2305c-3eba-4399-8b5f-e349fe700bdc" providerId="ADAL" clId="{B76E68D8-86EE-4C8F-BAE0-126536291667}" dt="2023-02-15T03:10:47.032" v="3656" actId="20577"/>
          <ac:spMkLst>
            <pc:docMk/>
            <pc:sldMk cId="1782369006" sldId="1090"/>
            <ac:spMk id="23" creationId="{CD744C85-393C-4B26-BD22-202BECF5D9D7}"/>
          </ac:spMkLst>
        </pc:spChg>
        <pc:spChg chg="mod">
          <ac:chgData name="Nizar MOUSSATAT" userId="1aa2305c-3eba-4399-8b5f-e349fe700bdc" providerId="ADAL" clId="{B76E68D8-86EE-4C8F-BAE0-126536291667}" dt="2023-02-15T03:07:43.345" v="3628" actId="1076"/>
          <ac:spMkLst>
            <pc:docMk/>
            <pc:sldMk cId="1782369006" sldId="1090"/>
            <ac:spMk id="24" creationId="{1453FC80-7979-48B4-98EA-AF5DAEF8AD5C}"/>
          </ac:spMkLst>
        </pc:spChg>
        <pc:spChg chg="mod">
          <ac:chgData name="Nizar MOUSSATAT" userId="1aa2305c-3eba-4399-8b5f-e349fe700bdc" providerId="ADAL" clId="{B76E68D8-86EE-4C8F-BAE0-126536291667}" dt="2023-02-15T03:06:56.210" v="3601" actId="20577"/>
          <ac:spMkLst>
            <pc:docMk/>
            <pc:sldMk cId="1782369006" sldId="1090"/>
            <ac:spMk id="25" creationId="{239037A7-6F5D-4BF0-9708-0DB0197D1389}"/>
          </ac:spMkLst>
        </pc:spChg>
        <pc:spChg chg="mod">
          <ac:chgData name="Nizar MOUSSATAT" userId="1aa2305c-3eba-4399-8b5f-e349fe700bdc" providerId="ADAL" clId="{B76E68D8-86EE-4C8F-BAE0-126536291667}" dt="2023-02-15T03:07:03.298" v="3610" actId="20577"/>
          <ac:spMkLst>
            <pc:docMk/>
            <pc:sldMk cId="1782369006" sldId="1090"/>
            <ac:spMk id="26" creationId="{50E36F5A-315A-4F43-AB67-A8B7EF23186F}"/>
          </ac:spMkLst>
        </pc:spChg>
        <pc:spChg chg="mod">
          <ac:chgData name="Nizar MOUSSATAT" userId="1aa2305c-3eba-4399-8b5f-e349fe700bdc" providerId="ADAL" clId="{B76E68D8-86EE-4C8F-BAE0-126536291667}" dt="2023-02-15T03:04:04.207" v="3549" actId="1076"/>
          <ac:spMkLst>
            <pc:docMk/>
            <pc:sldMk cId="1782369006" sldId="1090"/>
            <ac:spMk id="27" creationId="{5BA3E38A-E9D3-4EE7-9B7D-1E1419A61080}"/>
          </ac:spMkLst>
        </pc:spChg>
        <pc:spChg chg="mod">
          <ac:chgData name="Nizar MOUSSATAT" userId="1aa2305c-3eba-4399-8b5f-e349fe700bdc" providerId="ADAL" clId="{B76E68D8-86EE-4C8F-BAE0-126536291667}" dt="2023-02-15T03:10:59.002" v="3659" actId="1076"/>
          <ac:spMkLst>
            <pc:docMk/>
            <pc:sldMk cId="1782369006" sldId="1090"/>
            <ac:spMk id="31" creationId="{7240164A-1552-4169-A150-076FB7F61718}"/>
          </ac:spMkLst>
        </pc:spChg>
        <pc:spChg chg="mod">
          <ac:chgData name="Nizar MOUSSATAT" userId="1aa2305c-3eba-4399-8b5f-e349fe700bdc" providerId="ADAL" clId="{B76E68D8-86EE-4C8F-BAE0-126536291667}" dt="2023-02-15T03:11:02.871" v="3660" actId="1076"/>
          <ac:spMkLst>
            <pc:docMk/>
            <pc:sldMk cId="1782369006" sldId="1090"/>
            <ac:spMk id="34" creationId="{1A772920-593D-4396-B6A1-F33E7A76BF96}"/>
          </ac:spMkLst>
        </pc:spChg>
      </pc:sldChg>
      <pc:sldChg chg="add">
        <pc:chgData name="Nizar MOUSSATAT" userId="1aa2305c-3eba-4399-8b5f-e349fe700bdc" providerId="ADAL" clId="{B76E68D8-86EE-4C8F-BAE0-126536291667}" dt="2023-02-15T03:22:26.637" v="3737"/>
        <pc:sldMkLst>
          <pc:docMk/>
          <pc:sldMk cId="3218100709" sldId="1090"/>
        </pc:sldMkLst>
      </pc:sldChg>
      <pc:sldChg chg="addSp delSp modSp add del mod delAnim modAnim">
        <pc:chgData name="Nizar MOUSSATAT" userId="1aa2305c-3eba-4399-8b5f-e349fe700bdc" providerId="ADAL" clId="{B76E68D8-86EE-4C8F-BAE0-126536291667}" dt="2023-02-15T03:22:22.230" v="3736" actId="2696"/>
        <pc:sldMkLst>
          <pc:docMk/>
          <pc:sldMk cId="830899982" sldId="1091"/>
        </pc:sldMkLst>
        <pc:spChg chg="add mod">
          <ac:chgData name="Nizar MOUSSATAT" userId="1aa2305c-3eba-4399-8b5f-e349fe700bdc" providerId="ADAL" clId="{B76E68D8-86EE-4C8F-BAE0-126536291667}" dt="2023-02-15T03:19:46.956" v="3730" actId="1076"/>
          <ac:spMkLst>
            <pc:docMk/>
            <pc:sldMk cId="830899982" sldId="1091"/>
            <ac:spMk id="2" creationId="{5017460A-BE7F-F25C-36FC-4DC9D38D4FBD}"/>
          </ac:spMkLst>
        </pc:spChg>
        <pc:spChg chg="mod">
          <ac:chgData name="Nizar MOUSSATAT" userId="1aa2305c-3eba-4399-8b5f-e349fe700bdc" providerId="ADAL" clId="{B76E68D8-86EE-4C8F-BAE0-126536291667}" dt="2023-02-15T03:15:52.384" v="3669"/>
          <ac:spMkLst>
            <pc:docMk/>
            <pc:sldMk cId="830899982" sldId="1091"/>
            <ac:spMk id="6" creationId="{5F5AC12B-B557-46E4-93A7-834BB4A62396}"/>
          </ac:spMkLst>
        </pc:spChg>
        <pc:spChg chg="mod">
          <ac:chgData name="Nizar MOUSSATAT" userId="1aa2305c-3eba-4399-8b5f-e349fe700bdc" providerId="ADAL" clId="{B76E68D8-86EE-4C8F-BAE0-126536291667}" dt="2023-02-15T03:16:15.926" v="3672" actId="20577"/>
          <ac:spMkLst>
            <pc:docMk/>
            <pc:sldMk cId="830899982" sldId="1091"/>
            <ac:spMk id="16" creationId="{2C26F5D4-2AED-4C89-9BF6-FEDEBD0B6479}"/>
          </ac:spMkLst>
        </pc:spChg>
        <pc:spChg chg="mod">
          <ac:chgData name="Nizar MOUSSATAT" userId="1aa2305c-3eba-4399-8b5f-e349fe700bdc" providerId="ADAL" clId="{B76E68D8-86EE-4C8F-BAE0-126536291667}" dt="2023-02-15T03:19:02.915" v="3720" actId="1076"/>
          <ac:spMkLst>
            <pc:docMk/>
            <pc:sldMk cId="830899982" sldId="1091"/>
            <ac:spMk id="17" creationId="{1B1638A2-C6B8-4C6E-BE13-11862B78EAA5}"/>
          </ac:spMkLst>
        </pc:spChg>
        <pc:spChg chg="mod">
          <ac:chgData name="Nizar MOUSSATAT" userId="1aa2305c-3eba-4399-8b5f-e349fe700bdc" providerId="ADAL" clId="{B76E68D8-86EE-4C8F-BAE0-126536291667}" dt="2023-02-15T03:19:06.757" v="3721" actId="1076"/>
          <ac:spMkLst>
            <pc:docMk/>
            <pc:sldMk cId="830899982" sldId="1091"/>
            <ac:spMk id="18" creationId="{0806211B-7605-4032-9B8A-0F1042CEF16C}"/>
          </ac:spMkLst>
        </pc:spChg>
        <pc:spChg chg="mod">
          <ac:chgData name="Nizar MOUSSATAT" userId="1aa2305c-3eba-4399-8b5f-e349fe700bdc" providerId="ADAL" clId="{B76E68D8-86EE-4C8F-BAE0-126536291667}" dt="2023-02-15T03:19:19.962" v="3726" actId="1076"/>
          <ac:spMkLst>
            <pc:docMk/>
            <pc:sldMk cId="830899982" sldId="1091"/>
            <ac:spMk id="19" creationId="{AC62FBD7-22B2-40BF-AC0A-F4BA4D4BC868}"/>
          </ac:spMkLst>
        </pc:spChg>
        <pc:spChg chg="mod">
          <ac:chgData name="Nizar MOUSSATAT" userId="1aa2305c-3eba-4399-8b5f-e349fe700bdc" providerId="ADAL" clId="{B76E68D8-86EE-4C8F-BAE0-126536291667}" dt="2023-02-15T03:18:59.012" v="3719" actId="14100"/>
          <ac:spMkLst>
            <pc:docMk/>
            <pc:sldMk cId="830899982" sldId="1091"/>
            <ac:spMk id="22" creationId="{556428A8-C9F5-4F39-948F-AB45592433CF}"/>
          </ac:spMkLst>
        </pc:spChg>
        <pc:spChg chg="mod">
          <ac:chgData name="Nizar MOUSSATAT" userId="1aa2305c-3eba-4399-8b5f-e349fe700bdc" providerId="ADAL" clId="{B76E68D8-86EE-4C8F-BAE0-126536291667}" dt="2023-02-15T03:19:11.319" v="3723" actId="14100"/>
          <ac:spMkLst>
            <pc:docMk/>
            <pc:sldMk cId="830899982" sldId="1091"/>
            <ac:spMk id="23" creationId="{AE5C5DFB-8F27-4394-BEF4-9DA058D8B4D0}"/>
          </ac:spMkLst>
        </pc:spChg>
        <pc:spChg chg="mod">
          <ac:chgData name="Nizar MOUSSATAT" userId="1aa2305c-3eba-4399-8b5f-e349fe700bdc" providerId="ADAL" clId="{B76E68D8-86EE-4C8F-BAE0-126536291667}" dt="2023-02-15T03:19:26.779" v="3727" actId="1076"/>
          <ac:spMkLst>
            <pc:docMk/>
            <pc:sldMk cId="830899982" sldId="1091"/>
            <ac:spMk id="24" creationId="{C67C39A9-AA2A-49EE-981E-6366A4403DD9}"/>
          </ac:spMkLst>
        </pc:spChg>
        <pc:spChg chg="del mod">
          <ac:chgData name="Nizar MOUSSATAT" userId="1aa2305c-3eba-4399-8b5f-e349fe700bdc" providerId="ADAL" clId="{B76E68D8-86EE-4C8F-BAE0-126536291667}" dt="2023-02-15T03:19:51.103" v="3731" actId="478"/>
          <ac:spMkLst>
            <pc:docMk/>
            <pc:sldMk cId="830899982" sldId="1091"/>
            <ac:spMk id="25" creationId="{F57910D4-8822-47FE-9C78-C02CFAAD7078}"/>
          </ac:spMkLst>
        </pc:spChg>
      </pc:sldChg>
      <pc:sldChg chg="modSp add mod">
        <pc:chgData name="Nizar MOUSSATAT" userId="1aa2305c-3eba-4399-8b5f-e349fe700bdc" providerId="ADAL" clId="{B76E68D8-86EE-4C8F-BAE0-126536291667}" dt="2023-02-15T03:26:18.104" v="3744" actId="1076"/>
        <pc:sldMkLst>
          <pc:docMk/>
          <pc:sldMk cId="2425923041" sldId="1091"/>
        </pc:sldMkLst>
        <pc:spChg chg="mod">
          <ac:chgData name="Nizar MOUSSATAT" userId="1aa2305c-3eba-4399-8b5f-e349fe700bdc" providerId="ADAL" clId="{B76E68D8-86EE-4C8F-BAE0-126536291667}" dt="2023-02-15T03:26:18.104" v="3744" actId="1076"/>
          <ac:spMkLst>
            <pc:docMk/>
            <pc:sldMk cId="2425923041" sldId="1091"/>
            <ac:spMk id="15" creationId="{5EBE59A1-604E-4FD7-BED4-1571C2455ED8}"/>
          </ac:spMkLst>
        </pc:spChg>
      </pc:sldChg>
      <pc:sldChg chg="addSp delSp modSp add mod ord delAnim">
        <pc:chgData name="Nizar MOUSSATAT" userId="1aa2305c-3eba-4399-8b5f-e349fe700bdc" providerId="ADAL" clId="{B76E68D8-86EE-4C8F-BAE0-126536291667}" dt="2023-02-15T03:49:13.100" v="4569" actId="14100"/>
        <pc:sldMkLst>
          <pc:docMk/>
          <pc:sldMk cId="63161359" sldId="1092"/>
        </pc:sldMkLst>
        <pc:spChg chg="del mod">
          <ac:chgData name="Nizar MOUSSATAT" userId="1aa2305c-3eba-4399-8b5f-e349fe700bdc" providerId="ADAL" clId="{B76E68D8-86EE-4C8F-BAE0-126536291667}" dt="2023-02-15T03:37:58.437" v="3842" actId="21"/>
          <ac:spMkLst>
            <pc:docMk/>
            <pc:sldMk cId="63161359" sldId="1092"/>
            <ac:spMk id="2" creationId="{F0631675-648D-8B78-6A21-474C09B71322}"/>
          </ac:spMkLst>
        </pc:spChg>
        <pc:spChg chg="mod">
          <ac:chgData name="Nizar MOUSSATAT" userId="1aa2305c-3eba-4399-8b5f-e349fe700bdc" providerId="ADAL" clId="{B76E68D8-86EE-4C8F-BAE0-126536291667}" dt="2023-02-15T03:37:17.668" v="3830" actId="20577"/>
          <ac:spMkLst>
            <pc:docMk/>
            <pc:sldMk cId="63161359" sldId="1092"/>
            <ac:spMk id="4" creationId="{3F894A87-A1AF-4083-A3F7-631CA8FD7219}"/>
          </ac:spMkLst>
        </pc:spChg>
        <pc:spChg chg="add mod">
          <ac:chgData name="Nizar MOUSSATAT" userId="1aa2305c-3eba-4399-8b5f-e349fe700bdc" providerId="ADAL" clId="{B76E68D8-86EE-4C8F-BAE0-126536291667}" dt="2023-02-15T03:38:01.655" v="3845"/>
          <ac:spMkLst>
            <pc:docMk/>
            <pc:sldMk cId="63161359" sldId="1092"/>
            <ac:spMk id="6" creationId="{4C0C417E-78BF-9E83-267E-49DA9441A509}"/>
          </ac:spMkLst>
        </pc:spChg>
        <pc:spChg chg="del">
          <ac:chgData name="Nizar MOUSSATAT" userId="1aa2305c-3eba-4399-8b5f-e349fe700bdc" providerId="ADAL" clId="{B76E68D8-86EE-4C8F-BAE0-126536291667}" dt="2023-02-15T03:37:29.832" v="3832" actId="478"/>
          <ac:spMkLst>
            <pc:docMk/>
            <pc:sldMk cId="63161359" sldId="1092"/>
            <ac:spMk id="7" creationId="{C750EC31-7DE7-EDC9-F754-D0B1DFA80C29}"/>
          </ac:spMkLst>
        </pc:spChg>
        <pc:spChg chg="del">
          <ac:chgData name="Nizar MOUSSATAT" userId="1aa2305c-3eba-4399-8b5f-e349fe700bdc" providerId="ADAL" clId="{B76E68D8-86EE-4C8F-BAE0-126536291667}" dt="2023-02-15T03:37:31.752" v="3833" actId="478"/>
          <ac:spMkLst>
            <pc:docMk/>
            <pc:sldMk cId="63161359" sldId="1092"/>
            <ac:spMk id="8" creationId="{ED4A4DC1-EBE4-C6F4-EAF0-23D768510AB8}"/>
          </ac:spMkLst>
        </pc:spChg>
        <pc:spChg chg="del">
          <ac:chgData name="Nizar MOUSSATAT" userId="1aa2305c-3eba-4399-8b5f-e349fe700bdc" providerId="ADAL" clId="{B76E68D8-86EE-4C8F-BAE0-126536291667}" dt="2023-02-15T03:37:33.144" v="3834" actId="478"/>
          <ac:spMkLst>
            <pc:docMk/>
            <pc:sldMk cId="63161359" sldId="1092"/>
            <ac:spMk id="10" creationId="{4E4ADF51-1947-C1C2-828E-11FEA1D7D030}"/>
          </ac:spMkLst>
        </pc:spChg>
        <pc:spChg chg="del">
          <ac:chgData name="Nizar MOUSSATAT" userId="1aa2305c-3eba-4399-8b5f-e349fe700bdc" providerId="ADAL" clId="{B76E68D8-86EE-4C8F-BAE0-126536291667}" dt="2023-02-15T03:37:34.293" v="3835" actId="478"/>
          <ac:spMkLst>
            <pc:docMk/>
            <pc:sldMk cId="63161359" sldId="1092"/>
            <ac:spMk id="11" creationId="{79F12C99-0E5F-1237-E29B-A249373020E1}"/>
          </ac:spMkLst>
        </pc:spChg>
        <pc:spChg chg="add mod">
          <ac:chgData name="Nizar MOUSSATAT" userId="1aa2305c-3eba-4399-8b5f-e349fe700bdc" providerId="ADAL" clId="{B76E68D8-86EE-4C8F-BAE0-126536291667}" dt="2023-02-15T03:47:48.510" v="4554" actId="1076"/>
          <ac:spMkLst>
            <pc:docMk/>
            <pc:sldMk cId="63161359" sldId="1092"/>
            <ac:spMk id="12" creationId="{9B662EBB-2446-10EB-B99D-0D7FCC7C4A90}"/>
          </ac:spMkLst>
        </pc:spChg>
        <pc:spChg chg="add mod">
          <ac:chgData name="Nizar MOUSSATAT" userId="1aa2305c-3eba-4399-8b5f-e349fe700bdc" providerId="ADAL" clId="{B76E68D8-86EE-4C8F-BAE0-126536291667}" dt="2023-02-15T03:40:01.234" v="3851" actId="1076"/>
          <ac:spMkLst>
            <pc:docMk/>
            <pc:sldMk cId="63161359" sldId="1092"/>
            <ac:spMk id="13" creationId="{2B73D1FF-913D-B126-FF5D-CC6569D2BBEB}"/>
          </ac:spMkLst>
        </pc:spChg>
        <pc:spChg chg="add mod">
          <ac:chgData name="Nizar MOUSSATAT" userId="1aa2305c-3eba-4399-8b5f-e349fe700bdc" providerId="ADAL" clId="{B76E68D8-86EE-4C8F-BAE0-126536291667}" dt="2023-02-15T03:48:07.764" v="4558" actId="20577"/>
          <ac:spMkLst>
            <pc:docMk/>
            <pc:sldMk cId="63161359" sldId="1092"/>
            <ac:spMk id="14" creationId="{CCCCE121-44F0-385A-1353-FBA7B3E5DC13}"/>
          </ac:spMkLst>
        </pc:spChg>
        <pc:spChg chg="add del mod">
          <ac:chgData name="Nizar MOUSSATAT" userId="1aa2305c-3eba-4399-8b5f-e349fe700bdc" providerId="ADAL" clId="{B76E68D8-86EE-4C8F-BAE0-126536291667}" dt="2023-02-15T03:47:03.009" v="4548" actId="478"/>
          <ac:spMkLst>
            <pc:docMk/>
            <pc:sldMk cId="63161359" sldId="1092"/>
            <ac:spMk id="16" creationId="{5AD979AB-792F-31BB-445C-EBE4466032EB}"/>
          </ac:spMkLst>
        </pc:spChg>
        <pc:spChg chg="add del mod">
          <ac:chgData name="Nizar MOUSSATAT" userId="1aa2305c-3eba-4399-8b5f-e349fe700bdc" providerId="ADAL" clId="{B76E68D8-86EE-4C8F-BAE0-126536291667}" dt="2023-02-15T03:38:01.129" v="3844" actId="478"/>
          <ac:spMkLst>
            <pc:docMk/>
            <pc:sldMk cId="63161359" sldId="1092"/>
            <ac:spMk id="26" creationId="{E44F034E-B4E9-42C4-9F97-EBAF4E0D0C2C}"/>
          </ac:spMkLst>
        </pc:spChg>
        <pc:spChg chg="del">
          <ac:chgData name="Nizar MOUSSATAT" userId="1aa2305c-3eba-4399-8b5f-e349fe700bdc" providerId="ADAL" clId="{B76E68D8-86EE-4C8F-BAE0-126536291667}" dt="2023-02-15T03:37:04.813" v="3822" actId="478"/>
          <ac:spMkLst>
            <pc:docMk/>
            <pc:sldMk cId="63161359" sldId="1092"/>
            <ac:spMk id="35" creationId="{DCE42BED-6984-4D72-A66E-B9E41D8478DB}"/>
          </ac:spMkLst>
        </pc:spChg>
        <pc:spChg chg="del mod">
          <ac:chgData name="Nizar MOUSSATAT" userId="1aa2305c-3eba-4399-8b5f-e349fe700bdc" providerId="ADAL" clId="{B76E68D8-86EE-4C8F-BAE0-126536291667}" dt="2023-02-15T03:37:06.798" v="3824" actId="478"/>
          <ac:spMkLst>
            <pc:docMk/>
            <pc:sldMk cId="63161359" sldId="1092"/>
            <ac:spMk id="36" creationId="{B3CC54FF-F495-484D-8115-C2ACCF25ED1D}"/>
          </ac:spMkLst>
        </pc:spChg>
        <pc:spChg chg="del">
          <ac:chgData name="Nizar MOUSSATAT" userId="1aa2305c-3eba-4399-8b5f-e349fe700bdc" providerId="ADAL" clId="{B76E68D8-86EE-4C8F-BAE0-126536291667}" dt="2023-02-15T03:37:09.206" v="3826" actId="478"/>
          <ac:spMkLst>
            <pc:docMk/>
            <pc:sldMk cId="63161359" sldId="1092"/>
            <ac:spMk id="41" creationId="{D8276E0B-6F95-4E3A-A62D-61F1B3D8A373}"/>
          </ac:spMkLst>
        </pc:spChg>
        <pc:spChg chg="del">
          <ac:chgData name="Nizar MOUSSATAT" userId="1aa2305c-3eba-4399-8b5f-e349fe700bdc" providerId="ADAL" clId="{B76E68D8-86EE-4C8F-BAE0-126536291667}" dt="2023-02-15T03:37:10.378" v="3827" actId="478"/>
          <ac:spMkLst>
            <pc:docMk/>
            <pc:sldMk cId="63161359" sldId="1092"/>
            <ac:spMk id="42" creationId="{829BBA96-15B7-46A2-9B23-723F62949CDA}"/>
          </ac:spMkLst>
        </pc:spChg>
        <pc:spChg chg="del">
          <ac:chgData name="Nizar MOUSSATAT" userId="1aa2305c-3eba-4399-8b5f-e349fe700bdc" providerId="ADAL" clId="{B76E68D8-86EE-4C8F-BAE0-126536291667}" dt="2023-02-15T03:37:11.772" v="3828" actId="478"/>
          <ac:spMkLst>
            <pc:docMk/>
            <pc:sldMk cId="63161359" sldId="1092"/>
            <ac:spMk id="43" creationId="{E9218151-30CF-4766-B235-1865AED8BAC4}"/>
          </ac:spMkLst>
        </pc:spChg>
        <pc:spChg chg="del">
          <ac:chgData name="Nizar MOUSSATAT" userId="1aa2305c-3eba-4399-8b5f-e349fe700bdc" providerId="ADAL" clId="{B76E68D8-86EE-4C8F-BAE0-126536291667}" dt="2023-02-15T03:37:14.917" v="3829" actId="478"/>
          <ac:spMkLst>
            <pc:docMk/>
            <pc:sldMk cId="63161359" sldId="1092"/>
            <ac:spMk id="44" creationId="{363E6455-30DD-4583-ADBD-A59F4F0E91CB}"/>
          </ac:spMkLst>
        </pc:spChg>
        <pc:spChg chg="del">
          <ac:chgData name="Nizar MOUSSATAT" userId="1aa2305c-3eba-4399-8b5f-e349fe700bdc" providerId="ADAL" clId="{B76E68D8-86EE-4C8F-BAE0-126536291667}" dt="2023-02-15T03:37:07.541" v="3825" actId="478"/>
          <ac:spMkLst>
            <pc:docMk/>
            <pc:sldMk cId="63161359" sldId="1092"/>
            <ac:spMk id="45" creationId="{576BCBD0-54A5-4BF7-8C55-8DF2673F5DD8}"/>
          </ac:spMkLst>
        </pc:spChg>
        <pc:picChg chg="add del mod">
          <ac:chgData name="Nizar MOUSSATAT" userId="1aa2305c-3eba-4399-8b5f-e349fe700bdc" providerId="ADAL" clId="{B76E68D8-86EE-4C8F-BAE0-126536291667}" dt="2023-02-15T03:40:05.151" v="3852" actId="478"/>
          <ac:picMkLst>
            <pc:docMk/>
            <pc:sldMk cId="63161359" sldId="1092"/>
            <ac:picMk id="9" creationId="{8EA5900D-BED0-5F89-DE3D-996B87572BF2}"/>
          </ac:picMkLst>
        </pc:picChg>
        <pc:picChg chg="add mod">
          <ac:chgData name="Nizar MOUSSATAT" userId="1aa2305c-3eba-4399-8b5f-e349fe700bdc" providerId="ADAL" clId="{B76E68D8-86EE-4C8F-BAE0-126536291667}" dt="2023-02-15T03:47:55.151" v="4556" actId="1076"/>
          <ac:picMkLst>
            <pc:docMk/>
            <pc:sldMk cId="63161359" sldId="1092"/>
            <ac:picMk id="2050" creationId="{D6744446-FABB-8D5D-7181-C04DDB6B3BA1}"/>
          </ac:picMkLst>
        </pc:picChg>
        <pc:cxnChg chg="add del">
          <ac:chgData name="Nizar MOUSSATAT" userId="1aa2305c-3eba-4399-8b5f-e349fe700bdc" providerId="ADAL" clId="{B76E68D8-86EE-4C8F-BAE0-126536291667}" dt="2023-02-15T03:48:26.169" v="4560" actId="11529"/>
          <ac:cxnSpMkLst>
            <pc:docMk/>
            <pc:sldMk cId="63161359" sldId="1092"/>
            <ac:cxnSpMk id="18" creationId="{1B3D3986-D30C-6B55-C952-48240277A06E}"/>
          </ac:cxnSpMkLst>
        </pc:cxnChg>
        <pc:cxnChg chg="add mod">
          <ac:chgData name="Nizar MOUSSATAT" userId="1aa2305c-3eba-4399-8b5f-e349fe700bdc" providerId="ADAL" clId="{B76E68D8-86EE-4C8F-BAE0-126536291667}" dt="2023-02-15T03:49:13.100" v="4569" actId="14100"/>
          <ac:cxnSpMkLst>
            <pc:docMk/>
            <pc:sldMk cId="63161359" sldId="1092"/>
            <ac:cxnSpMk id="20" creationId="{8517FEB4-7F42-5E03-2ED1-B997D5DEA2A3}"/>
          </ac:cxnSpMkLst>
        </pc:cxnChg>
      </pc:sldChg>
      <pc:sldChg chg="modSp add">
        <pc:chgData name="Nizar MOUSSATAT" userId="1aa2305c-3eba-4399-8b5f-e349fe700bdc" providerId="ADAL" clId="{B76E68D8-86EE-4C8F-BAE0-126536291667}" dt="2023-02-15T15:25:53.805" v="4618" actId="20577"/>
        <pc:sldMkLst>
          <pc:docMk/>
          <pc:sldMk cId="3237641118" sldId="1093"/>
        </pc:sldMkLst>
        <pc:graphicFrameChg chg="mod">
          <ac:chgData name="Nizar MOUSSATAT" userId="1aa2305c-3eba-4399-8b5f-e349fe700bdc" providerId="ADAL" clId="{B76E68D8-86EE-4C8F-BAE0-126536291667}" dt="2023-02-15T15:25:53.805" v="4618" actId="20577"/>
          <ac:graphicFrameMkLst>
            <pc:docMk/>
            <pc:sldMk cId="3237641118" sldId="1093"/>
            <ac:graphicFrameMk id="27" creationId="{80B9C15D-EFA5-20A0-73AD-2E6DA6BE1FD6}"/>
          </ac:graphicFrameMkLst>
        </pc:graphicFrameChg>
      </pc:sldChg>
      <pc:sldChg chg="add">
        <pc:chgData name="Nizar MOUSSATAT" userId="1aa2305c-3eba-4399-8b5f-e349fe700bdc" providerId="ADAL" clId="{B76E68D8-86EE-4C8F-BAE0-126536291667}" dt="2023-02-15T15:26:02.044" v="4619" actId="2890"/>
        <pc:sldMkLst>
          <pc:docMk/>
          <pc:sldMk cId="2039399076" sldId="1094"/>
        </pc:sldMkLst>
      </pc:sldChg>
      <pc:sldChg chg="modSp add mod">
        <pc:chgData name="Nizar MOUSSATAT" userId="1aa2305c-3eba-4399-8b5f-e349fe700bdc" providerId="ADAL" clId="{B76E68D8-86EE-4C8F-BAE0-126536291667}" dt="2023-02-15T15:27:47.767" v="4638" actId="20577"/>
        <pc:sldMkLst>
          <pc:docMk/>
          <pc:sldMk cId="2549787510" sldId="1095"/>
        </pc:sldMkLst>
        <pc:graphicFrameChg chg="modGraphic">
          <ac:chgData name="Nizar MOUSSATAT" userId="1aa2305c-3eba-4399-8b5f-e349fe700bdc" providerId="ADAL" clId="{B76E68D8-86EE-4C8F-BAE0-126536291667}" dt="2023-02-15T15:27:47.767" v="4638" actId="20577"/>
          <ac:graphicFrameMkLst>
            <pc:docMk/>
            <pc:sldMk cId="2549787510" sldId="1095"/>
            <ac:graphicFrameMk id="28" creationId="{05331556-1887-BBB2-DA93-5C6270F3E17F}"/>
          </ac:graphicFrameMkLst>
        </pc:graphicFrameChg>
      </pc:sldChg>
      <pc:sldChg chg="add">
        <pc:chgData name="Nizar MOUSSATAT" userId="1aa2305c-3eba-4399-8b5f-e349fe700bdc" providerId="ADAL" clId="{B76E68D8-86EE-4C8F-BAE0-126536291667}" dt="2023-02-15T15:28:27.720" v="4639" actId="2890"/>
        <pc:sldMkLst>
          <pc:docMk/>
          <pc:sldMk cId="472688018" sldId="1096"/>
        </pc:sldMkLst>
      </pc:sldChg>
      <pc:sldChg chg="add">
        <pc:chgData name="Nizar MOUSSATAT" userId="1aa2305c-3eba-4399-8b5f-e349fe700bdc" providerId="ADAL" clId="{B76E68D8-86EE-4C8F-BAE0-126536291667}" dt="2023-02-15T15:28:57.531" v="4648" actId="2890"/>
        <pc:sldMkLst>
          <pc:docMk/>
          <pc:sldMk cId="3522239260" sldId="1097"/>
        </pc:sldMkLst>
      </pc:sldChg>
      <pc:sldChg chg="add">
        <pc:chgData name="Nizar MOUSSATAT" userId="1aa2305c-3eba-4399-8b5f-e349fe700bdc" providerId="ADAL" clId="{B76E68D8-86EE-4C8F-BAE0-126536291667}" dt="2023-02-15T15:54:16.723" v="4678" actId="2890"/>
        <pc:sldMkLst>
          <pc:docMk/>
          <pc:sldMk cId="3809520693" sldId="1098"/>
        </pc:sldMkLst>
      </pc:sldChg>
    </pc:docChg>
  </pc:docChgLst>
  <pc:docChgLst>
    <pc:chgData name="Nizar MOUSSATAT" userId="1aa2305c-3eba-4399-8b5f-e349fe700bdc" providerId="ADAL" clId="{FDAD3C5B-F6B3-403E-A927-1CE3FC94EB82}"/>
    <pc:docChg chg="undo custSel delSld modSld delSection modSection">
      <pc:chgData name="Nizar MOUSSATAT" userId="1aa2305c-3eba-4399-8b5f-e349fe700bdc" providerId="ADAL" clId="{FDAD3C5B-F6B3-403E-A927-1CE3FC94EB82}" dt="2022-11-13T18:14:41.070" v="477"/>
      <pc:docMkLst>
        <pc:docMk/>
      </pc:docMkLst>
      <pc:sldChg chg="delSp modSp mod">
        <pc:chgData name="Nizar MOUSSATAT" userId="1aa2305c-3eba-4399-8b5f-e349fe700bdc" providerId="ADAL" clId="{FDAD3C5B-F6B3-403E-A927-1CE3FC94EB82}" dt="2022-11-13T18:13:38.217" v="440" actId="790"/>
        <pc:sldMkLst>
          <pc:docMk/>
          <pc:sldMk cId="49839580" sldId="848"/>
        </pc:sldMkLst>
        <pc:spChg chg="mod">
          <ac:chgData name="Nizar MOUSSATAT" userId="1aa2305c-3eba-4399-8b5f-e349fe700bdc" providerId="ADAL" clId="{FDAD3C5B-F6B3-403E-A927-1CE3FC94EB82}" dt="2022-11-13T18:13:38.217" v="440" actId="790"/>
          <ac:spMkLst>
            <pc:docMk/>
            <pc:sldMk cId="49839580" sldId="848"/>
            <ac:spMk id="4" creationId="{049DD828-9816-48D5-8793-DAFED5357886}"/>
          </ac:spMkLst>
        </pc:spChg>
        <pc:picChg chg="del">
          <ac:chgData name="Nizar MOUSSATAT" userId="1aa2305c-3eba-4399-8b5f-e349fe700bdc" providerId="ADAL" clId="{FDAD3C5B-F6B3-403E-A927-1CE3FC94EB82}" dt="2022-11-13T17:46:43.586" v="4" actId="478"/>
          <ac:picMkLst>
            <pc:docMk/>
            <pc:sldMk cId="49839580" sldId="848"/>
            <ac:picMk id="3" creationId="{1D335AA3-462A-4907-9555-95B0B0296A3E}"/>
          </ac:picMkLst>
        </pc:picChg>
      </pc:sldChg>
      <pc:sldChg chg="delSp modSp mod">
        <pc:chgData name="Nizar MOUSSATAT" userId="1aa2305c-3eba-4399-8b5f-e349fe700bdc" providerId="ADAL" clId="{FDAD3C5B-F6B3-403E-A927-1CE3FC94EB82}" dt="2022-11-13T18:14:00.722" v="460" actId="790"/>
        <pc:sldMkLst>
          <pc:docMk/>
          <pc:sldMk cId="398297137" sldId="938"/>
        </pc:sldMkLst>
        <pc:spChg chg="mod">
          <ac:chgData name="Nizar MOUSSATAT" userId="1aa2305c-3eba-4399-8b5f-e349fe700bdc" providerId="ADAL" clId="{FDAD3C5B-F6B3-403E-A927-1CE3FC94EB82}" dt="2022-11-13T18:14:00.722" v="460" actId="790"/>
          <ac:spMkLst>
            <pc:docMk/>
            <pc:sldMk cId="398297137" sldId="938"/>
            <ac:spMk id="4" creationId="{049DD828-9816-48D5-8793-DAFED5357886}"/>
          </ac:spMkLst>
        </pc:spChg>
        <pc:picChg chg="del">
          <ac:chgData name="Nizar MOUSSATAT" userId="1aa2305c-3eba-4399-8b5f-e349fe700bdc" providerId="ADAL" clId="{FDAD3C5B-F6B3-403E-A927-1CE3FC94EB82}" dt="2022-11-13T17:47:35.798" v="109" actId="478"/>
          <ac:picMkLst>
            <pc:docMk/>
            <pc:sldMk cId="398297137" sldId="938"/>
            <ac:picMk id="5" creationId="{017B910B-C749-42FC-A390-4E0D54A9EAB4}"/>
          </ac:picMkLst>
        </pc:picChg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968208465" sldId="962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2467584229" sldId="1018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2827472657" sldId="1019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1271381690" sldId="1020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2683351589" sldId="1021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1908381959" sldId="1022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3021478153" sldId="1023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2297427207" sldId="1024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2491433539" sldId="1025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759666869" sldId="1026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4230435941" sldId="1027"/>
        </pc:sldMkLst>
      </pc:sldChg>
      <pc:sldChg chg="del">
        <pc:chgData name="Nizar MOUSSATAT" userId="1aa2305c-3eba-4399-8b5f-e349fe700bdc" providerId="ADAL" clId="{FDAD3C5B-F6B3-403E-A927-1CE3FC94EB82}" dt="2022-11-13T17:46:30.861" v="0" actId="2696"/>
        <pc:sldMkLst>
          <pc:docMk/>
          <pc:sldMk cId="1194769866" sldId="1028"/>
        </pc:sldMkLst>
      </pc:sldChg>
      <pc:sldChg chg="modSp mod">
        <pc:chgData name="Nizar MOUSSATAT" userId="1aa2305c-3eba-4399-8b5f-e349fe700bdc" providerId="ADAL" clId="{FDAD3C5B-F6B3-403E-A927-1CE3FC94EB82}" dt="2022-11-13T18:10:19.241" v="267" actId="313"/>
        <pc:sldMkLst>
          <pc:docMk/>
          <pc:sldMk cId="1483148527" sldId="1029"/>
        </pc:sldMkLst>
        <pc:spChg chg="mod">
          <ac:chgData name="Nizar MOUSSATAT" userId="1aa2305c-3eba-4399-8b5f-e349fe700bdc" providerId="ADAL" clId="{FDAD3C5B-F6B3-403E-A927-1CE3FC94EB82}" dt="2022-11-13T18:09:05.606" v="240" actId="20577"/>
          <ac:spMkLst>
            <pc:docMk/>
            <pc:sldMk cId="1483148527" sldId="1029"/>
            <ac:spMk id="4" creationId="{3F894A87-A1AF-4083-A3F7-631CA8FD7219}"/>
          </ac:spMkLst>
        </pc:spChg>
        <pc:spChg chg="mod">
          <ac:chgData name="Nizar MOUSSATAT" userId="1aa2305c-3eba-4399-8b5f-e349fe700bdc" providerId="ADAL" clId="{FDAD3C5B-F6B3-403E-A927-1CE3FC94EB82}" dt="2022-11-13T18:10:19.241" v="267" actId="313"/>
          <ac:spMkLst>
            <pc:docMk/>
            <pc:sldMk cId="1483148527" sldId="1029"/>
            <ac:spMk id="6" creationId="{5F5AC12B-B557-46E4-93A7-834BB4A62396}"/>
          </ac:spMkLst>
        </pc:spChg>
        <pc:spChg chg="mod">
          <ac:chgData name="Nizar MOUSSATAT" userId="1aa2305c-3eba-4399-8b5f-e349fe700bdc" providerId="ADAL" clId="{FDAD3C5B-F6B3-403E-A927-1CE3FC94EB82}" dt="2022-11-13T18:08:19.471" v="165" actId="114"/>
          <ac:spMkLst>
            <pc:docMk/>
            <pc:sldMk cId="1483148527" sldId="1029"/>
            <ac:spMk id="9" creationId="{318C72C8-4C8E-4239-ABA4-954B3B5D66B1}"/>
          </ac:spMkLst>
        </pc:spChg>
        <pc:spChg chg="mod">
          <ac:chgData name="Nizar MOUSSATAT" userId="1aa2305c-3eba-4399-8b5f-e349fe700bdc" providerId="ADAL" clId="{FDAD3C5B-F6B3-403E-A927-1CE3FC94EB82}" dt="2022-11-13T18:08:25.431" v="176" actId="20577"/>
          <ac:spMkLst>
            <pc:docMk/>
            <pc:sldMk cId="1483148527" sldId="1029"/>
            <ac:spMk id="10" creationId="{2B18D708-D7C9-4501-9633-35FA12CF7BF4}"/>
          </ac:spMkLst>
        </pc:spChg>
        <pc:spChg chg="mod">
          <ac:chgData name="Nizar MOUSSATAT" userId="1aa2305c-3eba-4399-8b5f-e349fe700bdc" providerId="ADAL" clId="{FDAD3C5B-F6B3-403E-A927-1CE3FC94EB82}" dt="2022-11-13T18:08:56.903" v="231" actId="20577"/>
          <ac:spMkLst>
            <pc:docMk/>
            <pc:sldMk cId="1483148527" sldId="1029"/>
            <ac:spMk id="11" creationId="{97831456-EE96-4346-931D-051A0F2CBB96}"/>
          </ac:spMkLst>
        </pc:spChg>
      </pc:sldChg>
      <pc:sldChg chg="modSp mod">
        <pc:chgData name="Nizar MOUSSATAT" userId="1aa2305c-3eba-4399-8b5f-e349fe700bdc" providerId="ADAL" clId="{FDAD3C5B-F6B3-403E-A927-1CE3FC94EB82}" dt="2022-11-13T18:12:52.995" v="439" actId="404"/>
        <pc:sldMkLst>
          <pc:docMk/>
          <pc:sldMk cId="1801276876" sldId="1037"/>
        </pc:sldMkLst>
        <pc:spChg chg="mod">
          <ac:chgData name="Nizar MOUSSATAT" userId="1aa2305c-3eba-4399-8b5f-e349fe700bdc" providerId="ADAL" clId="{FDAD3C5B-F6B3-403E-A927-1CE3FC94EB82}" dt="2022-11-13T18:12:52.995" v="439" actId="404"/>
          <ac:spMkLst>
            <pc:docMk/>
            <pc:sldMk cId="1801276876" sldId="1037"/>
            <ac:spMk id="6" creationId="{5F5AC12B-B557-46E4-93A7-834BB4A62396}"/>
          </ac:spMkLst>
        </pc:spChg>
      </pc:sldChg>
      <pc:sldChg chg="modSp mod">
        <pc:chgData name="Nizar MOUSSATAT" userId="1aa2305c-3eba-4399-8b5f-e349fe700bdc" providerId="ADAL" clId="{FDAD3C5B-F6B3-403E-A927-1CE3FC94EB82}" dt="2022-11-13T18:11:42.902" v="370" actId="20577"/>
        <pc:sldMkLst>
          <pc:docMk/>
          <pc:sldMk cId="4134422283" sldId="1038"/>
        </pc:sldMkLst>
        <pc:spChg chg="mod">
          <ac:chgData name="Nizar MOUSSATAT" userId="1aa2305c-3eba-4399-8b5f-e349fe700bdc" providerId="ADAL" clId="{FDAD3C5B-F6B3-403E-A927-1CE3FC94EB82}" dt="2022-11-13T18:10:25.039" v="268"/>
          <ac:spMkLst>
            <pc:docMk/>
            <pc:sldMk cId="4134422283" sldId="1038"/>
            <ac:spMk id="6" creationId="{5F5AC12B-B557-46E4-93A7-834BB4A62396}"/>
          </ac:spMkLst>
        </pc:spChg>
        <pc:spChg chg="mod">
          <ac:chgData name="Nizar MOUSSATAT" userId="1aa2305c-3eba-4399-8b5f-e349fe700bdc" providerId="ADAL" clId="{FDAD3C5B-F6B3-403E-A927-1CE3FC94EB82}" dt="2022-11-13T18:11:00.566" v="300" actId="20577"/>
          <ac:spMkLst>
            <pc:docMk/>
            <pc:sldMk cId="4134422283" sldId="1038"/>
            <ac:spMk id="15" creationId="{5EBE59A1-604E-4FD7-BED4-1571C2455ED8}"/>
          </ac:spMkLst>
        </pc:spChg>
        <pc:spChg chg="mod">
          <ac:chgData name="Nizar MOUSSATAT" userId="1aa2305c-3eba-4399-8b5f-e349fe700bdc" providerId="ADAL" clId="{FDAD3C5B-F6B3-403E-A927-1CE3FC94EB82}" dt="2022-11-13T18:11:42.902" v="370" actId="20577"/>
          <ac:spMkLst>
            <pc:docMk/>
            <pc:sldMk cId="4134422283" sldId="1038"/>
            <ac:spMk id="25" creationId="{F57910D4-8822-47FE-9C78-C02CFAAD7078}"/>
          </ac:spMkLst>
        </pc:spChg>
      </pc:sldChg>
      <pc:sldChg chg="modSp mod">
        <pc:chgData name="Nizar MOUSSATAT" userId="1aa2305c-3eba-4399-8b5f-e349fe700bdc" providerId="ADAL" clId="{FDAD3C5B-F6B3-403E-A927-1CE3FC94EB82}" dt="2022-11-13T18:11:52.580" v="371"/>
        <pc:sldMkLst>
          <pc:docMk/>
          <pc:sldMk cId="593132704" sldId="1039"/>
        </pc:sldMkLst>
        <pc:spChg chg="mod">
          <ac:chgData name="Nizar MOUSSATAT" userId="1aa2305c-3eba-4399-8b5f-e349fe700bdc" providerId="ADAL" clId="{FDAD3C5B-F6B3-403E-A927-1CE3FC94EB82}" dt="2022-11-13T18:11:52.580" v="371"/>
          <ac:spMkLst>
            <pc:docMk/>
            <pc:sldMk cId="593132704" sldId="1039"/>
            <ac:spMk id="6" creationId="{5F5AC12B-B557-46E4-93A7-834BB4A62396}"/>
          </ac:spMkLst>
        </pc:spChg>
      </pc:sldChg>
      <pc:sldChg chg="modSp mod">
        <pc:chgData name="Nizar MOUSSATAT" userId="1aa2305c-3eba-4399-8b5f-e349fe700bdc" providerId="ADAL" clId="{FDAD3C5B-F6B3-403E-A927-1CE3FC94EB82}" dt="2022-11-13T18:11:56.353" v="372"/>
        <pc:sldMkLst>
          <pc:docMk/>
          <pc:sldMk cId="4144487698" sldId="1040"/>
        </pc:sldMkLst>
        <pc:spChg chg="mod">
          <ac:chgData name="Nizar MOUSSATAT" userId="1aa2305c-3eba-4399-8b5f-e349fe700bdc" providerId="ADAL" clId="{FDAD3C5B-F6B3-403E-A927-1CE3FC94EB82}" dt="2022-11-13T18:11:56.353" v="372"/>
          <ac:spMkLst>
            <pc:docMk/>
            <pc:sldMk cId="4144487698" sldId="1040"/>
            <ac:spMk id="6" creationId="{5F5AC12B-B557-46E4-93A7-834BB4A62396}"/>
          </ac:spMkLst>
        </pc:spChg>
      </pc:sldChg>
      <pc:sldChg chg="modSp mod">
        <pc:chgData name="Nizar MOUSSATAT" userId="1aa2305c-3eba-4399-8b5f-e349fe700bdc" providerId="ADAL" clId="{FDAD3C5B-F6B3-403E-A927-1CE3FC94EB82}" dt="2022-11-13T18:12:36.691" v="436" actId="20577"/>
        <pc:sldMkLst>
          <pc:docMk/>
          <pc:sldMk cId="2253355134" sldId="1041"/>
        </pc:sldMkLst>
        <pc:spChg chg="mod">
          <ac:chgData name="Nizar MOUSSATAT" userId="1aa2305c-3eba-4399-8b5f-e349fe700bdc" providerId="ADAL" clId="{FDAD3C5B-F6B3-403E-A927-1CE3FC94EB82}" dt="2022-11-13T18:11:59.847" v="373"/>
          <ac:spMkLst>
            <pc:docMk/>
            <pc:sldMk cId="2253355134" sldId="1041"/>
            <ac:spMk id="6" creationId="{5F5AC12B-B557-46E4-93A7-834BB4A62396}"/>
          </ac:spMkLst>
        </pc:spChg>
        <pc:spChg chg="mod">
          <ac:chgData name="Nizar MOUSSATAT" userId="1aa2305c-3eba-4399-8b5f-e349fe700bdc" providerId="ADAL" clId="{FDAD3C5B-F6B3-403E-A927-1CE3FC94EB82}" dt="2022-11-13T18:12:36.691" v="436" actId="20577"/>
          <ac:spMkLst>
            <pc:docMk/>
            <pc:sldMk cId="2253355134" sldId="1041"/>
            <ac:spMk id="12" creationId="{C413C2BC-4872-4A21-8963-6351845C8811}"/>
          </ac:spMkLst>
        </pc:spChg>
      </pc:sldChg>
      <pc:sldChg chg="modSp mod">
        <pc:chgData name="Nizar MOUSSATAT" userId="1aa2305c-3eba-4399-8b5f-e349fe700bdc" providerId="ADAL" clId="{FDAD3C5B-F6B3-403E-A927-1CE3FC94EB82}" dt="2022-11-13T18:14:14.267" v="467" actId="20577"/>
        <pc:sldMkLst>
          <pc:docMk/>
          <pc:sldMk cId="2977421768" sldId="1043"/>
        </pc:sldMkLst>
        <pc:spChg chg="mod">
          <ac:chgData name="Nizar MOUSSATAT" userId="1aa2305c-3eba-4399-8b5f-e349fe700bdc" providerId="ADAL" clId="{FDAD3C5B-F6B3-403E-A927-1CE3FC94EB82}" dt="2022-11-13T18:14:14.267" v="467" actId="20577"/>
          <ac:spMkLst>
            <pc:docMk/>
            <pc:sldMk cId="2977421768" sldId="1043"/>
            <ac:spMk id="26" creationId="{2ABE8D70-7EEC-4935-BF3A-C0D53C153FBC}"/>
          </ac:spMkLst>
        </pc:spChg>
      </pc:sldChg>
      <pc:sldChg chg="modSp mod">
        <pc:chgData name="Nizar MOUSSATAT" userId="1aa2305c-3eba-4399-8b5f-e349fe700bdc" providerId="ADAL" clId="{FDAD3C5B-F6B3-403E-A927-1CE3FC94EB82}" dt="2022-11-13T18:14:18.978" v="468"/>
        <pc:sldMkLst>
          <pc:docMk/>
          <pc:sldMk cId="2608213128" sldId="1044"/>
        </pc:sldMkLst>
        <pc:spChg chg="mod">
          <ac:chgData name="Nizar MOUSSATAT" userId="1aa2305c-3eba-4399-8b5f-e349fe700bdc" providerId="ADAL" clId="{FDAD3C5B-F6B3-403E-A927-1CE3FC94EB82}" dt="2022-11-13T18:14:18.978" v="468"/>
          <ac:spMkLst>
            <pc:docMk/>
            <pc:sldMk cId="2608213128" sldId="1044"/>
            <ac:spMk id="26" creationId="{2ABE8D70-7EEC-4935-BF3A-C0D53C153FBC}"/>
          </ac:spMkLst>
        </pc:spChg>
      </pc:sldChg>
      <pc:sldChg chg="modSp mod">
        <pc:chgData name="Nizar MOUSSATAT" userId="1aa2305c-3eba-4399-8b5f-e349fe700bdc" providerId="ADAL" clId="{FDAD3C5B-F6B3-403E-A927-1CE3FC94EB82}" dt="2022-11-13T18:14:23.976" v="469"/>
        <pc:sldMkLst>
          <pc:docMk/>
          <pc:sldMk cId="2236893358" sldId="1047"/>
        </pc:sldMkLst>
        <pc:spChg chg="mod">
          <ac:chgData name="Nizar MOUSSATAT" userId="1aa2305c-3eba-4399-8b5f-e349fe700bdc" providerId="ADAL" clId="{FDAD3C5B-F6B3-403E-A927-1CE3FC94EB82}" dt="2022-11-13T18:14:23.976" v="469"/>
          <ac:spMkLst>
            <pc:docMk/>
            <pc:sldMk cId="2236893358" sldId="1047"/>
            <ac:spMk id="56" creationId="{8E8CED4C-B4DD-464F-9494-58A7C44E546D}"/>
          </ac:spMkLst>
        </pc:spChg>
      </pc:sldChg>
      <pc:sldChg chg="modSp mod">
        <pc:chgData name="Nizar MOUSSATAT" userId="1aa2305c-3eba-4399-8b5f-e349fe700bdc" providerId="ADAL" clId="{FDAD3C5B-F6B3-403E-A927-1CE3FC94EB82}" dt="2022-11-13T18:14:29.054" v="472"/>
        <pc:sldMkLst>
          <pc:docMk/>
          <pc:sldMk cId="806078961" sldId="1048"/>
        </pc:sldMkLst>
        <pc:spChg chg="mod">
          <ac:chgData name="Nizar MOUSSATAT" userId="1aa2305c-3eba-4399-8b5f-e349fe700bdc" providerId="ADAL" clId="{FDAD3C5B-F6B3-403E-A927-1CE3FC94EB82}" dt="2022-11-13T18:14:29.054" v="472"/>
          <ac:spMkLst>
            <pc:docMk/>
            <pc:sldMk cId="806078961" sldId="1048"/>
            <ac:spMk id="56" creationId="{8E8CED4C-B4DD-464F-9494-58A7C44E546D}"/>
          </ac:spMkLst>
        </pc:spChg>
      </pc:sldChg>
      <pc:sldChg chg="modSp mod">
        <pc:chgData name="Nizar MOUSSATAT" userId="1aa2305c-3eba-4399-8b5f-e349fe700bdc" providerId="ADAL" clId="{FDAD3C5B-F6B3-403E-A927-1CE3FC94EB82}" dt="2022-11-13T18:14:32.367" v="473"/>
        <pc:sldMkLst>
          <pc:docMk/>
          <pc:sldMk cId="2672894292" sldId="1051"/>
        </pc:sldMkLst>
        <pc:spChg chg="mod">
          <ac:chgData name="Nizar MOUSSATAT" userId="1aa2305c-3eba-4399-8b5f-e349fe700bdc" providerId="ADAL" clId="{FDAD3C5B-F6B3-403E-A927-1CE3FC94EB82}" dt="2022-11-13T18:14:32.367" v="473"/>
          <ac:spMkLst>
            <pc:docMk/>
            <pc:sldMk cId="2672894292" sldId="1051"/>
            <ac:spMk id="30" creationId="{36F73DD7-873E-4DE8-91B4-F80BA319A25C}"/>
          </ac:spMkLst>
        </pc:spChg>
      </pc:sldChg>
      <pc:sldChg chg="modSp mod">
        <pc:chgData name="Nizar MOUSSATAT" userId="1aa2305c-3eba-4399-8b5f-e349fe700bdc" providerId="ADAL" clId="{FDAD3C5B-F6B3-403E-A927-1CE3FC94EB82}" dt="2022-11-13T18:14:34.617" v="474"/>
        <pc:sldMkLst>
          <pc:docMk/>
          <pc:sldMk cId="980385490" sldId="1052"/>
        </pc:sldMkLst>
        <pc:spChg chg="mod">
          <ac:chgData name="Nizar MOUSSATAT" userId="1aa2305c-3eba-4399-8b5f-e349fe700bdc" providerId="ADAL" clId="{FDAD3C5B-F6B3-403E-A927-1CE3FC94EB82}" dt="2022-11-13T18:14:34.617" v="474"/>
          <ac:spMkLst>
            <pc:docMk/>
            <pc:sldMk cId="980385490" sldId="1052"/>
            <ac:spMk id="30" creationId="{36F73DD7-873E-4DE8-91B4-F80BA319A25C}"/>
          </ac:spMkLst>
        </pc:spChg>
      </pc:sldChg>
      <pc:sldChg chg="modSp mod">
        <pc:chgData name="Nizar MOUSSATAT" userId="1aa2305c-3eba-4399-8b5f-e349fe700bdc" providerId="ADAL" clId="{FDAD3C5B-F6B3-403E-A927-1CE3FC94EB82}" dt="2022-11-13T18:14:36.567" v="475"/>
        <pc:sldMkLst>
          <pc:docMk/>
          <pc:sldMk cId="1965889597" sldId="1053"/>
        </pc:sldMkLst>
        <pc:spChg chg="mod">
          <ac:chgData name="Nizar MOUSSATAT" userId="1aa2305c-3eba-4399-8b5f-e349fe700bdc" providerId="ADAL" clId="{FDAD3C5B-F6B3-403E-A927-1CE3FC94EB82}" dt="2022-11-13T18:14:36.567" v="475"/>
          <ac:spMkLst>
            <pc:docMk/>
            <pc:sldMk cId="1965889597" sldId="1053"/>
            <ac:spMk id="30" creationId="{36F73DD7-873E-4DE8-91B4-F80BA319A25C}"/>
          </ac:spMkLst>
        </pc:spChg>
      </pc:sldChg>
      <pc:sldChg chg="modSp mod">
        <pc:chgData name="Nizar MOUSSATAT" userId="1aa2305c-3eba-4399-8b5f-e349fe700bdc" providerId="ADAL" clId="{FDAD3C5B-F6B3-403E-A927-1CE3FC94EB82}" dt="2022-11-13T18:14:38.807" v="476"/>
        <pc:sldMkLst>
          <pc:docMk/>
          <pc:sldMk cId="2583338559" sldId="1054"/>
        </pc:sldMkLst>
        <pc:spChg chg="mod">
          <ac:chgData name="Nizar MOUSSATAT" userId="1aa2305c-3eba-4399-8b5f-e349fe700bdc" providerId="ADAL" clId="{FDAD3C5B-F6B3-403E-A927-1CE3FC94EB82}" dt="2022-11-13T18:14:38.807" v="476"/>
          <ac:spMkLst>
            <pc:docMk/>
            <pc:sldMk cId="2583338559" sldId="1054"/>
            <ac:spMk id="30" creationId="{36F73DD7-873E-4DE8-91B4-F80BA319A25C}"/>
          </ac:spMkLst>
        </pc:spChg>
      </pc:sldChg>
      <pc:sldChg chg="modSp mod">
        <pc:chgData name="Nizar MOUSSATAT" userId="1aa2305c-3eba-4399-8b5f-e349fe700bdc" providerId="ADAL" clId="{FDAD3C5B-F6B3-403E-A927-1CE3FC94EB82}" dt="2022-11-13T18:14:41.070" v="477"/>
        <pc:sldMkLst>
          <pc:docMk/>
          <pc:sldMk cId="4003456433" sldId="1055"/>
        </pc:sldMkLst>
        <pc:spChg chg="mod">
          <ac:chgData name="Nizar MOUSSATAT" userId="1aa2305c-3eba-4399-8b5f-e349fe700bdc" providerId="ADAL" clId="{FDAD3C5B-F6B3-403E-A927-1CE3FC94EB82}" dt="2022-11-13T18:14:41.070" v="477"/>
          <ac:spMkLst>
            <pc:docMk/>
            <pc:sldMk cId="4003456433" sldId="1055"/>
            <ac:spMk id="30" creationId="{36F73DD7-873E-4DE8-91B4-F80BA319A2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95EEC0-BA2F-4C89-A04C-7A4A655E2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20E98-7CDF-4021-8551-1596F15CE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31BB-79C8-47D7-927B-A4A057B48BB9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2B7C-7F8E-4E82-8E98-820250829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38D9-98AA-4E2F-BECD-0B5701A07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3C3B0-A9E3-44D3-89EF-A392F668C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r">
              <a:defRPr sz="1300"/>
            </a:lvl1pPr>
          </a:lstStyle>
          <a:p>
            <a:fld id="{9C6A85EB-AF26-437E-8488-94E19A13AA79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7" tIns="47319" rIns="94637" bIns="4731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8"/>
          </a:xfrm>
          <a:prstGeom prst="rect">
            <a:avLst/>
          </a:prstGeom>
        </p:spPr>
        <p:txBody>
          <a:bodyPr vert="horz" lIns="94637" tIns="47319" rIns="94637" bIns="473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r">
              <a:defRPr sz="1300"/>
            </a:lvl1pPr>
          </a:lstStyle>
          <a:p>
            <a:fld id="{DD4EDCD2-601A-461C-9AB5-639C33E3F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64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6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image" Target="../media/image61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270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png"/><Relationship Id="rId7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87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09.png"/><Relationship Id="rId5" Type="http://schemas.openxmlformats.org/officeDocument/2006/relationships/image" Target="../media/image104.png"/><Relationship Id="rId10" Type="http://schemas.openxmlformats.org/officeDocument/2006/relationships/image" Target="../media/image93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13" Type="http://schemas.openxmlformats.org/officeDocument/2006/relationships/image" Target="../media/image1020.png"/><Relationship Id="rId3" Type="http://schemas.openxmlformats.org/officeDocument/2006/relationships/image" Target="../media/image86.png"/><Relationship Id="rId7" Type="http://schemas.openxmlformats.org/officeDocument/2006/relationships/image" Target="../media/image1040.png"/><Relationship Id="rId12" Type="http://schemas.openxmlformats.org/officeDocument/2006/relationships/image" Target="../media/image101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100.png"/><Relationship Id="rId5" Type="http://schemas.openxmlformats.org/officeDocument/2006/relationships/image" Target="../media/image96.png"/><Relationship Id="rId15" Type="http://schemas.openxmlformats.org/officeDocument/2006/relationships/image" Target="../media/image1060.png"/><Relationship Id="rId10" Type="http://schemas.openxmlformats.org/officeDocument/2006/relationships/image" Target="../media/image99.png"/><Relationship Id="rId4" Type="http://schemas.openxmlformats.org/officeDocument/2006/relationships/image" Target="../media/image87.png"/><Relationship Id="rId9" Type="http://schemas.openxmlformats.org/officeDocument/2006/relationships/image" Target="../media/image98.png"/><Relationship Id="rId14" Type="http://schemas.openxmlformats.org/officeDocument/2006/relationships/image" Target="../media/image10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70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6.png"/><Relationship Id="rId7" Type="http://schemas.openxmlformats.org/officeDocument/2006/relationships/image" Target="../media/image128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29.png"/><Relationship Id="rId3" Type="http://schemas.openxmlformats.org/officeDocument/2006/relationships/image" Target="../media/image86.png"/><Relationship Id="rId7" Type="http://schemas.openxmlformats.org/officeDocument/2006/relationships/image" Target="../media/image128.png"/><Relationship Id="rId12" Type="http://schemas.openxmlformats.org/officeDocument/2006/relationships/image" Target="../media/image10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50.png"/><Relationship Id="rId5" Type="http://schemas.openxmlformats.org/officeDocument/2006/relationships/image" Target="../media/image131.png"/><Relationship Id="rId10" Type="http://schemas.openxmlformats.org/officeDocument/2006/relationships/image" Target="../media/image133.png"/><Relationship Id="rId4" Type="http://schemas.openxmlformats.org/officeDocument/2006/relationships/image" Target="../media/image126.png"/><Relationship Id="rId9" Type="http://schemas.openxmlformats.org/officeDocument/2006/relationships/image" Target="../media/image1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image" Target="../media/image149.png"/><Relationship Id="rId3" Type="http://schemas.openxmlformats.org/officeDocument/2006/relationships/image" Target="../media/image135.png"/><Relationship Id="rId7" Type="http://schemas.openxmlformats.org/officeDocument/2006/relationships/image" Target="../media/image145.png"/><Relationship Id="rId12" Type="http://schemas.openxmlformats.org/officeDocument/2006/relationships/image" Target="../media/image14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7.png"/><Relationship Id="rId5" Type="http://schemas.openxmlformats.org/officeDocument/2006/relationships/image" Target="../media/image137.png"/><Relationship Id="rId10" Type="http://schemas.openxmlformats.org/officeDocument/2006/relationships/image" Target="../media/image1460.png"/><Relationship Id="rId4" Type="http://schemas.openxmlformats.org/officeDocument/2006/relationships/image" Target="../media/image136.png"/><Relationship Id="rId9" Type="http://schemas.openxmlformats.org/officeDocument/2006/relationships/image" Target="../media/image1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5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8.png"/><Relationship Id="rId5" Type="http://schemas.openxmlformats.org/officeDocument/2006/relationships/image" Target="../media/image153.png"/><Relationship Id="rId10" Type="http://schemas.openxmlformats.org/officeDocument/2006/relationships/image" Target="../media/image157.png"/><Relationship Id="rId4" Type="http://schemas.openxmlformats.org/officeDocument/2006/relationships/image" Target="../media/image152.png"/><Relationship Id="rId9" Type="http://schemas.openxmlformats.org/officeDocument/2006/relationships/image" Target="../media/image15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20.png"/><Relationship Id="rId7" Type="http://schemas.openxmlformats.org/officeDocument/2006/relationships/image" Target="../media/image1711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56.png"/><Relationship Id="rId10" Type="http://schemas.openxmlformats.org/officeDocument/2006/relationships/image" Target="../media/image174.png"/><Relationship Id="rId4" Type="http://schemas.openxmlformats.org/officeDocument/2006/relationships/image" Target="../media/image1630.png"/><Relationship Id="rId9" Type="http://schemas.openxmlformats.org/officeDocument/2006/relationships/image" Target="../media/image1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0.png"/><Relationship Id="rId3" Type="http://schemas.openxmlformats.org/officeDocument/2006/relationships/image" Target="../media/image1710.png"/><Relationship Id="rId7" Type="http://schemas.openxmlformats.org/officeDocument/2006/relationships/image" Target="../media/image185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87.png"/><Relationship Id="rId5" Type="http://schemas.openxmlformats.org/officeDocument/2006/relationships/image" Target="../media/image1730.png"/><Relationship Id="rId10" Type="http://schemas.openxmlformats.org/officeDocument/2006/relationships/image" Target="../media/image186.png"/><Relationship Id="rId4" Type="http://schemas.openxmlformats.org/officeDocument/2006/relationships/image" Target="../media/image1720.png"/><Relationship Id="rId9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1.png"/><Relationship Id="rId3" Type="http://schemas.openxmlformats.org/officeDocument/2006/relationships/image" Target="../media/image1710.png"/><Relationship Id="rId7" Type="http://schemas.openxmlformats.org/officeDocument/2006/relationships/image" Target="../media/image199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11" Type="http://schemas.openxmlformats.org/officeDocument/2006/relationships/image" Target="../media/image201.png"/><Relationship Id="rId5" Type="http://schemas.openxmlformats.org/officeDocument/2006/relationships/image" Target="../media/image1730.png"/><Relationship Id="rId10" Type="http://schemas.openxmlformats.org/officeDocument/2006/relationships/image" Target="../media/image200.png"/><Relationship Id="rId4" Type="http://schemas.openxmlformats.org/officeDocument/2006/relationships/image" Target="../media/image1810.png"/><Relationship Id="rId9" Type="http://schemas.openxmlformats.org/officeDocument/2006/relationships/image" Target="../media/image19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10.png"/><Relationship Id="rId9" Type="http://schemas.openxmlformats.org/officeDocument/2006/relationships/image" Target="../media/image5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189.png"/><Relationship Id="rId7" Type="http://schemas.openxmlformats.org/officeDocument/2006/relationships/image" Target="../media/image205.png"/><Relationship Id="rId12" Type="http://schemas.openxmlformats.org/officeDocument/2006/relationships/image" Target="../media/image211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5" Type="http://schemas.openxmlformats.org/officeDocument/2006/relationships/image" Target="../media/image191.png"/><Relationship Id="rId10" Type="http://schemas.openxmlformats.org/officeDocument/2006/relationships/image" Target="../media/image208.png"/><Relationship Id="rId4" Type="http://schemas.openxmlformats.org/officeDocument/2006/relationships/image" Target="../media/image203.png"/><Relationship Id="rId9" Type="http://schemas.openxmlformats.org/officeDocument/2006/relationships/image" Target="../media/image20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0.png"/><Relationship Id="rId3" Type="http://schemas.openxmlformats.org/officeDocument/2006/relationships/image" Target="../media/image151.png"/><Relationship Id="rId7" Type="http://schemas.openxmlformats.org/officeDocument/2006/relationships/image" Target="../media/image213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11" Type="http://schemas.openxmlformats.org/officeDocument/2006/relationships/image" Target="../media/image1960.png"/><Relationship Id="rId5" Type="http://schemas.openxmlformats.org/officeDocument/2006/relationships/image" Target="../media/image153.png"/><Relationship Id="rId10" Type="http://schemas.openxmlformats.org/officeDocument/2006/relationships/image" Target="../media/image214.png"/><Relationship Id="rId4" Type="http://schemas.openxmlformats.org/officeDocument/2006/relationships/image" Target="../media/image1900.png"/><Relationship Id="rId9" Type="http://schemas.openxmlformats.org/officeDocument/2006/relationships/image" Target="../media/image2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161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5" Type="http://schemas.openxmlformats.org/officeDocument/2006/relationships/image" Target="../media/image163.png"/><Relationship Id="rId10" Type="http://schemas.openxmlformats.org/officeDocument/2006/relationships/image" Target="../media/image221.png"/><Relationship Id="rId4" Type="http://schemas.openxmlformats.org/officeDocument/2006/relationships/image" Target="../media/image216.pn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0.png"/><Relationship Id="rId3" Type="http://schemas.openxmlformats.org/officeDocument/2006/relationships/image" Target="../media/image1990.png"/><Relationship Id="rId7" Type="http://schemas.openxmlformats.org/officeDocument/2006/relationships/image" Target="../media/image2030.png"/><Relationship Id="rId2" Type="http://schemas.openxmlformats.org/officeDocument/2006/relationships/image" Target="../media/image19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20.png"/><Relationship Id="rId5" Type="http://schemas.openxmlformats.org/officeDocument/2006/relationships/image" Target="../media/image2010.png"/><Relationship Id="rId10" Type="http://schemas.openxmlformats.org/officeDocument/2006/relationships/image" Target="../media/image2060.png"/><Relationship Id="rId4" Type="http://schemas.openxmlformats.org/officeDocument/2006/relationships/image" Target="../media/image2000.png"/><Relationship Id="rId9" Type="http://schemas.openxmlformats.org/officeDocument/2006/relationships/image" Target="../media/image20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1" y="1896211"/>
            <a:ext cx="9906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fr-FR" sz="4000" u="sng" dirty="0">
                <a:solidFill>
                  <a:prstClr val="black"/>
                </a:solidFill>
                <a:cs typeface="Arial" panose="020B0604020202020204" pitchFamily="34" charset="0"/>
              </a:rPr>
              <a:t>Suites définies par récurrence</a:t>
            </a:r>
          </a:p>
          <a:p>
            <a:pPr algn="ctr" defTabSz="478226">
              <a:defRPr/>
            </a:pPr>
            <a:endParaRPr lang="fr-FR" sz="4000" u="sng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fr-FR" sz="4000" u="sng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fr-FR" sz="4000" dirty="0">
                <a:solidFill>
                  <a:prstClr val="black"/>
                </a:solidFill>
                <a:cs typeface="Arial" panose="020B0604020202020204" pitchFamily="34" charset="0"/>
              </a:rPr>
              <a:t>Résolution d’équations par itération</a:t>
            </a:r>
          </a:p>
          <a:p>
            <a:pPr algn="ctr" defTabSz="478226">
              <a:defRPr/>
            </a:pPr>
            <a:endParaRPr lang="fr-FR" sz="4000" u="sng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1BAFB4-596E-44AB-B7C0-17391B4AE81A}"/>
              </a:ext>
            </a:extLst>
          </p:cNvPr>
          <p:cNvSpPr/>
          <p:nvPr/>
        </p:nvSpPr>
        <p:spPr>
          <a:xfrm>
            <a:off x="704311" y="510251"/>
            <a:ext cx="2936630" cy="7825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0BDCF-D755-49AA-8349-C43F1D7FB167}"/>
                  </a:ext>
                </a:extLst>
              </p:cNvPr>
              <p:cNvSpPr txBox="1"/>
              <p:nvPr/>
            </p:nvSpPr>
            <p:spPr>
              <a:xfrm>
                <a:off x="906253" y="1376482"/>
                <a:ext cx="253274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+30</m:t>
                      </m:r>
                    </m:oMath>
                  </m:oMathPara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0BDCF-D755-49AA-8349-C43F1D7FB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3" y="1376482"/>
                <a:ext cx="2532745" cy="513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C2EB1-AC1F-49C1-96C8-51ACBCE97433}"/>
                  </a:ext>
                </a:extLst>
              </p:cNvPr>
              <p:cNvSpPr txBox="1"/>
              <p:nvPr/>
            </p:nvSpPr>
            <p:spPr>
              <a:xfrm>
                <a:off x="1348090" y="3374513"/>
                <a:ext cx="2129557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C2EB1-AC1F-49C1-96C8-51ACBCE9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90" y="3374513"/>
                <a:ext cx="2129557" cy="505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25C4E-43B4-4C25-A4B3-D89FD0848311}"/>
                  </a:ext>
                </a:extLst>
              </p:cNvPr>
              <p:cNvSpPr txBox="1"/>
              <p:nvPr/>
            </p:nvSpPr>
            <p:spPr>
              <a:xfrm>
                <a:off x="245510" y="3375149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25C4E-43B4-4C25-A4B3-D89FD084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10" y="3375149"/>
                <a:ext cx="99649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BE33F1-6545-4B44-8D7C-8C96D3CC42D9}"/>
                  </a:ext>
                </a:extLst>
              </p:cNvPr>
              <p:cNvSpPr txBox="1"/>
              <p:nvPr/>
            </p:nvSpPr>
            <p:spPr>
              <a:xfrm>
                <a:off x="1379623" y="5670353"/>
                <a:ext cx="2129557" cy="51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BE33F1-6545-4B44-8D7C-8C96D3CC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23" y="5670353"/>
                <a:ext cx="2129557" cy="512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08DE9-C703-4C3B-B10E-55F1B6B66448}"/>
                  </a:ext>
                </a:extLst>
              </p:cNvPr>
              <p:cNvSpPr txBox="1"/>
              <p:nvPr/>
            </p:nvSpPr>
            <p:spPr>
              <a:xfrm>
                <a:off x="283207" y="5725158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08DE9-C703-4C3B-B10E-55F1B6B6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07" y="5725158"/>
                <a:ext cx="99649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940157-21EC-449A-B92C-D1D9E621B561}"/>
                  </a:ext>
                </a:extLst>
              </p:cNvPr>
              <p:cNvSpPr txBox="1"/>
              <p:nvPr/>
            </p:nvSpPr>
            <p:spPr>
              <a:xfrm>
                <a:off x="1285652" y="5010212"/>
                <a:ext cx="2388474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940157-21EC-449A-B92C-D1D9E621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52" y="5010212"/>
                <a:ext cx="2388474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B14A-BAC9-4E1C-84B3-D1164470EDB7}"/>
                  </a:ext>
                </a:extLst>
              </p:cNvPr>
              <p:cNvSpPr txBox="1"/>
              <p:nvPr/>
            </p:nvSpPr>
            <p:spPr>
              <a:xfrm>
                <a:off x="173472" y="5009785"/>
                <a:ext cx="1228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=4,3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B14A-BAC9-4E1C-84B3-D1164470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2" y="5009785"/>
                <a:ext cx="1228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0896BE-ABDF-4CEB-ACE1-741C7A006130}"/>
              </a:ext>
            </a:extLst>
          </p:cNvPr>
          <p:cNvSpPr txBox="1"/>
          <p:nvPr/>
        </p:nvSpPr>
        <p:spPr>
          <a:xfrm>
            <a:off x="353368" y="2823804"/>
            <a:ext cx="881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Entrée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17A8-D4FD-469E-ADDD-5F73FE7FE187}"/>
              </a:ext>
            </a:extLst>
          </p:cNvPr>
          <p:cNvSpPr txBox="1"/>
          <p:nvPr/>
        </p:nvSpPr>
        <p:spPr>
          <a:xfrm>
            <a:off x="3667686" y="282380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Sortie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C3B3C3-E74F-4BDE-A9F9-801A1A355E7C}"/>
                  </a:ext>
                </a:extLst>
              </p:cNvPr>
              <p:cNvSpPr txBox="1"/>
              <p:nvPr/>
            </p:nvSpPr>
            <p:spPr>
              <a:xfrm>
                <a:off x="3588966" y="3391908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4,121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C3B3C3-E74F-4BDE-A9F9-801A1A35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66" y="3391908"/>
                <a:ext cx="1295547" cy="461665"/>
              </a:xfrm>
              <a:prstGeom prst="rect">
                <a:avLst/>
              </a:prstGeom>
              <a:blipFill>
                <a:blip r:embed="rId9"/>
                <a:stretch>
                  <a:fillRect l="-14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EB9BC-8108-47B9-8B11-F7102750E64C}"/>
                  </a:ext>
                </a:extLst>
              </p:cNvPr>
              <p:cNvSpPr txBox="1"/>
              <p:nvPr/>
            </p:nvSpPr>
            <p:spPr>
              <a:xfrm>
                <a:off x="3648703" y="5721392"/>
                <a:ext cx="1277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4,308…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EB9BC-8108-47B9-8B11-F7102750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03" y="5721392"/>
                <a:ext cx="1277914" cy="461665"/>
              </a:xfrm>
              <a:prstGeom prst="rect">
                <a:avLst/>
              </a:prstGeom>
              <a:blipFill>
                <a:blip r:embed="rId10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44C85-393C-4B26-BD22-202BECF5D9D7}"/>
                  </a:ext>
                </a:extLst>
              </p:cNvPr>
              <p:cNvSpPr txBox="1"/>
              <p:nvPr/>
            </p:nvSpPr>
            <p:spPr>
              <a:xfrm>
                <a:off x="3606599" y="5010600"/>
                <a:ext cx="1277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4,179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44C85-393C-4B26-BD22-202BECF5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99" y="5010600"/>
                <a:ext cx="1277914" cy="461665"/>
              </a:xfrm>
              <a:prstGeom prst="rect">
                <a:avLst/>
              </a:prstGeom>
              <a:blipFill>
                <a:blip r:embed="rId11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3FC80-7979-48B4-98EA-AF5DAEF8AD5C}"/>
                  </a:ext>
                </a:extLst>
              </p:cNvPr>
              <p:cNvSpPr txBox="1"/>
              <p:nvPr/>
            </p:nvSpPr>
            <p:spPr>
              <a:xfrm>
                <a:off x="1299581" y="4182556"/>
                <a:ext cx="2388474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3FC80-7979-48B4-98EA-AF5DAEF8A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581" y="4182556"/>
                <a:ext cx="2388474" cy="539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037A7-6F5D-4BF0-9708-0DB0197D1389}"/>
                  </a:ext>
                </a:extLst>
              </p:cNvPr>
              <p:cNvSpPr txBox="1"/>
              <p:nvPr/>
            </p:nvSpPr>
            <p:spPr>
              <a:xfrm>
                <a:off x="72136" y="4176889"/>
                <a:ext cx="1343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=4,1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037A7-6F5D-4BF0-9708-0DB0197D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" y="4176889"/>
                <a:ext cx="134323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36F5A-315A-4F43-AB67-A8B7EF23186F}"/>
                  </a:ext>
                </a:extLst>
              </p:cNvPr>
              <p:cNvSpPr txBox="1"/>
              <p:nvPr/>
            </p:nvSpPr>
            <p:spPr>
              <a:xfrm>
                <a:off x="3561786" y="4185748"/>
                <a:ext cx="1277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4,140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36F5A-315A-4F43-AB67-A8B7EF23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86" y="4185748"/>
                <a:ext cx="1277914" cy="461665"/>
              </a:xfrm>
              <a:prstGeom prst="rect">
                <a:avLst/>
              </a:prstGeom>
              <a:blipFill>
                <a:blip r:embed="rId14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DBB66-703F-4441-A1E2-49C0490FA7CF}"/>
              </a:ext>
            </a:extLst>
          </p:cNvPr>
          <p:cNvCxnSpPr>
            <a:cxnSpLocks/>
          </p:cNvCxnSpPr>
          <p:nvPr/>
        </p:nvCxnSpPr>
        <p:spPr>
          <a:xfrm>
            <a:off x="3578941" y="2834640"/>
            <a:ext cx="0" cy="3312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33BE68-6981-4AED-983B-5DB746649334}"/>
              </a:ext>
            </a:extLst>
          </p:cNvPr>
          <p:cNvCxnSpPr>
            <a:cxnSpLocks/>
          </p:cNvCxnSpPr>
          <p:nvPr/>
        </p:nvCxnSpPr>
        <p:spPr>
          <a:xfrm>
            <a:off x="1350842" y="2885836"/>
            <a:ext cx="0" cy="3312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8D9C02-1111-4C3C-8836-20756433C740}"/>
                  </a:ext>
                </a:extLst>
              </p:cNvPr>
              <p:cNvSpPr txBox="1"/>
              <p:nvPr/>
            </p:nvSpPr>
            <p:spPr>
              <a:xfrm>
                <a:off x="2915757" y="6368396"/>
                <a:ext cx="4081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Quelle valeur de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vérifie l’équation ?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8D9C02-1111-4C3C-8836-20756433C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7" y="6368396"/>
                <a:ext cx="4081759" cy="400110"/>
              </a:xfrm>
              <a:prstGeom prst="rect">
                <a:avLst/>
              </a:prstGeom>
              <a:blipFill>
                <a:blip r:embed="rId15"/>
                <a:stretch>
                  <a:fillRect l="-1045" t="-9231" r="-89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ket 33">
            <a:extLst>
              <a:ext uri="{FF2B5EF4-FFF2-40B4-BE49-F238E27FC236}">
                <a16:creationId xmlns:a16="http://schemas.microsoft.com/office/drawing/2014/main" id="{1A772920-593D-4396-B6A1-F33E7A76BF96}"/>
              </a:ext>
            </a:extLst>
          </p:cNvPr>
          <p:cNvSpPr/>
          <p:nvPr/>
        </p:nvSpPr>
        <p:spPr>
          <a:xfrm rot="10800000">
            <a:off x="4803140" y="3367942"/>
            <a:ext cx="218440" cy="1201518"/>
          </a:xfrm>
          <a:prstGeom prst="leftBracket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60489F29-7A85-44ED-9FDA-9F3AE3ED94A1}"/>
              </a:ext>
            </a:extLst>
          </p:cNvPr>
          <p:cNvSpPr/>
          <p:nvPr/>
        </p:nvSpPr>
        <p:spPr>
          <a:xfrm rot="10800000">
            <a:off x="4803140" y="4891942"/>
            <a:ext cx="218440" cy="1201518"/>
          </a:xfrm>
          <a:prstGeom prst="leftBracket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2FCE8-EBEF-BCC5-7A99-87FCB7684CC6}"/>
                  </a:ext>
                </a:extLst>
              </p:cNvPr>
              <p:cNvSpPr txBox="1"/>
              <p:nvPr/>
            </p:nvSpPr>
            <p:spPr>
              <a:xfrm>
                <a:off x="945527" y="671177"/>
                <a:ext cx="2454198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2FCE8-EBEF-BCC5-7A99-87FCB7684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27" y="671177"/>
                <a:ext cx="2454198" cy="513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F1E0EE-86F3-7DA4-5831-46E6F347FB4B}"/>
                  </a:ext>
                </a:extLst>
              </p:cNvPr>
              <p:cNvSpPr txBox="1"/>
              <p:nvPr/>
            </p:nvSpPr>
            <p:spPr>
              <a:xfrm>
                <a:off x="829725" y="1941169"/>
                <a:ext cx="2685800" cy="573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F1E0EE-86F3-7DA4-5831-46E6F347F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5" y="1941169"/>
                <a:ext cx="2685800" cy="57394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023DAB8-014F-12F3-8442-9DEEC88D980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0511" y="216012"/>
            <a:ext cx="4081759" cy="26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3" grpId="0"/>
      <p:bldP spid="34" grpId="0" animBg="1"/>
      <p:bldP spid="35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94A87-A1AF-4083-A3F7-631CA8FD7219}"/>
              </a:ext>
            </a:extLst>
          </p:cNvPr>
          <p:cNvSpPr txBox="1"/>
          <p:nvPr/>
        </p:nvSpPr>
        <p:spPr>
          <a:xfrm>
            <a:off x="4412217" y="0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/>
              <p:nvPr/>
            </p:nvSpPr>
            <p:spPr>
              <a:xfrm>
                <a:off x="1879185" y="506073"/>
                <a:ext cx="6147645" cy="121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/>
                  <a:t>Effectue les 3 premières étapes d’une itération :</a:t>
                </a:r>
              </a:p>
              <a:p>
                <a:pPr algn="ctr"/>
                <a:endParaRPr lang="fr-FR" sz="105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85" y="506073"/>
                <a:ext cx="6147645" cy="1219629"/>
              </a:xfrm>
              <a:prstGeom prst="rect">
                <a:avLst/>
              </a:prstGeom>
              <a:blipFill>
                <a:blip r:embed="rId2"/>
                <a:stretch>
                  <a:fillRect l="-991" t="-4000" r="-9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8C72C8-4C8E-4239-ABA4-954B3B5D66B1}"/>
                  </a:ext>
                </a:extLst>
              </p:cNvPr>
              <p:cNvSpPr txBox="1"/>
              <p:nvPr/>
            </p:nvSpPr>
            <p:spPr>
              <a:xfrm>
                <a:off x="54804" y="2063763"/>
                <a:ext cx="34168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0070C0"/>
                    </a:solidFill>
                  </a:rPr>
                  <a:t>‘La valeur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suivante</a:t>
                </a:r>
                <a:r>
                  <a:rPr lang="fr-FR" sz="2400" dirty="0">
                    <a:solidFill>
                      <a:srgbClr val="0070C0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0070C0"/>
                    </a:solidFill>
                  </a:rPr>
                  <a:t>…’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8C72C8-4C8E-4239-ABA4-954B3B5D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" y="2063763"/>
                <a:ext cx="3416833" cy="461665"/>
              </a:xfrm>
              <a:prstGeom prst="rect">
                <a:avLst/>
              </a:prstGeom>
              <a:blipFill>
                <a:blip r:embed="rId3"/>
                <a:stretch>
                  <a:fillRect l="-2321" t="-10667" r="-2321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B18D708-D7C9-4501-9633-35FA12CF7BF4}"/>
              </a:ext>
            </a:extLst>
          </p:cNvPr>
          <p:cNvSpPr txBox="1"/>
          <p:nvPr/>
        </p:nvSpPr>
        <p:spPr>
          <a:xfrm>
            <a:off x="2724764" y="2580886"/>
            <a:ext cx="2087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‘…est égale à…’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831456-EE96-4346-931D-051A0F2CBB96}"/>
                  </a:ext>
                </a:extLst>
              </p:cNvPr>
              <p:cNvSpPr txBox="1"/>
              <p:nvPr/>
            </p:nvSpPr>
            <p:spPr>
              <a:xfrm>
                <a:off x="2873500" y="4137311"/>
                <a:ext cx="6696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0070C0"/>
                    </a:solidFill>
                  </a:rPr>
                  <a:t>‘…la valeur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actuelle</a:t>
                </a:r>
                <a:r>
                  <a:rPr lang="fr-FR" sz="2400" dirty="0">
                    <a:solidFill>
                      <a:srgbClr val="0070C0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0070C0"/>
                    </a:solidFill>
                  </a:rPr>
                  <a:t> substituée dans l’équation.’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831456-EE96-4346-931D-051A0F2C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0" y="4137311"/>
                <a:ext cx="6696770" cy="461665"/>
              </a:xfrm>
              <a:prstGeom prst="rect">
                <a:avLst/>
              </a:prstGeom>
              <a:blipFill>
                <a:blip r:embed="rId4"/>
                <a:stretch>
                  <a:fillRect l="-819" t="-10667" r="-728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25F44A-43F8-4FE9-9448-B65C3F0F0BB5}"/>
              </a:ext>
            </a:extLst>
          </p:cNvPr>
          <p:cNvSpPr/>
          <p:nvPr/>
        </p:nvSpPr>
        <p:spPr>
          <a:xfrm rot="15675822">
            <a:off x="3411016" y="1828458"/>
            <a:ext cx="448548" cy="411205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969" h="606670">
                <a:moveTo>
                  <a:pt x="0" y="0"/>
                </a:moveTo>
                <a:cubicBezTo>
                  <a:pt x="29308" y="474785"/>
                  <a:pt x="357553" y="536332"/>
                  <a:pt x="720969" y="60667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625C-BEBC-48BF-80A8-4CBEE39B3312}"/>
              </a:ext>
            </a:extLst>
          </p:cNvPr>
          <p:cNvSpPr/>
          <p:nvPr/>
        </p:nvSpPr>
        <p:spPr>
          <a:xfrm rot="15675822">
            <a:off x="3813280" y="2107118"/>
            <a:ext cx="898668" cy="201426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1598767"/>
              <a:gd name="connsiteY0" fmla="*/ 0 h 273478"/>
              <a:gd name="connsiteX1" fmla="*/ 1598767 w 1598767"/>
              <a:gd name="connsiteY1" fmla="*/ 241998 h 273478"/>
              <a:gd name="connsiteX0" fmla="*/ 0 w 1598767"/>
              <a:gd name="connsiteY0" fmla="*/ 0 h 241998"/>
              <a:gd name="connsiteX1" fmla="*/ 1598767 w 1598767"/>
              <a:gd name="connsiteY1" fmla="*/ 241998 h 241998"/>
              <a:gd name="connsiteX0" fmla="*/ 0 w 1807744"/>
              <a:gd name="connsiteY0" fmla="*/ 0 h 214594"/>
              <a:gd name="connsiteX1" fmla="*/ 1807745 w 1807744"/>
              <a:gd name="connsiteY1" fmla="*/ 201426 h 214594"/>
              <a:gd name="connsiteX0" fmla="*/ 0 w 1807744"/>
              <a:gd name="connsiteY0" fmla="*/ 0 h 201426"/>
              <a:gd name="connsiteX1" fmla="*/ 1807745 w 1807744"/>
              <a:gd name="connsiteY1" fmla="*/ 201426 h 20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7744" h="201426">
                <a:moveTo>
                  <a:pt x="0" y="0"/>
                </a:moveTo>
                <a:cubicBezTo>
                  <a:pt x="712190" y="372763"/>
                  <a:pt x="1037197" y="43450"/>
                  <a:pt x="1807745" y="201426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A8E9C3-0491-4658-BD34-248E04E0431D}"/>
              </a:ext>
            </a:extLst>
          </p:cNvPr>
          <p:cNvSpPr/>
          <p:nvPr/>
        </p:nvSpPr>
        <p:spPr>
          <a:xfrm rot="15675822">
            <a:off x="4285595" y="2379504"/>
            <a:ext cx="2250347" cy="1134350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1598767"/>
              <a:gd name="connsiteY0" fmla="*/ 0 h 273478"/>
              <a:gd name="connsiteX1" fmla="*/ 1598767 w 1598767"/>
              <a:gd name="connsiteY1" fmla="*/ 241998 h 273478"/>
              <a:gd name="connsiteX0" fmla="*/ 0 w 1598767"/>
              <a:gd name="connsiteY0" fmla="*/ 0 h 241998"/>
              <a:gd name="connsiteX1" fmla="*/ 1598767 w 1598767"/>
              <a:gd name="connsiteY1" fmla="*/ 241998 h 241998"/>
              <a:gd name="connsiteX0" fmla="*/ 0 w 1807744"/>
              <a:gd name="connsiteY0" fmla="*/ 0 h 214594"/>
              <a:gd name="connsiteX1" fmla="*/ 1807745 w 1807744"/>
              <a:gd name="connsiteY1" fmla="*/ 201426 h 214594"/>
              <a:gd name="connsiteX0" fmla="*/ 0 w 1807744"/>
              <a:gd name="connsiteY0" fmla="*/ 0 h 201426"/>
              <a:gd name="connsiteX1" fmla="*/ 1807745 w 1807744"/>
              <a:gd name="connsiteY1" fmla="*/ 201426 h 201426"/>
              <a:gd name="connsiteX0" fmla="*/ 0 w 1807744"/>
              <a:gd name="connsiteY0" fmla="*/ 0 h 382312"/>
              <a:gd name="connsiteX1" fmla="*/ 1807745 w 1807744"/>
              <a:gd name="connsiteY1" fmla="*/ 201426 h 382312"/>
              <a:gd name="connsiteX0" fmla="*/ 1 w 3645159"/>
              <a:gd name="connsiteY0" fmla="*/ 0 h 366171"/>
              <a:gd name="connsiteX1" fmla="*/ 3645160 w 3645159"/>
              <a:gd name="connsiteY1" fmla="*/ 177323 h 366171"/>
              <a:gd name="connsiteX0" fmla="*/ 1 w 3675484"/>
              <a:gd name="connsiteY0" fmla="*/ 0 h 413775"/>
              <a:gd name="connsiteX1" fmla="*/ 3675483 w 3675484"/>
              <a:gd name="connsiteY1" fmla="*/ 246454 h 413775"/>
              <a:gd name="connsiteX0" fmla="*/ 1 w 3976994"/>
              <a:gd name="connsiteY0" fmla="*/ 0 h 1186166"/>
              <a:gd name="connsiteX1" fmla="*/ 3976993 w 3976994"/>
              <a:gd name="connsiteY1" fmla="*/ 1123457 h 1186166"/>
              <a:gd name="connsiteX0" fmla="*/ 1 w 3976994"/>
              <a:gd name="connsiteY0" fmla="*/ 0 h 1260359"/>
              <a:gd name="connsiteX1" fmla="*/ 3976993 w 3976994"/>
              <a:gd name="connsiteY1" fmla="*/ 1123457 h 126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6994" h="1260359">
                <a:moveTo>
                  <a:pt x="1" y="0"/>
                </a:moveTo>
                <a:cubicBezTo>
                  <a:pt x="611634" y="1219050"/>
                  <a:pt x="2568760" y="1456428"/>
                  <a:pt x="3976993" y="1123457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5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94A87-A1AF-4083-A3F7-631CA8FD7219}"/>
              </a:ext>
            </a:extLst>
          </p:cNvPr>
          <p:cNvSpPr txBox="1"/>
          <p:nvPr/>
        </p:nvSpPr>
        <p:spPr>
          <a:xfrm>
            <a:off x="4412217" y="0"/>
            <a:ext cx="108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/>
              <p:nvPr/>
            </p:nvSpPr>
            <p:spPr>
              <a:xfrm>
                <a:off x="1879177" y="506073"/>
                <a:ext cx="6147645" cy="121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/>
                  <a:t>Effectue les 3 premières étapes d’une itération :</a:t>
                </a:r>
              </a:p>
              <a:p>
                <a:pPr algn="ctr"/>
                <a:endParaRPr lang="fr-FR" sz="105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3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77" y="506073"/>
                <a:ext cx="6147645" cy="1219629"/>
              </a:xfrm>
              <a:prstGeom prst="rect">
                <a:avLst/>
              </a:prstGeom>
              <a:blipFill>
                <a:blip r:embed="rId2"/>
                <a:stretch>
                  <a:fillRect l="-991" t="-4000" r="-9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E59A1-604E-4FD7-BED4-1571C2455ED8}"/>
                  </a:ext>
                </a:extLst>
              </p:cNvPr>
              <p:cNvSpPr txBox="1"/>
              <p:nvPr/>
            </p:nvSpPr>
            <p:spPr>
              <a:xfrm>
                <a:off x="606270" y="2001742"/>
                <a:ext cx="31664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On part d’une valeur initiale.</a:t>
                </a:r>
              </a:p>
              <a:p>
                <a:pPr algn="ctr"/>
                <a:endParaRPr lang="fr-FR" sz="1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ou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E59A1-604E-4FD7-BED4-1571C2455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0" y="2001742"/>
                <a:ext cx="3166444" cy="923330"/>
              </a:xfrm>
              <a:prstGeom prst="rect">
                <a:avLst/>
              </a:prstGeom>
              <a:blipFill>
                <a:blip r:embed="rId3"/>
                <a:stretch>
                  <a:fillRect l="-1731" t="-3289" r="-1731" b="-138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26F5D4-2AED-4C89-9BF6-FEDEBD0B6479}"/>
                  </a:ext>
                </a:extLst>
              </p:cNvPr>
              <p:cNvSpPr txBox="1"/>
              <p:nvPr/>
            </p:nvSpPr>
            <p:spPr>
              <a:xfrm>
                <a:off x="3950064" y="2151993"/>
                <a:ext cx="14341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26F5D4-2AED-4C89-9BF6-FEDEBD0B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64" y="2151993"/>
                <a:ext cx="14341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1638A2-C6B8-4C6E-BE13-11862B78EAA5}"/>
                  </a:ext>
                </a:extLst>
              </p:cNvPr>
              <p:cNvSpPr txBox="1"/>
              <p:nvPr/>
            </p:nvSpPr>
            <p:spPr>
              <a:xfrm>
                <a:off x="3196733" y="3103744"/>
                <a:ext cx="4993162" cy="627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+30</m:t>
                        </m:r>
                      </m:e>
                    </m:rad>
                  </m:oMath>
                </a14:m>
                <a:r>
                  <a:rPr lang="fr-FR" sz="3200" dirty="0"/>
                  <a:t>=4,121…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1638A2-C6B8-4C6E-BE13-11862B78E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33" y="3103744"/>
                <a:ext cx="4993162" cy="627095"/>
              </a:xfrm>
              <a:prstGeom prst="rect">
                <a:avLst/>
              </a:prstGeom>
              <a:blipFill>
                <a:blip r:embed="rId5"/>
                <a:stretch>
                  <a:fillRect t="-4854" r="-1709" b="-320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06211B-7605-4032-9B8A-0F1042CEF16C}"/>
                  </a:ext>
                </a:extLst>
              </p:cNvPr>
              <p:cNvSpPr txBox="1"/>
              <p:nvPr/>
            </p:nvSpPr>
            <p:spPr>
              <a:xfrm>
                <a:off x="3143833" y="4085151"/>
                <a:ext cx="5634364" cy="60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4,121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+30</m:t>
                        </m:r>
                      </m:e>
                    </m:rad>
                  </m:oMath>
                </a14:m>
                <a:r>
                  <a:rPr lang="fr-FR" sz="3200" dirty="0"/>
                  <a:t> = 4,144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06211B-7605-4032-9B8A-0F1042CE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33" y="4085151"/>
                <a:ext cx="5634364" cy="607026"/>
              </a:xfrm>
              <a:prstGeom prst="rect">
                <a:avLst/>
              </a:prstGeom>
              <a:blipFill>
                <a:blip r:embed="rId6"/>
                <a:stretch>
                  <a:fillRect t="-8000" r="-2273" b="-33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62FBD7-22B2-40BF-AC0A-F4BA4D4BC868}"/>
                  </a:ext>
                </a:extLst>
              </p:cNvPr>
              <p:cNvSpPr txBox="1"/>
              <p:nvPr/>
            </p:nvSpPr>
            <p:spPr>
              <a:xfrm>
                <a:off x="3144878" y="5077137"/>
                <a:ext cx="5634364" cy="60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4,144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+30</m:t>
                        </m:r>
                      </m:e>
                    </m:rad>
                  </m:oMath>
                </a14:m>
                <a:r>
                  <a:rPr lang="fr-FR" sz="3200" dirty="0"/>
                  <a:t> = 4,149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62FBD7-22B2-40BF-AC0A-F4BA4D4B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78" y="5077137"/>
                <a:ext cx="5634364" cy="607026"/>
              </a:xfrm>
              <a:prstGeom prst="rect">
                <a:avLst/>
              </a:prstGeom>
              <a:blipFill>
                <a:blip r:embed="rId7"/>
                <a:stretch>
                  <a:fillRect t="-8081" r="-2273" b="-343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6428A8-C9F5-4F39-948F-AB45592433CF}"/>
              </a:ext>
            </a:extLst>
          </p:cNvPr>
          <p:cNvSpPr/>
          <p:nvPr/>
        </p:nvSpPr>
        <p:spPr>
          <a:xfrm rot="15675822">
            <a:off x="5085483" y="2636897"/>
            <a:ext cx="796640" cy="350564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961293 w 961786"/>
              <a:gd name="connsiteY0" fmla="*/ 0 h 341240"/>
              <a:gd name="connsiteX1" fmla="*/ 64615 w 961786"/>
              <a:gd name="connsiteY1" fmla="*/ 341240 h 341240"/>
              <a:gd name="connsiteX0" fmla="*/ 1138964 w 1139395"/>
              <a:gd name="connsiteY0" fmla="*/ 0 h 300370"/>
              <a:gd name="connsiteX1" fmla="*/ 57674 w 1139395"/>
              <a:gd name="connsiteY1" fmla="*/ 296300 h 300370"/>
              <a:gd name="connsiteX0" fmla="*/ 1081290 w 1084318"/>
              <a:gd name="connsiteY0" fmla="*/ 0 h 419185"/>
              <a:gd name="connsiteX1" fmla="*/ 0 w 1084318"/>
              <a:gd name="connsiteY1" fmla="*/ 296300 h 419185"/>
              <a:gd name="connsiteX0" fmla="*/ 1632349 w 1633211"/>
              <a:gd name="connsiteY0" fmla="*/ 0 h 312495"/>
              <a:gd name="connsiteX1" fmla="*/ 0 w 1633211"/>
              <a:gd name="connsiteY1" fmla="*/ 112350 h 312495"/>
              <a:gd name="connsiteX0" fmla="*/ 1632349 w 1632348"/>
              <a:gd name="connsiteY0" fmla="*/ 0 h 334490"/>
              <a:gd name="connsiteX1" fmla="*/ 0 w 1632348"/>
              <a:gd name="connsiteY1" fmla="*/ 112350 h 334490"/>
              <a:gd name="connsiteX0" fmla="*/ 1823468 w 1823467"/>
              <a:gd name="connsiteY0" fmla="*/ 0 h 341953"/>
              <a:gd name="connsiteX1" fmla="*/ 0 w 1823467"/>
              <a:gd name="connsiteY1" fmla="*/ 128588 h 3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3467" h="341953">
                <a:moveTo>
                  <a:pt x="1823468" y="0"/>
                </a:moveTo>
                <a:cubicBezTo>
                  <a:pt x="1537675" y="530892"/>
                  <a:pt x="940048" y="336684"/>
                  <a:pt x="0" y="128588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5C5DFB-8F27-4394-BEF4-9DA058D8B4D0}"/>
              </a:ext>
            </a:extLst>
          </p:cNvPr>
          <p:cNvSpPr/>
          <p:nvPr/>
        </p:nvSpPr>
        <p:spPr>
          <a:xfrm rot="15675822">
            <a:off x="6463937" y="3230642"/>
            <a:ext cx="375312" cy="1339697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961293 w 961786"/>
              <a:gd name="connsiteY0" fmla="*/ 0 h 341240"/>
              <a:gd name="connsiteX1" fmla="*/ 64615 w 961786"/>
              <a:gd name="connsiteY1" fmla="*/ 341240 h 341240"/>
              <a:gd name="connsiteX0" fmla="*/ 1138964 w 1139395"/>
              <a:gd name="connsiteY0" fmla="*/ 0 h 300370"/>
              <a:gd name="connsiteX1" fmla="*/ 57674 w 1139395"/>
              <a:gd name="connsiteY1" fmla="*/ 296300 h 300370"/>
              <a:gd name="connsiteX0" fmla="*/ 1081290 w 1084318"/>
              <a:gd name="connsiteY0" fmla="*/ 0 h 419185"/>
              <a:gd name="connsiteX1" fmla="*/ 0 w 1084318"/>
              <a:gd name="connsiteY1" fmla="*/ 296300 h 419185"/>
              <a:gd name="connsiteX0" fmla="*/ 1632349 w 1633211"/>
              <a:gd name="connsiteY0" fmla="*/ 0 h 312495"/>
              <a:gd name="connsiteX1" fmla="*/ 0 w 1633211"/>
              <a:gd name="connsiteY1" fmla="*/ 112350 h 312495"/>
              <a:gd name="connsiteX0" fmla="*/ 1632349 w 1632348"/>
              <a:gd name="connsiteY0" fmla="*/ 0 h 334490"/>
              <a:gd name="connsiteX1" fmla="*/ 0 w 1632348"/>
              <a:gd name="connsiteY1" fmla="*/ 112350 h 334490"/>
              <a:gd name="connsiteX0" fmla="*/ 1823468 w 1823467"/>
              <a:gd name="connsiteY0" fmla="*/ 0 h 341953"/>
              <a:gd name="connsiteX1" fmla="*/ 0 w 1823467"/>
              <a:gd name="connsiteY1" fmla="*/ 128588 h 341953"/>
              <a:gd name="connsiteX0" fmla="*/ 614421 w 614420"/>
              <a:gd name="connsiteY0" fmla="*/ 1675574 h 1764967"/>
              <a:gd name="connsiteX1" fmla="*/ -1 w 614420"/>
              <a:gd name="connsiteY1" fmla="*/ 0 h 1764967"/>
              <a:gd name="connsiteX0" fmla="*/ 614421 w 641554"/>
              <a:gd name="connsiteY0" fmla="*/ 1675574 h 1765872"/>
              <a:gd name="connsiteX1" fmla="*/ -1 w 641554"/>
              <a:gd name="connsiteY1" fmla="*/ 0 h 1765872"/>
              <a:gd name="connsiteX0" fmla="*/ 614421 w 614422"/>
              <a:gd name="connsiteY0" fmla="*/ 1675574 h 1675574"/>
              <a:gd name="connsiteX1" fmla="*/ -1 w 614422"/>
              <a:gd name="connsiteY1" fmla="*/ 0 h 167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422" h="1675574">
                <a:moveTo>
                  <a:pt x="614421" y="1675574"/>
                </a:moveTo>
                <a:cubicBezTo>
                  <a:pt x="-536300" y="1593021"/>
                  <a:pt x="1164975" y="232988"/>
                  <a:pt x="-1" y="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7C39A9-AA2A-49EE-981E-6366A4403DD9}"/>
              </a:ext>
            </a:extLst>
          </p:cNvPr>
          <p:cNvSpPr/>
          <p:nvPr/>
        </p:nvSpPr>
        <p:spPr>
          <a:xfrm rot="15675822">
            <a:off x="6885691" y="3842368"/>
            <a:ext cx="273488" cy="2105732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961293 w 961786"/>
              <a:gd name="connsiteY0" fmla="*/ 0 h 341240"/>
              <a:gd name="connsiteX1" fmla="*/ 64615 w 961786"/>
              <a:gd name="connsiteY1" fmla="*/ 341240 h 341240"/>
              <a:gd name="connsiteX0" fmla="*/ 1138964 w 1139395"/>
              <a:gd name="connsiteY0" fmla="*/ 0 h 300370"/>
              <a:gd name="connsiteX1" fmla="*/ 57674 w 1139395"/>
              <a:gd name="connsiteY1" fmla="*/ 296300 h 300370"/>
              <a:gd name="connsiteX0" fmla="*/ 1081290 w 1084318"/>
              <a:gd name="connsiteY0" fmla="*/ 0 h 419185"/>
              <a:gd name="connsiteX1" fmla="*/ 0 w 1084318"/>
              <a:gd name="connsiteY1" fmla="*/ 296300 h 419185"/>
              <a:gd name="connsiteX0" fmla="*/ 1632349 w 1633211"/>
              <a:gd name="connsiteY0" fmla="*/ 0 h 312495"/>
              <a:gd name="connsiteX1" fmla="*/ 0 w 1633211"/>
              <a:gd name="connsiteY1" fmla="*/ 112350 h 312495"/>
              <a:gd name="connsiteX0" fmla="*/ 1632349 w 1632348"/>
              <a:gd name="connsiteY0" fmla="*/ 0 h 334490"/>
              <a:gd name="connsiteX1" fmla="*/ 0 w 1632348"/>
              <a:gd name="connsiteY1" fmla="*/ 112350 h 334490"/>
              <a:gd name="connsiteX0" fmla="*/ 1823468 w 1823467"/>
              <a:gd name="connsiteY0" fmla="*/ 0 h 341953"/>
              <a:gd name="connsiteX1" fmla="*/ 0 w 1823467"/>
              <a:gd name="connsiteY1" fmla="*/ 128588 h 341953"/>
              <a:gd name="connsiteX0" fmla="*/ 614421 w 614420"/>
              <a:gd name="connsiteY0" fmla="*/ 1675574 h 1764967"/>
              <a:gd name="connsiteX1" fmla="*/ -1 w 614420"/>
              <a:gd name="connsiteY1" fmla="*/ 0 h 1764967"/>
              <a:gd name="connsiteX0" fmla="*/ 614421 w 641554"/>
              <a:gd name="connsiteY0" fmla="*/ 1675574 h 1765872"/>
              <a:gd name="connsiteX1" fmla="*/ -1 w 641554"/>
              <a:gd name="connsiteY1" fmla="*/ 0 h 1765872"/>
              <a:gd name="connsiteX0" fmla="*/ 614421 w 614422"/>
              <a:gd name="connsiteY0" fmla="*/ 1675574 h 1675574"/>
              <a:gd name="connsiteX1" fmla="*/ -1 w 614422"/>
              <a:gd name="connsiteY1" fmla="*/ 0 h 167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422" h="1675574">
                <a:moveTo>
                  <a:pt x="614421" y="1675574"/>
                </a:moveTo>
                <a:cubicBezTo>
                  <a:pt x="-536300" y="1593021"/>
                  <a:pt x="1164975" y="232988"/>
                  <a:pt x="-1" y="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7910D4-8822-47FE-9C78-C02CFAAD7078}"/>
                  </a:ext>
                </a:extLst>
              </p:cNvPr>
              <p:cNvSpPr txBox="1"/>
              <p:nvPr/>
            </p:nvSpPr>
            <p:spPr>
              <a:xfrm>
                <a:off x="289484" y="5801777"/>
                <a:ext cx="38000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L’itération se rapproche de …</a:t>
                </a:r>
              </a:p>
              <a:p>
                <a:pPr algn="ctr"/>
                <a:r>
                  <a:rPr lang="fr-FR" sz="20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valeur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continue de croître.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7910D4-8822-47FE-9C78-C02CFAAD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4" y="5801777"/>
                <a:ext cx="3800015" cy="707886"/>
              </a:xfrm>
              <a:prstGeom prst="rect">
                <a:avLst/>
              </a:prstGeom>
              <a:blipFill>
                <a:blip r:embed="rId8"/>
                <a:stretch>
                  <a:fillRect l="-1282" t="-5172" r="-1282" b="-146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0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2" grpId="0" animBg="1"/>
      <p:bldP spid="23" grpId="0" animBg="1"/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680213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680213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00" r="-215789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11864" r="-215789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208333" r="-21578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308333" r="-21578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408333" r="-21578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516949" r="-215789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606667" r="-215789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706667" r="-21578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806667" r="-21578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922034" r="-215789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5000" r="-2157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545797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51D83E-1340-F214-2B36-06259EC8F6F9}"/>
              </a:ext>
            </a:extLst>
          </p:cNvPr>
          <p:cNvGrpSpPr/>
          <p:nvPr/>
        </p:nvGrpSpPr>
        <p:grpSpPr>
          <a:xfrm>
            <a:off x="5946301" y="912617"/>
            <a:ext cx="3367262" cy="321211"/>
            <a:chOff x="343467" y="1042329"/>
            <a:chExt cx="2324209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A4E88-0208-8EAB-B1E8-A748949C396A}"/>
                </a:ext>
              </a:extLst>
            </p:cNvPr>
            <p:cNvSpPr txBox="1"/>
            <p:nvPr/>
          </p:nvSpPr>
          <p:spPr>
            <a:xfrm>
              <a:off x="343467" y="1072846"/>
              <a:ext cx="1163236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Formule de récurrence :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61851" y="1211397"/>
            <a:ext cx="2078432" cy="276999"/>
            <a:chOff x="735684" y="1410031"/>
            <a:chExt cx="1434612" cy="1911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35684" y="1410031"/>
              <a:ext cx="771021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Valeur initiale 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CE5390-5FF2-A0D5-828F-D0E4847B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3" y="8560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1820AC-C3E5-6012-9BB7-A5CABF0D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35" y="44864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F352D12-AF13-A2F0-4DBF-C1993842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22" y="246984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7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991590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4,150598…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991590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00" r="-215789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11864" r="-215789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208333" r="-21578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308333" r="-21578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408333" r="-21578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516949" r="-215789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4,150598…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606667" r="-215789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706667" r="-21578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806667" r="-21578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922034" r="-215789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5000" r="-2157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545797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51D83E-1340-F214-2B36-06259EC8F6F9}"/>
              </a:ext>
            </a:extLst>
          </p:cNvPr>
          <p:cNvGrpSpPr/>
          <p:nvPr/>
        </p:nvGrpSpPr>
        <p:grpSpPr>
          <a:xfrm>
            <a:off x="5922963" y="912617"/>
            <a:ext cx="3390600" cy="321211"/>
            <a:chOff x="327358" y="1042329"/>
            <a:chExt cx="2340318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A4E88-0208-8EAB-B1E8-A748949C396A}"/>
                </a:ext>
              </a:extLst>
            </p:cNvPr>
            <p:cNvSpPr txBox="1"/>
            <p:nvPr/>
          </p:nvSpPr>
          <p:spPr>
            <a:xfrm>
              <a:off x="327358" y="1072846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11397"/>
            <a:ext cx="2112223" cy="276999"/>
            <a:chOff x="712360" y="1410031"/>
            <a:chExt cx="1457936" cy="1911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3EACE-B402-3D81-D26A-12275E7AA5C4}"/>
                  </a:ext>
                </a:extLst>
              </p:cNvPr>
              <p:cNvSpPr txBox="1"/>
              <p:nvPr/>
            </p:nvSpPr>
            <p:spPr>
              <a:xfrm>
                <a:off x="8073510" y="2995879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3 décimales près !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3EACE-B402-3D81-D26A-12275E7A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510" y="2995879"/>
                <a:ext cx="1570401" cy="830997"/>
              </a:xfrm>
              <a:prstGeom prst="rect">
                <a:avLst/>
              </a:prstGeom>
              <a:blipFill>
                <a:blip r:embed="rId6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ket 33">
            <a:extLst>
              <a:ext uri="{FF2B5EF4-FFF2-40B4-BE49-F238E27FC236}">
                <a16:creationId xmlns:a16="http://schemas.microsoft.com/office/drawing/2014/main" id="{3711360E-F0A3-2E5B-0AEE-00BD51AAD58A}"/>
              </a:ext>
            </a:extLst>
          </p:cNvPr>
          <p:cNvSpPr/>
          <p:nvPr/>
        </p:nvSpPr>
        <p:spPr>
          <a:xfrm>
            <a:off x="7839563" y="3067807"/>
            <a:ext cx="213130" cy="70119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2ADD92A-851F-5AA2-64AB-37F16B2F5B49}"/>
              </a:ext>
            </a:extLst>
          </p:cNvPr>
          <p:cNvSpPr/>
          <p:nvPr/>
        </p:nvSpPr>
        <p:spPr>
          <a:xfrm>
            <a:off x="7818747" y="4135101"/>
            <a:ext cx="254763" cy="734139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1FE4BA-280C-81B6-58C1-9F5C6DA9606B}"/>
                  </a:ext>
                </a:extLst>
              </p:cNvPr>
              <p:cNvSpPr txBox="1"/>
              <p:nvPr/>
            </p:nvSpPr>
            <p:spPr>
              <a:xfrm>
                <a:off x="8111154" y="4086671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=4,150639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6 décimales près !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1FE4BA-280C-81B6-58C1-9F5C6DA9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154" y="4086671"/>
                <a:ext cx="1570401" cy="830997"/>
              </a:xfrm>
              <a:prstGeom prst="rect">
                <a:avLst/>
              </a:prstGeom>
              <a:blipFill>
                <a:blip r:embed="rId7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>
            <a:extLst>
              <a:ext uri="{FF2B5EF4-FFF2-40B4-BE49-F238E27FC236}">
                <a16:creationId xmlns:a16="http://schemas.microsoft.com/office/drawing/2014/main" id="{1CEEC21C-FAAB-9156-6770-7581BBC0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" y="8560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3840743-CB45-40F3-BE3C-68F74A667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49" y="44864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E76C9C4-4C3D-7D7E-5D5E-DDA3D68E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6" y="246984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4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150866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4,308…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150866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00" r="-215789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11864" r="-215789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4,308…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208333" r="-21578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308333" r="-21578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408333" r="-21578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516949" r="-215789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606667" r="-215789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706667" r="-21578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806667" r="-21578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922034" r="-215789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5000" r="-2157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545797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51D83E-1340-F214-2B36-06259EC8F6F9}"/>
              </a:ext>
            </a:extLst>
          </p:cNvPr>
          <p:cNvGrpSpPr/>
          <p:nvPr/>
        </p:nvGrpSpPr>
        <p:grpSpPr>
          <a:xfrm>
            <a:off x="5922963" y="912617"/>
            <a:ext cx="3390600" cy="321211"/>
            <a:chOff x="327358" y="1042329"/>
            <a:chExt cx="2340318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A4E88-0208-8EAB-B1E8-A748949C396A}"/>
                </a:ext>
              </a:extLst>
            </p:cNvPr>
            <p:cNvSpPr txBox="1"/>
            <p:nvPr/>
          </p:nvSpPr>
          <p:spPr>
            <a:xfrm>
              <a:off x="327358" y="1072846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11397"/>
            <a:ext cx="2112223" cy="276999"/>
            <a:chOff x="712360" y="1410031"/>
            <a:chExt cx="1457936" cy="1911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26541" y="168911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772549"/>
                  </p:ext>
                </p:extLst>
              </p:nvPr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772549"/>
                  </p:ext>
                </p:extLst>
              </p:nvPr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10000" r="-214912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111864" r="-214912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208333" r="-21491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308333" r="-21491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408333" r="-21491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516949" r="-214912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606667" r="-214912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706667" r="-21491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806667" r="-2149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922034" r="-214912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1005000" r="-21491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64260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7A114A-1DC8-BC45-9B78-BAC527184D3C}"/>
              </a:ext>
            </a:extLst>
          </p:cNvPr>
          <p:cNvGrpSpPr/>
          <p:nvPr/>
        </p:nvGrpSpPr>
        <p:grpSpPr>
          <a:xfrm>
            <a:off x="941426" y="912617"/>
            <a:ext cx="3390600" cy="321211"/>
            <a:chOff x="327358" y="1042329"/>
            <a:chExt cx="2340318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4EA89A-54E7-0D5A-BAEB-4086590E30B6}"/>
                </a:ext>
              </a:extLst>
            </p:cNvPr>
            <p:cNvSpPr txBox="1"/>
            <p:nvPr/>
          </p:nvSpPr>
          <p:spPr>
            <a:xfrm>
              <a:off x="327358" y="1072846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346523" y="1211397"/>
            <a:ext cx="2112223" cy="276999"/>
            <a:chOff x="712360" y="1410031"/>
            <a:chExt cx="1457936" cy="1911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15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4,308…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00" r="-215789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11864" r="-215789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4,308…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208333" r="-21578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308333" r="-21578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408333" r="-21578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516949" r="-215789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606667" r="-215789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706667" r="-21578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806667" r="-21578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922034" r="-215789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5000" r="-2157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545797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51D83E-1340-F214-2B36-06259EC8F6F9}"/>
              </a:ext>
            </a:extLst>
          </p:cNvPr>
          <p:cNvGrpSpPr/>
          <p:nvPr/>
        </p:nvGrpSpPr>
        <p:grpSpPr>
          <a:xfrm>
            <a:off x="5922963" y="912617"/>
            <a:ext cx="3390600" cy="321211"/>
            <a:chOff x="327358" y="1042329"/>
            <a:chExt cx="2340318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A4E88-0208-8EAB-B1E8-A748949C396A}"/>
                </a:ext>
              </a:extLst>
            </p:cNvPr>
            <p:cNvSpPr txBox="1"/>
            <p:nvPr/>
          </p:nvSpPr>
          <p:spPr>
            <a:xfrm>
              <a:off x="327358" y="1072846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11397"/>
            <a:ext cx="2112223" cy="276999"/>
            <a:chOff x="712360" y="1410031"/>
            <a:chExt cx="1457936" cy="1911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26541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4,150598…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10000" r="-214912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111864" r="-214912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208333" r="-21491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308333" r="-21491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408333" r="-21491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516949" r="-214912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4,150598…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606667" r="-214912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706667" r="-21491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806667" r="-2149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922034" r="-214912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77" t="-1005000" r="-21491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64260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7A114A-1DC8-BC45-9B78-BAC527184D3C}"/>
              </a:ext>
            </a:extLst>
          </p:cNvPr>
          <p:cNvGrpSpPr/>
          <p:nvPr/>
        </p:nvGrpSpPr>
        <p:grpSpPr>
          <a:xfrm>
            <a:off x="941426" y="912617"/>
            <a:ext cx="3390600" cy="321211"/>
            <a:chOff x="327358" y="1042329"/>
            <a:chExt cx="2340318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4EA89A-54E7-0D5A-BAEB-4086590E30B6}"/>
                </a:ext>
              </a:extLst>
            </p:cNvPr>
            <p:cNvSpPr txBox="1"/>
            <p:nvPr/>
          </p:nvSpPr>
          <p:spPr>
            <a:xfrm>
              <a:off x="327358" y="1072846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346523" y="1211397"/>
            <a:ext cx="2112223" cy="276999"/>
            <a:chOff x="712360" y="1410031"/>
            <a:chExt cx="1457936" cy="1911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31EF0D-2182-C9E2-5B60-E8AA49FB2222}"/>
                  </a:ext>
                </a:extLst>
              </p:cNvPr>
              <p:cNvSpPr txBox="1"/>
              <p:nvPr/>
            </p:nvSpPr>
            <p:spPr>
              <a:xfrm>
                <a:off x="3098906" y="2641529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3 décimales près 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31EF0D-2182-C9E2-5B60-E8AA49FB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6" y="2641529"/>
                <a:ext cx="1570401" cy="830997"/>
              </a:xfrm>
              <a:prstGeom prst="rect">
                <a:avLst/>
              </a:prstGeom>
              <a:blipFill>
                <a:blip r:embed="rId10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ket 37">
            <a:extLst>
              <a:ext uri="{FF2B5EF4-FFF2-40B4-BE49-F238E27FC236}">
                <a16:creationId xmlns:a16="http://schemas.microsoft.com/office/drawing/2014/main" id="{5FD95662-15F5-22E7-6015-995448985042}"/>
              </a:ext>
            </a:extLst>
          </p:cNvPr>
          <p:cNvSpPr/>
          <p:nvPr/>
        </p:nvSpPr>
        <p:spPr>
          <a:xfrm>
            <a:off x="2858030" y="2722849"/>
            <a:ext cx="213130" cy="70119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AD97AF13-BF83-5173-C5F2-0FF82EA1373F}"/>
              </a:ext>
            </a:extLst>
          </p:cNvPr>
          <p:cNvSpPr/>
          <p:nvPr/>
        </p:nvSpPr>
        <p:spPr>
          <a:xfrm>
            <a:off x="2837210" y="4135101"/>
            <a:ext cx="254763" cy="734139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D2DC5-B550-C847-AB48-DA4616909937}"/>
                  </a:ext>
                </a:extLst>
              </p:cNvPr>
              <p:cNvSpPr txBox="1"/>
              <p:nvPr/>
            </p:nvSpPr>
            <p:spPr>
              <a:xfrm>
                <a:off x="3129617" y="4086671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=4,150639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6 décimales près !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D2DC5-B550-C847-AB48-DA461690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17" y="4086671"/>
                <a:ext cx="1570401" cy="830997"/>
              </a:xfrm>
              <a:prstGeom prst="rect">
                <a:avLst/>
              </a:prstGeom>
              <a:blipFill>
                <a:blip r:embed="rId11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52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4,308…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4,15064…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00" r="-215789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11864" r="-215789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4,308…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208333" r="-21578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308333" r="-21578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408333" r="-21578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516949" r="-215789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606667" r="-215789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706667" r="-21578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806667" r="-21578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4,15064…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922034" r="-215789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5000" r="-2157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545797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51D83E-1340-F214-2B36-06259EC8F6F9}"/>
              </a:ext>
            </a:extLst>
          </p:cNvPr>
          <p:cNvGrpSpPr/>
          <p:nvPr/>
        </p:nvGrpSpPr>
        <p:grpSpPr>
          <a:xfrm>
            <a:off x="5922963" y="912617"/>
            <a:ext cx="3390600" cy="321211"/>
            <a:chOff x="327358" y="1042329"/>
            <a:chExt cx="2340318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AEC065A-CC30-54F9-D421-98C3BE5C5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A4E88-0208-8EAB-B1E8-A748949C396A}"/>
                </a:ext>
              </a:extLst>
            </p:cNvPr>
            <p:cNvSpPr txBox="1"/>
            <p:nvPr/>
          </p:nvSpPr>
          <p:spPr>
            <a:xfrm>
              <a:off x="327358" y="1072846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11397"/>
            <a:ext cx="2112223" cy="276999"/>
            <a:chOff x="712360" y="1410031"/>
            <a:chExt cx="1457936" cy="1911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3EACE-B402-3D81-D26A-12275E7AA5C4}"/>
                  </a:ext>
                </a:extLst>
              </p:cNvPr>
              <p:cNvSpPr txBox="1"/>
              <p:nvPr/>
            </p:nvSpPr>
            <p:spPr>
              <a:xfrm>
                <a:off x="8166696" y="3342160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3 décimales près !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3EACE-B402-3D81-D26A-12275E7A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96" y="3342160"/>
                <a:ext cx="1570401" cy="830997"/>
              </a:xfrm>
              <a:prstGeom prst="rect">
                <a:avLst/>
              </a:prstGeom>
              <a:blipFill>
                <a:blip r:embed="rId6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ket 33">
            <a:extLst>
              <a:ext uri="{FF2B5EF4-FFF2-40B4-BE49-F238E27FC236}">
                <a16:creationId xmlns:a16="http://schemas.microsoft.com/office/drawing/2014/main" id="{3711360E-F0A3-2E5B-0AEE-00BD51AAD58A}"/>
              </a:ext>
            </a:extLst>
          </p:cNvPr>
          <p:cNvSpPr/>
          <p:nvPr/>
        </p:nvSpPr>
        <p:spPr>
          <a:xfrm>
            <a:off x="7939693" y="3455671"/>
            <a:ext cx="213130" cy="70119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2ADD92A-851F-5AA2-64AB-37F16B2F5B49}"/>
              </a:ext>
            </a:extLst>
          </p:cNvPr>
          <p:cNvSpPr/>
          <p:nvPr/>
        </p:nvSpPr>
        <p:spPr>
          <a:xfrm>
            <a:off x="7877988" y="4869240"/>
            <a:ext cx="254763" cy="734139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1FE4BA-280C-81B6-58C1-9F5C6DA9606B}"/>
                  </a:ext>
                </a:extLst>
              </p:cNvPr>
              <p:cNvSpPr txBox="1"/>
              <p:nvPr/>
            </p:nvSpPr>
            <p:spPr>
              <a:xfrm>
                <a:off x="8151857" y="4815606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=4,150639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6 décimales près !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1FE4BA-280C-81B6-58C1-9F5C6DA9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57" y="4815606"/>
                <a:ext cx="1570401" cy="830997"/>
              </a:xfrm>
              <a:prstGeom prst="rect">
                <a:avLst/>
              </a:prstGeom>
              <a:blipFill>
                <a:blip r:embed="rId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26541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4,150598…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10000" r="-214912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111864" r="-214912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4,121…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208333" r="-21491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308333" r="-21491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408333" r="-21491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516949" r="-214912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4,150598…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606667" r="-214912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706667" r="-21491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806667" r="-2149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922034" r="-214912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77" t="-1005000" r="-21491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64260" y="680115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7A114A-1DC8-BC45-9B78-BAC527184D3C}"/>
              </a:ext>
            </a:extLst>
          </p:cNvPr>
          <p:cNvGrpSpPr/>
          <p:nvPr/>
        </p:nvGrpSpPr>
        <p:grpSpPr>
          <a:xfrm>
            <a:off x="941426" y="912617"/>
            <a:ext cx="3390600" cy="321211"/>
            <a:chOff x="327358" y="1042329"/>
            <a:chExt cx="2340318" cy="22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/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fr-FR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+30</m:t>
                            </m:r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640" y="1042329"/>
                  <a:ext cx="1068036" cy="2181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4EA89A-54E7-0D5A-BAEB-4086590E30B6}"/>
                </a:ext>
              </a:extLst>
            </p:cNvPr>
            <p:cNvSpPr txBox="1"/>
            <p:nvPr/>
          </p:nvSpPr>
          <p:spPr>
            <a:xfrm>
              <a:off x="327358" y="1072846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346523" y="1211397"/>
            <a:ext cx="2112223" cy="276999"/>
            <a:chOff x="712360" y="1410031"/>
            <a:chExt cx="1457936" cy="1911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942" y="1410031"/>
                  <a:ext cx="454354" cy="1911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31EF0D-2182-C9E2-5B60-E8AA49FB2222}"/>
                  </a:ext>
                </a:extLst>
              </p:cNvPr>
              <p:cNvSpPr txBox="1"/>
              <p:nvPr/>
            </p:nvSpPr>
            <p:spPr>
              <a:xfrm>
                <a:off x="3098906" y="2641529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3 décimales près 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31EF0D-2182-C9E2-5B60-E8AA49FB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6" y="2641529"/>
                <a:ext cx="1570401" cy="830997"/>
              </a:xfrm>
              <a:prstGeom prst="rect">
                <a:avLst/>
              </a:prstGeom>
              <a:blipFill>
                <a:blip r:embed="rId12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ket 37">
            <a:extLst>
              <a:ext uri="{FF2B5EF4-FFF2-40B4-BE49-F238E27FC236}">
                <a16:creationId xmlns:a16="http://schemas.microsoft.com/office/drawing/2014/main" id="{5FD95662-15F5-22E7-6015-995448985042}"/>
              </a:ext>
            </a:extLst>
          </p:cNvPr>
          <p:cNvSpPr/>
          <p:nvPr/>
        </p:nvSpPr>
        <p:spPr>
          <a:xfrm>
            <a:off x="2858030" y="2722849"/>
            <a:ext cx="213130" cy="70119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AD97AF13-BF83-5173-C5F2-0FF82EA1373F}"/>
              </a:ext>
            </a:extLst>
          </p:cNvPr>
          <p:cNvSpPr/>
          <p:nvPr/>
        </p:nvSpPr>
        <p:spPr>
          <a:xfrm>
            <a:off x="2837210" y="4135101"/>
            <a:ext cx="254763" cy="734139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D2DC5-B550-C847-AB48-DA4616909937}"/>
                  </a:ext>
                </a:extLst>
              </p:cNvPr>
              <p:cNvSpPr txBox="1"/>
              <p:nvPr/>
            </p:nvSpPr>
            <p:spPr>
              <a:xfrm>
                <a:off x="3129617" y="4086671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=4,150639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6 décimales près !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D2DC5-B550-C847-AB48-DA461690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17" y="4086671"/>
                <a:ext cx="1570401" cy="830997"/>
              </a:xfrm>
              <a:prstGeom prst="rect">
                <a:avLst/>
              </a:prstGeom>
              <a:blipFill>
                <a:blip r:embed="rId1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/>
              <p:nvPr/>
            </p:nvSpPr>
            <p:spPr>
              <a:xfrm>
                <a:off x="1094032" y="5800796"/>
                <a:ext cx="2455880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4,150639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32" y="5800796"/>
                <a:ext cx="2455880" cy="4928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04A1E-733C-4221-E10C-B2C0F72785DA}"/>
                  </a:ext>
                </a:extLst>
              </p:cNvPr>
              <p:cNvSpPr txBox="1"/>
              <p:nvPr/>
            </p:nvSpPr>
            <p:spPr>
              <a:xfrm>
                <a:off x="5898626" y="5780475"/>
                <a:ext cx="2455880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4,150639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04A1E-733C-4221-E10C-B2C0F727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26" y="5780475"/>
                <a:ext cx="2455880" cy="4928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29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1BAFB4-596E-44AB-B7C0-17391B4AE81A}"/>
              </a:ext>
            </a:extLst>
          </p:cNvPr>
          <p:cNvSpPr/>
          <p:nvPr/>
        </p:nvSpPr>
        <p:spPr>
          <a:xfrm>
            <a:off x="353368" y="192893"/>
            <a:ext cx="2936630" cy="7825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0BDCF-D755-49AA-8349-C43F1D7FB167}"/>
                  </a:ext>
                </a:extLst>
              </p:cNvPr>
              <p:cNvSpPr txBox="1"/>
              <p:nvPr/>
            </p:nvSpPr>
            <p:spPr>
              <a:xfrm>
                <a:off x="3949426" y="909332"/>
                <a:ext cx="1954381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−10=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0BDCF-D755-49AA-8349-C43F1D7FB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26" y="909332"/>
                <a:ext cx="1954381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C2EB1-AC1F-49C1-96C8-51ACBCE97433}"/>
                  </a:ext>
                </a:extLst>
              </p:cNvPr>
              <p:cNvSpPr txBox="1"/>
              <p:nvPr/>
            </p:nvSpPr>
            <p:spPr>
              <a:xfrm>
                <a:off x="1715541" y="3038002"/>
                <a:ext cx="125406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 +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C2EB1-AC1F-49C1-96C8-51ACBCE9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41" y="3038002"/>
                <a:ext cx="125406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25C4E-43B4-4C25-A4B3-D89FD0848311}"/>
                  </a:ext>
                </a:extLst>
              </p:cNvPr>
              <p:cNvSpPr txBox="1"/>
              <p:nvPr/>
            </p:nvSpPr>
            <p:spPr>
              <a:xfrm>
                <a:off x="295884" y="3347927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25C4E-43B4-4C25-A4B3-D89FD084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4" y="3347927"/>
                <a:ext cx="99649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08DE9-C703-4C3B-B10E-55F1B6B66448}"/>
                  </a:ext>
                </a:extLst>
              </p:cNvPr>
              <p:cNvSpPr txBox="1"/>
              <p:nvPr/>
            </p:nvSpPr>
            <p:spPr>
              <a:xfrm>
                <a:off x="146655" y="5735390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08DE9-C703-4C3B-B10E-55F1B6B6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55" y="5735390"/>
                <a:ext cx="9964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B14A-BAC9-4E1C-84B3-D1164470EDB7}"/>
                  </a:ext>
                </a:extLst>
              </p:cNvPr>
              <p:cNvSpPr txBox="1"/>
              <p:nvPr/>
            </p:nvSpPr>
            <p:spPr>
              <a:xfrm>
                <a:off x="123159" y="4921397"/>
                <a:ext cx="1522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=4,143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B14A-BAC9-4E1C-84B3-D1164470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9" y="4921397"/>
                <a:ext cx="15225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0896BE-ABDF-4CEB-ACE1-741C7A006130}"/>
              </a:ext>
            </a:extLst>
          </p:cNvPr>
          <p:cNvSpPr txBox="1"/>
          <p:nvPr/>
        </p:nvSpPr>
        <p:spPr>
          <a:xfrm>
            <a:off x="353368" y="2823804"/>
            <a:ext cx="881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Entrée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17A8-D4FD-469E-ADDD-5F73FE7FE187}"/>
              </a:ext>
            </a:extLst>
          </p:cNvPr>
          <p:cNvSpPr txBox="1"/>
          <p:nvPr/>
        </p:nvSpPr>
        <p:spPr>
          <a:xfrm>
            <a:off x="3667686" y="282380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Sortie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C3B3C3-E74F-4BDE-A9F9-801A1A355E7C}"/>
                  </a:ext>
                </a:extLst>
              </p:cNvPr>
              <p:cNvSpPr txBox="1"/>
              <p:nvPr/>
            </p:nvSpPr>
            <p:spPr>
              <a:xfrm>
                <a:off x="3588966" y="3391908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4,183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C3B3C3-E74F-4BDE-A9F9-801A1A35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66" y="3391908"/>
                <a:ext cx="1295547" cy="461665"/>
              </a:xfrm>
              <a:prstGeom prst="rect">
                <a:avLst/>
              </a:prstGeom>
              <a:blipFill>
                <a:blip r:embed="rId7"/>
                <a:stretch>
                  <a:fillRect l="-14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EB9BC-8108-47B9-8B11-F7102750E64C}"/>
                  </a:ext>
                </a:extLst>
              </p:cNvPr>
              <p:cNvSpPr txBox="1"/>
              <p:nvPr/>
            </p:nvSpPr>
            <p:spPr>
              <a:xfrm>
                <a:off x="4075903" y="5721392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EB9BC-8108-47B9-8B11-F7102750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03" y="5721392"/>
                <a:ext cx="423513" cy="461665"/>
              </a:xfrm>
              <a:prstGeom prst="rect">
                <a:avLst/>
              </a:prstGeom>
              <a:blipFill>
                <a:blip r:embed="rId8"/>
                <a:stretch>
                  <a:fillRect l="-28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44C85-393C-4B26-BD22-202BECF5D9D7}"/>
                  </a:ext>
                </a:extLst>
              </p:cNvPr>
              <p:cNvSpPr txBox="1"/>
              <p:nvPr/>
            </p:nvSpPr>
            <p:spPr>
              <a:xfrm>
                <a:off x="3606599" y="5010600"/>
                <a:ext cx="1277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4,152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44C85-393C-4B26-BD22-202BECF5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99" y="5010600"/>
                <a:ext cx="1277914" cy="461665"/>
              </a:xfrm>
              <a:prstGeom prst="rect">
                <a:avLst/>
              </a:prstGeom>
              <a:blipFill>
                <a:blip r:embed="rId9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3FC80-7979-48B4-98EA-AF5DAEF8AD5C}"/>
                  </a:ext>
                </a:extLst>
              </p:cNvPr>
              <p:cNvSpPr txBox="1"/>
              <p:nvPr/>
            </p:nvSpPr>
            <p:spPr>
              <a:xfrm>
                <a:off x="1674862" y="3918267"/>
                <a:ext cx="143039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 +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4,18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3FC80-7979-48B4-98EA-AF5DAEF8A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62" y="3918267"/>
                <a:ext cx="1430392" cy="9106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037A7-6F5D-4BF0-9708-0DB0197D1389}"/>
                  </a:ext>
                </a:extLst>
              </p:cNvPr>
              <p:cNvSpPr txBox="1"/>
              <p:nvPr/>
            </p:nvSpPr>
            <p:spPr>
              <a:xfrm>
                <a:off x="128495" y="4084016"/>
                <a:ext cx="14864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=4,183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037A7-6F5D-4BF0-9708-0DB0197D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5" y="4084016"/>
                <a:ext cx="1486470" cy="461665"/>
              </a:xfrm>
              <a:prstGeom prst="rect">
                <a:avLst/>
              </a:prstGeom>
              <a:blipFill>
                <a:blip r:embed="rId11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36F5A-315A-4F43-AB67-A8B7EF23186F}"/>
                  </a:ext>
                </a:extLst>
              </p:cNvPr>
              <p:cNvSpPr txBox="1"/>
              <p:nvPr/>
            </p:nvSpPr>
            <p:spPr>
              <a:xfrm>
                <a:off x="3561786" y="4185748"/>
                <a:ext cx="1277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4,143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36F5A-315A-4F43-AB67-A8B7EF23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86" y="4185748"/>
                <a:ext cx="1277914" cy="461665"/>
              </a:xfrm>
              <a:prstGeom prst="rect">
                <a:avLst/>
              </a:prstGeom>
              <a:blipFill>
                <a:blip r:embed="rId12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DBB66-703F-4441-A1E2-49C0490FA7CF}"/>
              </a:ext>
            </a:extLst>
          </p:cNvPr>
          <p:cNvCxnSpPr>
            <a:cxnSpLocks/>
          </p:cNvCxnSpPr>
          <p:nvPr/>
        </p:nvCxnSpPr>
        <p:spPr>
          <a:xfrm>
            <a:off x="3578941" y="2834640"/>
            <a:ext cx="0" cy="3312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33BE68-6981-4AED-983B-5DB746649334}"/>
              </a:ext>
            </a:extLst>
          </p:cNvPr>
          <p:cNvCxnSpPr>
            <a:cxnSpLocks/>
          </p:cNvCxnSpPr>
          <p:nvPr/>
        </p:nvCxnSpPr>
        <p:spPr>
          <a:xfrm>
            <a:off x="1614965" y="3038002"/>
            <a:ext cx="0" cy="3312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60489F29-7A85-44ED-9FDA-9F3AE3ED94A1}"/>
              </a:ext>
            </a:extLst>
          </p:cNvPr>
          <p:cNvSpPr/>
          <p:nvPr/>
        </p:nvSpPr>
        <p:spPr>
          <a:xfrm rot="10800000">
            <a:off x="4839700" y="3347927"/>
            <a:ext cx="218440" cy="2124338"/>
          </a:xfrm>
          <a:prstGeom prst="leftBracket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2FCE8-EBEF-BCC5-7A99-87FCB7684CC6}"/>
                  </a:ext>
                </a:extLst>
              </p:cNvPr>
              <p:cNvSpPr txBox="1"/>
              <p:nvPr/>
            </p:nvSpPr>
            <p:spPr>
              <a:xfrm>
                <a:off x="594584" y="291030"/>
                <a:ext cx="2454198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2FCE8-EBEF-BCC5-7A99-87FCB7684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4" y="291030"/>
                <a:ext cx="2454198" cy="5132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F1E0EE-86F3-7DA4-5831-46E6F347FB4B}"/>
                  </a:ext>
                </a:extLst>
              </p:cNvPr>
              <p:cNvSpPr txBox="1"/>
              <p:nvPr/>
            </p:nvSpPr>
            <p:spPr>
              <a:xfrm>
                <a:off x="759226" y="1254425"/>
                <a:ext cx="1831271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10 +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000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F1E0EE-86F3-7DA4-5831-46E6F347F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26" y="1254425"/>
                <a:ext cx="1831271" cy="10016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32D8DE-AFF9-23BE-96D1-4B8276BA265F}"/>
                  </a:ext>
                </a:extLst>
              </p:cNvPr>
              <p:cNvSpPr txBox="1"/>
              <p:nvPr/>
            </p:nvSpPr>
            <p:spPr>
              <a:xfrm>
                <a:off x="3734784" y="401555"/>
                <a:ext cx="2383666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−10)=30</m:t>
                      </m:r>
                    </m:oMath>
                  </m:oMathPara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32D8DE-AFF9-23BE-96D1-4B8276BA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784" y="401555"/>
                <a:ext cx="2383666" cy="453137"/>
              </a:xfrm>
              <a:prstGeom prst="rect">
                <a:avLst/>
              </a:prstGeom>
              <a:blipFill>
                <a:blip r:embed="rId1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48F65DD-EB08-43B9-1908-4B7274CF20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4860" y="320173"/>
            <a:ext cx="2733644" cy="2834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1E3A-CC50-F54A-2D53-053846758F75}"/>
                  </a:ext>
                </a:extLst>
              </p:cNvPr>
              <p:cNvSpPr txBox="1"/>
              <p:nvPr/>
            </p:nvSpPr>
            <p:spPr>
              <a:xfrm>
                <a:off x="3907323" y="1684630"/>
                <a:ext cx="1954381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1E3A-CC50-F54A-2D53-05384675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23" y="1684630"/>
                <a:ext cx="1954381" cy="7862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C4A9F9-A0CC-D9DF-C9D4-8F3C66BF84DF}"/>
                  </a:ext>
                </a:extLst>
              </p:cNvPr>
              <p:cNvSpPr txBox="1"/>
              <p:nvPr/>
            </p:nvSpPr>
            <p:spPr>
              <a:xfrm>
                <a:off x="1630562" y="4786082"/>
                <a:ext cx="155863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 +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4,143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C4A9F9-A0CC-D9DF-C9D4-8F3C66BF8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62" y="4786082"/>
                <a:ext cx="1558632" cy="9106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3FF67D-1D3D-24BC-5085-AFF6C14EFED0}"/>
                  </a:ext>
                </a:extLst>
              </p:cNvPr>
              <p:cNvSpPr txBox="1"/>
              <p:nvPr/>
            </p:nvSpPr>
            <p:spPr>
              <a:xfrm>
                <a:off x="1667817" y="5608828"/>
                <a:ext cx="125406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 +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3FF67D-1D3D-24BC-5085-AFF6C14EF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17" y="5608828"/>
                <a:ext cx="1254061" cy="9106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02A135D-7F43-E664-FBB1-084B4F096D25}"/>
              </a:ext>
            </a:extLst>
          </p:cNvPr>
          <p:cNvSpPr txBox="1"/>
          <p:nvPr/>
        </p:nvSpPr>
        <p:spPr>
          <a:xfrm>
            <a:off x="5313387" y="3730073"/>
            <a:ext cx="378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On se rapproche de la valeur solution de l’équation mais en prenant des valeurs tantôt </a:t>
            </a:r>
            <a:r>
              <a:rPr lang="fr-FR" sz="2000" b="1" dirty="0"/>
              <a:t>supérieures</a:t>
            </a:r>
            <a:r>
              <a:rPr lang="fr-FR" sz="2000" dirty="0"/>
              <a:t> tantôt </a:t>
            </a:r>
            <a:r>
              <a:rPr lang="fr-FR" sz="2000" b="1" dirty="0"/>
              <a:t>inférieures</a:t>
            </a:r>
            <a:r>
              <a:rPr lang="fr-FR" sz="2000" dirty="0"/>
              <a:t> à la solution cherchée…</a:t>
            </a:r>
          </a:p>
        </p:txBody>
      </p:sp>
    </p:spTree>
    <p:extLst>
      <p:ext uri="{BB962C8B-B14F-4D97-AF65-F5344CB8AC3E}">
        <p14:creationId xmlns:p14="http://schemas.microsoft.com/office/powerpoint/2010/main" val="22322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5" grpId="0" animBg="1"/>
      <p:bldP spid="3" grpId="0"/>
      <p:bldP spid="4" grpId="0"/>
      <p:bldP spid="9" grpId="0"/>
      <p:bldP spid="11" grpId="0"/>
      <p:bldP spid="12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484216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484216"/>
                  </p:ext>
                </p:extLst>
              </p:nvPr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00" r="-215789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11864" r="-215789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208333" r="-21578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308333" r="-21578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408333" r="-21578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516949" r="-215789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606667" r="-215789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706667" r="-21578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806667" r="-21578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922034" r="-215789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5000" r="-2157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193218"/>
            <a:ext cx="2262959" cy="295180"/>
            <a:chOff x="712360" y="1397482"/>
            <a:chExt cx="1561980" cy="2037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19986" y="1397482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986" y="1397482"/>
                  <a:ext cx="454354" cy="1911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53EACE-B402-3D81-D26A-12275E7AA5C4}"/>
              </a:ext>
            </a:extLst>
          </p:cNvPr>
          <p:cNvSpPr txBox="1"/>
          <p:nvPr/>
        </p:nvSpPr>
        <p:spPr>
          <a:xfrm>
            <a:off x="8261890" y="2643844"/>
            <a:ext cx="1261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Suite </a:t>
            </a:r>
            <a:r>
              <a:rPr lang="en-US" sz="1200" dirty="0" err="1"/>
              <a:t>décalée</a:t>
            </a:r>
            <a:r>
              <a:rPr lang="en-US" sz="1200" dirty="0"/>
              <a:t> de 1 rang</a:t>
            </a:r>
            <a:endParaRPr lang="fr-FR" sz="1200" dirty="0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3711360E-F0A3-2E5B-0AEE-00BD51AAD58A}"/>
              </a:ext>
            </a:extLst>
          </p:cNvPr>
          <p:cNvSpPr/>
          <p:nvPr/>
        </p:nvSpPr>
        <p:spPr>
          <a:xfrm>
            <a:off x="7939693" y="2643844"/>
            <a:ext cx="213130" cy="2583885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26541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4114510"/>
                  </p:ext>
                </p:extLst>
              </p:nvPr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4,143835…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4114510"/>
                  </p:ext>
                </p:extLst>
              </p:nvPr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10000" r="-214912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111864" r="-214912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208333" r="-21491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4,143835…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308333" r="-21491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408333" r="-21491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516949" r="-214912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606667" r="-214912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706667" r="-21491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806667" r="-2149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922034" r="-214912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1005000" r="-21491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7A114A-1DC8-BC45-9B78-BAC527184D3C}"/>
              </a:ext>
            </a:extLst>
          </p:cNvPr>
          <p:cNvGrpSpPr/>
          <p:nvPr/>
        </p:nvGrpSpPr>
        <p:grpSpPr>
          <a:xfrm>
            <a:off x="1007582" y="637831"/>
            <a:ext cx="3270078" cy="637995"/>
            <a:chOff x="373021" y="852661"/>
            <a:chExt cx="2257129" cy="44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/>
                <p:nvPr/>
              </p:nvSpPr>
              <p:spPr>
                <a:xfrm>
                  <a:off x="1659924" y="852661"/>
                  <a:ext cx="970226" cy="440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GB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10 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924" y="852661"/>
                  <a:ext cx="970226" cy="4403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4EA89A-54E7-0D5A-BAEB-4086590E30B6}"/>
                </a:ext>
              </a:extLst>
            </p:cNvPr>
            <p:cNvSpPr txBox="1"/>
            <p:nvPr/>
          </p:nvSpPr>
          <p:spPr>
            <a:xfrm>
              <a:off x="373021" y="992455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28598"/>
            <a:ext cx="1981055" cy="289629"/>
            <a:chOff x="856139" y="1421906"/>
            <a:chExt cx="1367399" cy="1999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69184" y="1421906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9184" y="1421906"/>
                  <a:ext cx="454354" cy="1911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24829" y="606221"/>
                <a:ext cx="1405642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10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29" y="606221"/>
                <a:ext cx="1405642" cy="637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74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72B6A28-C292-4EEE-BCAA-21E2C6855C08}"/>
              </a:ext>
            </a:extLst>
          </p:cNvPr>
          <p:cNvSpPr txBox="1"/>
          <p:nvPr/>
        </p:nvSpPr>
        <p:spPr>
          <a:xfrm>
            <a:off x="736781" y="207147"/>
            <a:ext cx="280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Rectangle d’aire = 15 cm</a:t>
            </a:r>
            <a:r>
              <a:rPr lang="fr-FR" sz="2000" baseline="30000" dirty="0"/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17B3B-672B-40DA-B0BC-7A48C2023EDF}"/>
              </a:ext>
            </a:extLst>
          </p:cNvPr>
          <p:cNvSpPr/>
          <p:nvPr/>
        </p:nvSpPr>
        <p:spPr>
          <a:xfrm>
            <a:off x="1297967" y="684639"/>
            <a:ext cx="1680763" cy="1046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0A64E-FFDF-4474-A133-072755DEA326}"/>
                  </a:ext>
                </a:extLst>
              </p:cNvPr>
              <p:cNvSpPr txBox="1"/>
              <p:nvPr/>
            </p:nvSpPr>
            <p:spPr>
              <a:xfrm>
                <a:off x="882968" y="902480"/>
                <a:ext cx="40395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400" baseline="30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0A64E-FFDF-4474-A133-072755DE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8" y="902480"/>
                <a:ext cx="403957" cy="453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13A7D-426B-480B-AEEB-D6F5EC24F1F9}"/>
                  </a:ext>
                </a:extLst>
              </p:cNvPr>
              <p:cNvSpPr txBox="1"/>
              <p:nvPr/>
            </p:nvSpPr>
            <p:spPr>
              <a:xfrm>
                <a:off x="4338669" y="105507"/>
                <a:ext cx="38117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Donne une équation d’inconnue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,</a:t>
                </a:r>
              </a:p>
              <a:p>
                <a:pPr algn="ctr"/>
                <a:r>
                  <a:rPr lang="fr-FR" sz="2000" dirty="0"/>
                  <a:t>pour l’aire du rectangle.</a:t>
                </a:r>
                <a:endParaRPr lang="fr-FR" sz="2000" baseline="30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13A7D-426B-480B-AEEB-D6F5EC24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69" y="105507"/>
                <a:ext cx="3811749" cy="707886"/>
              </a:xfrm>
              <a:prstGeom prst="rect">
                <a:avLst/>
              </a:prstGeom>
              <a:blipFill>
                <a:blip r:embed="rId3"/>
                <a:stretch>
                  <a:fillRect l="-1280" t="-4310" r="-960" b="-146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DB1F90B-79C8-4963-9690-49E886C46FD0}"/>
              </a:ext>
            </a:extLst>
          </p:cNvPr>
          <p:cNvSpPr txBox="1"/>
          <p:nvPr/>
        </p:nvSpPr>
        <p:spPr>
          <a:xfrm>
            <a:off x="4263907" y="1598831"/>
            <a:ext cx="396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Comment résoudre cette équation ?</a:t>
            </a:r>
            <a:endParaRPr lang="fr-FR" sz="20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372D3-7BAE-4713-A17C-9CA98EE1C8C0}"/>
                  </a:ext>
                </a:extLst>
              </p:cNvPr>
              <p:cNvSpPr txBox="1"/>
              <p:nvPr/>
            </p:nvSpPr>
            <p:spPr>
              <a:xfrm>
                <a:off x="3569345" y="879426"/>
                <a:ext cx="2431307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fr-FR" sz="2800" baseline="30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372D3-7BAE-4713-A17C-9CA98EE1C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45" y="879426"/>
                <a:ext cx="2431307" cy="513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63C13A-6825-4113-A166-38D19940EC78}"/>
                  </a:ext>
                </a:extLst>
              </p:cNvPr>
              <p:cNvSpPr txBox="1"/>
              <p:nvPr/>
            </p:nvSpPr>
            <p:spPr>
              <a:xfrm>
                <a:off x="1668380" y="1725440"/>
                <a:ext cx="93993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baseline="30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63C13A-6825-4113-A166-38D19940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80" y="1725440"/>
                <a:ext cx="939937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7BF47A-19E6-40D9-A8F0-4700208EECDE}"/>
                  </a:ext>
                </a:extLst>
              </p:cNvPr>
              <p:cNvSpPr txBox="1"/>
              <p:nvPr/>
            </p:nvSpPr>
            <p:spPr>
              <a:xfrm>
                <a:off x="7009826" y="879426"/>
                <a:ext cx="2056653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fr-FR" sz="2800" baseline="30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7BF47A-19E6-40D9-A8F0-4700208E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26" y="879426"/>
                <a:ext cx="2056653" cy="513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EFD334D-E4E4-4BEF-9307-54FE17A9574C}"/>
              </a:ext>
            </a:extLst>
          </p:cNvPr>
          <p:cNvSpPr txBox="1"/>
          <p:nvPr/>
        </p:nvSpPr>
        <p:spPr>
          <a:xfrm>
            <a:off x="2995326" y="3685534"/>
            <a:ext cx="3915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On peut procéder par essai erreur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A61E7B-D6EB-4621-BF1B-BB3A634C62DD}"/>
                  </a:ext>
                </a:extLst>
              </p:cNvPr>
              <p:cNvSpPr txBox="1"/>
              <p:nvPr/>
            </p:nvSpPr>
            <p:spPr>
              <a:xfrm>
                <a:off x="3540807" y="4467269"/>
                <a:ext cx="2710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FR" sz="2000" dirty="0"/>
                  <a:t>         Aire = 12 cm</a:t>
                </a:r>
                <a:r>
                  <a:rPr lang="fr-FR" sz="2000" baseline="30000" dirty="0"/>
                  <a:t>2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A61E7B-D6EB-4621-BF1B-BB3A634C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807" y="4467269"/>
                <a:ext cx="2710357" cy="400110"/>
              </a:xfrm>
              <a:prstGeom prst="rect">
                <a:avLst/>
              </a:prstGeom>
              <a:blipFill>
                <a:blip r:embed="rId7"/>
                <a:stretch>
                  <a:fillRect t="-9231" r="-225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05839C-D895-4E33-BC46-A54849E39C57}"/>
                  </a:ext>
                </a:extLst>
              </p:cNvPr>
              <p:cNvSpPr txBox="1"/>
              <p:nvPr/>
            </p:nvSpPr>
            <p:spPr>
              <a:xfrm>
                <a:off x="3549193" y="5836719"/>
                <a:ext cx="3056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r>
                  <a:rPr lang="fr-FR" sz="2000" dirty="0"/>
                  <a:t>      Aire = 15.75 cm</a:t>
                </a:r>
                <a:r>
                  <a:rPr lang="fr-FR" sz="2000" baseline="300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05839C-D895-4E33-BC46-A54849E3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93" y="5836719"/>
                <a:ext cx="3056607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78D7C8-5938-484E-AC34-81C555BBDBBF}"/>
                  </a:ext>
                </a:extLst>
              </p:cNvPr>
              <p:cNvSpPr txBox="1"/>
              <p:nvPr/>
            </p:nvSpPr>
            <p:spPr>
              <a:xfrm>
                <a:off x="3553505" y="5151994"/>
                <a:ext cx="2710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fr-FR" sz="2000" dirty="0"/>
                  <a:t>         Aire = 20 cm</a:t>
                </a:r>
                <a:r>
                  <a:rPr lang="fr-FR" sz="2000" baseline="30000" dirty="0"/>
                  <a:t>2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78D7C8-5938-484E-AC34-81C555BBD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05" y="5151994"/>
                <a:ext cx="271035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C4AE9D-0FFD-4D3A-98C4-1D5856A5F0C6}"/>
                  </a:ext>
                </a:extLst>
              </p:cNvPr>
              <p:cNvSpPr txBox="1"/>
              <p:nvPr/>
            </p:nvSpPr>
            <p:spPr>
              <a:xfrm>
                <a:off x="1682208" y="2738497"/>
                <a:ext cx="65415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On peut utiliser la formule quadratique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−15=0</m:t>
                    </m:r>
                  </m:oMath>
                </a14:m>
                <a:endParaRPr lang="fr-FR" sz="2000" baseline="30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C4AE9D-0FFD-4D3A-98C4-1D5856A5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08" y="2738497"/>
                <a:ext cx="6541599" cy="400110"/>
              </a:xfrm>
              <a:prstGeom prst="rect">
                <a:avLst/>
              </a:prstGeom>
              <a:blipFill>
                <a:blip r:embed="rId10"/>
                <a:stretch>
                  <a:fillRect l="-932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4,143835…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4,150339…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4,150701…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4,150625…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4,1506382…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2A57F76-8B2A-8D9C-2F66-46B09A5E3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4895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00" r="-215789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11864" r="-215789" b="-944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208333" r="-215789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308333" r="-215789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4,143835…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408333" r="-215789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516949" r="-215789" b="-5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4,150339…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606667" r="-215789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4,150701…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706667" r="-21578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4,150625…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806667" r="-215789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922034" r="-215789" b="-1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4,1506382…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" t="-1005000" r="-215789" b="-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193218"/>
            <a:ext cx="2262959" cy="295180"/>
            <a:chOff x="712360" y="1397482"/>
            <a:chExt cx="1561980" cy="2037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19986" y="1397482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986" y="1397482"/>
                  <a:ext cx="454354" cy="1911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53EACE-B402-3D81-D26A-12275E7AA5C4}"/>
              </a:ext>
            </a:extLst>
          </p:cNvPr>
          <p:cNvSpPr txBox="1"/>
          <p:nvPr/>
        </p:nvSpPr>
        <p:spPr>
          <a:xfrm>
            <a:off x="8261890" y="2643844"/>
            <a:ext cx="1261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Suite </a:t>
            </a:r>
            <a:r>
              <a:rPr lang="en-US" sz="1200" dirty="0" err="1"/>
              <a:t>décalée</a:t>
            </a:r>
            <a:r>
              <a:rPr lang="en-US" sz="1200" dirty="0"/>
              <a:t> de 1 rang</a:t>
            </a:r>
            <a:endParaRPr lang="fr-FR" sz="1200" dirty="0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3711360E-F0A3-2E5B-0AEE-00BD51AAD58A}"/>
              </a:ext>
            </a:extLst>
          </p:cNvPr>
          <p:cNvSpPr/>
          <p:nvPr/>
        </p:nvSpPr>
        <p:spPr>
          <a:xfrm>
            <a:off x="7939693" y="2643844"/>
            <a:ext cx="213130" cy="2583885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26541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9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4,143835…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4,150339…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4,150701…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4,150625…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4,1506382…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9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9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FF94823-58E8-08F3-109D-50E361A90F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3358" y="1612971"/>
              <a:ext cx="2171321" cy="3999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606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7871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10000" r="-214912" b="-9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111864" r="-214912" b="-9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4,1833…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208333" r="-21491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4,143835…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308333" r="-21491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408333" r="-21491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4,150339…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237368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516949" r="-214912" b="-5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4,150701…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279152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606667" r="-214912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4,150625…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395714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706667" r="-21491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4,150641…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26395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806667" r="-2149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4,1506382…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6097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922034" r="-214912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4,1506389…</a:t>
                          </a:r>
                          <a:endParaRPr kumimoji="0" lang="en-GB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041606"/>
                      </a:ext>
                    </a:extLst>
                  </a:tr>
                  <a:tr h="36361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7" t="-1005000" r="-21491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77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38" cy="276999"/>
            <a:chOff x="575159" y="440386"/>
            <a:chExt cx="190087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4" y="440386"/>
                  <a:ext cx="806737" cy="1911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7A114A-1DC8-BC45-9B78-BAC527184D3C}"/>
              </a:ext>
            </a:extLst>
          </p:cNvPr>
          <p:cNvGrpSpPr/>
          <p:nvPr/>
        </p:nvGrpSpPr>
        <p:grpSpPr>
          <a:xfrm>
            <a:off x="1007582" y="637831"/>
            <a:ext cx="3270078" cy="637995"/>
            <a:chOff x="373021" y="852661"/>
            <a:chExt cx="2257129" cy="44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/>
                <p:nvPr/>
              </p:nvSpPr>
              <p:spPr>
                <a:xfrm>
                  <a:off x="1659924" y="852661"/>
                  <a:ext cx="970226" cy="440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GB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10 +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65B116-8099-8719-A9E1-82C39040D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924" y="852661"/>
                  <a:ext cx="970226" cy="4403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4EA89A-54E7-0D5A-BAEB-4086590E30B6}"/>
                </a:ext>
              </a:extLst>
            </p:cNvPr>
            <p:cNvSpPr txBox="1"/>
            <p:nvPr/>
          </p:nvSpPr>
          <p:spPr>
            <a:xfrm>
              <a:off x="373021" y="992455"/>
              <a:ext cx="1179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Formule de récurrence </a:t>
              </a:r>
              <a:r>
                <a:rPr lang="fr-FR" sz="1200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28598"/>
            <a:ext cx="1981055" cy="289629"/>
            <a:chOff x="856139" y="1421906"/>
            <a:chExt cx="1367399" cy="1999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69184" y="1421906"/>
                  <a:ext cx="454354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9184" y="1421906"/>
                  <a:ext cx="454354" cy="1911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31EF0D-2182-C9E2-5B60-E8AA49FB2222}"/>
                  </a:ext>
                </a:extLst>
              </p:cNvPr>
              <p:cNvSpPr txBox="1"/>
              <p:nvPr/>
            </p:nvSpPr>
            <p:spPr>
              <a:xfrm>
                <a:off x="3152555" y="3040172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3 décimales près 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31EF0D-2182-C9E2-5B60-E8AA49FB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55" y="3040172"/>
                <a:ext cx="1570401" cy="830997"/>
              </a:xfrm>
              <a:prstGeom prst="rect">
                <a:avLst/>
              </a:prstGeom>
              <a:blipFill>
                <a:blip r:embed="rId9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ket 37">
            <a:extLst>
              <a:ext uri="{FF2B5EF4-FFF2-40B4-BE49-F238E27FC236}">
                <a16:creationId xmlns:a16="http://schemas.microsoft.com/office/drawing/2014/main" id="{5FD95662-15F5-22E7-6015-995448985042}"/>
              </a:ext>
            </a:extLst>
          </p:cNvPr>
          <p:cNvSpPr/>
          <p:nvPr/>
        </p:nvSpPr>
        <p:spPr>
          <a:xfrm>
            <a:off x="2876799" y="3105509"/>
            <a:ext cx="213130" cy="701190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AD97AF13-BF83-5173-C5F2-0FF82EA1373F}"/>
              </a:ext>
            </a:extLst>
          </p:cNvPr>
          <p:cNvSpPr/>
          <p:nvPr/>
        </p:nvSpPr>
        <p:spPr>
          <a:xfrm>
            <a:off x="2874854" y="4502170"/>
            <a:ext cx="254763" cy="734139"/>
          </a:xfrm>
          <a:prstGeom prst="rightBracket">
            <a:avLst/>
          </a:prstGeom>
          <a:ln w="28575"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D2DC5-B550-C847-AB48-DA4616909937}"/>
                  </a:ext>
                </a:extLst>
              </p:cNvPr>
              <p:cNvSpPr txBox="1"/>
              <p:nvPr/>
            </p:nvSpPr>
            <p:spPr>
              <a:xfrm>
                <a:off x="3168186" y="4460265"/>
                <a:ext cx="157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=4,150638</m:t>
                      </m:r>
                    </m:oMath>
                  </m:oMathPara>
                </a14:m>
                <a:endParaRPr lang="fr-FR" sz="1200" dirty="0"/>
              </a:p>
              <a:p>
                <a:pPr algn="ctr"/>
                <a:r>
                  <a:rPr lang="fr-FR" sz="1200" dirty="0"/>
                  <a:t>Valeur approchée de la solution à 6 décimales près !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D2DC5-B550-C847-AB48-DA461690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86" y="4460265"/>
                <a:ext cx="1570401" cy="830997"/>
              </a:xfrm>
              <a:prstGeom prst="rect">
                <a:avLst/>
              </a:prstGeom>
              <a:blipFill>
                <a:blip r:embed="rId10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/>
              <p:nvPr/>
            </p:nvSpPr>
            <p:spPr>
              <a:xfrm>
                <a:off x="1094032" y="5800796"/>
                <a:ext cx="2455880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4,150639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32" y="5800796"/>
                <a:ext cx="2455880" cy="4928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04A1E-733C-4221-E10C-B2C0F72785DA}"/>
                  </a:ext>
                </a:extLst>
              </p:cNvPr>
              <p:cNvSpPr txBox="1"/>
              <p:nvPr/>
            </p:nvSpPr>
            <p:spPr>
              <a:xfrm>
                <a:off x="5898626" y="5780475"/>
                <a:ext cx="2455880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4,150639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04A1E-733C-4221-E10C-B2C0F727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26" y="5780475"/>
                <a:ext cx="2455880" cy="4928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24829" y="606221"/>
                <a:ext cx="1405642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10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29" y="606221"/>
                <a:ext cx="1405642" cy="6379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7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=40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fr-FR" sz="1200" dirty="0"/>
                    <a:t> ou 4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=40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fr-FR" sz="1200" dirty="0"/>
                    <a:t> ou 4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09600" y="606221"/>
                <a:ext cx="1436099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00" y="606221"/>
                <a:ext cx="1436099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27490" y="809014"/>
                <a:ext cx="1547346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+30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490" y="809014"/>
                <a:ext cx="1547346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440663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3,239…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1440663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3,239…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581693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3,17802…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581693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3,17802…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41044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3,366…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41044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3,366…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726200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3,17802…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726200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3,17802…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3835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=40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fr-FR" sz="1200" dirty="0"/>
                    <a:t> ou 4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=40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fr-FR" sz="1200" dirty="0"/>
                    <a:t> ou 4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/>
              <p:nvPr/>
            </p:nvSpPr>
            <p:spPr>
              <a:xfrm>
                <a:off x="1554826" y="5311047"/>
                <a:ext cx="2455880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3,22524…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6" y="5311047"/>
                <a:ext cx="2455880" cy="492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04A1E-733C-4221-E10C-B2C0F72785DA}"/>
                  </a:ext>
                </a:extLst>
              </p:cNvPr>
              <p:cNvSpPr txBox="1"/>
              <p:nvPr/>
            </p:nvSpPr>
            <p:spPr>
              <a:xfrm>
                <a:off x="6463340" y="5400154"/>
                <a:ext cx="2455880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3,22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604A1E-733C-4221-E10C-B2C0F727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340" y="5400154"/>
                <a:ext cx="2455880" cy="492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09600" y="606221"/>
                <a:ext cx="1436099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00" y="606221"/>
                <a:ext cx="1436099" cy="6379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12262" y="809014"/>
                <a:ext cx="1577803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62" y="809014"/>
                <a:ext cx="1577803" cy="315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3,239…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3,22524…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3,239…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3,22524…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3,17802…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3,22524…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3,17802…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3,22524…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“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3,366…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3,24279…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3,223923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3,366…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3,24279…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3,223923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158461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>
                              <a:solidFill>
                                <a:schemeClr val="tx1"/>
                              </a:solidFill>
                            </a:rPr>
                            <a:t>2,8284…</a:t>
                          </a:r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3,229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158461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>
                              <a:solidFill>
                                <a:schemeClr val="tx1"/>
                              </a:solidFill>
                            </a:rPr>
                            <a:t>2,8284…</a:t>
                          </a:r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3,229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FB78B7C-D60F-11F8-F49C-80BB94757C25}"/>
              </a:ext>
            </a:extLst>
          </p:cNvPr>
          <p:cNvSpPr txBox="1"/>
          <p:nvPr/>
        </p:nvSpPr>
        <p:spPr>
          <a:xfrm>
            <a:off x="1155462" y="4417352"/>
            <a:ext cx="2987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Converge plus rapidement vers sa limite</a:t>
            </a:r>
          </a:p>
        </p:txBody>
      </p:sp>
    </p:spTree>
    <p:extLst>
      <p:ext uri="{BB962C8B-B14F-4D97-AF65-F5344CB8AC3E}">
        <p14:creationId xmlns:p14="http://schemas.microsoft.com/office/powerpoint/2010/main" val="35712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=51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=51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769782" y="809014"/>
                <a:ext cx="1662763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82" y="809014"/>
                <a:ext cx="1662763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859271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859271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4038884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2,758…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4038884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2,758…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3691123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3,937…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3691123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3,937…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950438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950438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956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=51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=51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/>
              <p:nvPr/>
            </p:nvSpPr>
            <p:spPr>
              <a:xfrm>
                <a:off x="1554826" y="5311047"/>
                <a:ext cx="2455880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2,83102…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24AB08-7389-674D-AC8D-BD0AFCC2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6" y="5311047"/>
                <a:ext cx="2455880" cy="492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769782" y="809014"/>
                <a:ext cx="1662763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82" y="809014"/>
                <a:ext cx="1662763" cy="315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2,831023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3,141…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2,831023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205823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2,758…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2,831023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205823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2,758…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2,83…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2,8310…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2,831023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3,937…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5,627…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3,937…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5,627…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5,28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5,28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FB78B7C-D60F-11F8-F49C-80BB94757C25}"/>
              </a:ext>
            </a:extLst>
          </p:cNvPr>
          <p:cNvSpPr txBox="1"/>
          <p:nvPr/>
        </p:nvSpPr>
        <p:spPr>
          <a:xfrm>
            <a:off x="1155462" y="4417352"/>
            <a:ext cx="298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Converge lentement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B7FAE-16BE-6EF8-01CC-94CA0A060ED0}"/>
              </a:ext>
            </a:extLst>
          </p:cNvPr>
          <p:cNvSpPr txBox="1"/>
          <p:nvPr/>
        </p:nvSpPr>
        <p:spPr>
          <a:xfrm>
            <a:off x="6075345" y="4423342"/>
            <a:ext cx="2987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Suite non définie.</a:t>
            </a:r>
          </a:p>
          <a:p>
            <a:pPr algn="ctr"/>
            <a:r>
              <a:rPr lang="fr-FR" sz="2000" dirty="0"/>
              <a:t>L’itération ne peut se poursuivre au-delà d’un certain rang !</a:t>
            </a:r>
          </a:p>
        </p:txBody>
      </p:sp>
    </p:spTree>
    <p:extLst>
      <p:ext uri="{BB962C8B-B14F-4D97-AF65-F5344CB8AC3E}">
        <p14:creationId xmlns:p14="http://schemas.microsoft.com/office/powerpoint/2010/main" val="323764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668979" cy="276999"/>
            <a:chOff x="575159" y="440386"/>
            <a:chExt cx="1842230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fr-FR" sz="1200" dirty="0"/>
                    <a:t> ou 1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668979" cy="276999"/>
            <a:chOff x="575159" y="440386"/>
            <a:chExt cx="1842230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fr-FR" sz="1200" dirty="0"/>
                    <a:t> ou 1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54741" y="809014"/>
                <a:ext cx="1492845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741" y="809014"/>
                <a:ext cx="1492845" cy="315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661044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661044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35772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35772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640138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640138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555509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555509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1094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668979" cy="276999"/>
            <a:chOff x="575159" y="440386"/>
            <a:chExt cx="1842230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fr-FR" sz="1200" dirty="0"/>
                    <a:t> ou 1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668979" cy="276999"/>
            <a:chOff x="575159" y="440386"/>
            <a:chExt cx="1842230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936" y="440386"/>
                  <a:ext cx="689453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fr-FR" sz="1200" dirty="0"/>
                    <a:t> ou 1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54741" y="809014"/>
                <a:ext cx="1492845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741" y="809014"/>
                <a:ext cx="1492845" cy="315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1,1524038…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-1,269937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1,1524038…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-1,269937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1,44…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1,1524038…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-1,269937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1,44…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1,1524038…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-1,269937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 </a:t>
                          </a:r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 </a:t>
                          </a:r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FB78B7C-D60F-11F8-F49C-80BB94757C25}"/>
              </a:ext>
            </a:extLst>
          </p:cNvPr>
          <p:cNvSpPr txBox="1"/>
          <p:nvPr/>
        </p:nvSpPr>
        <p:spPr>
          <a:xfrm>
            <a:off x="646051" y="5008370"/>
            <a:ext cx="3966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Pas de convergence.</a:t>
            </a:r>
          </a:p>
          <a:p>
            <a:pPr algn="ctr"/>
            <a:r>
              <a:rPr lang="fr-FR" sz="2000" dirty="0"/>
              <a:t>La série alterne entre deux valeurs 1,524038 et -1,269937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B7FAE-16BE-6EF8-01CC-94CA0A060ED0}"/>
              </a:ext>
            </a:extLst>
          </p:cNvPr>
          <p:cNvSpPr txBox="1"/>
          <p:nvPr/>
        </p:nvSpPr>
        <p:spPr>
          <a:xfrm>
            <a:off x="6112007" y="4854481"/>
            <a:ext cx="2987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Suite non définie.</a:t>
            </a:r>
          </a:p>
          <a:p>
            <a:pPr algn="ctr"/>
            <a:r>
              <a:rPr lang="fr-FR" sz="2000" dirty="0"/>
              <a:t>L’itération ne peut se poursuivre au-delà d’un certain rang !</a:t>
            </a:r>
          </a:p>
        </p:txBody>
      </p:sp>
    </p:spTree>
    <p:extLst>
      <p:ext uri="{BB962C8B-B14F-4D97-AF65-F5344CB8AC3E}">
        <p14:creationId xmlns:p14="http://schemas.microsoft.com/office/powerpoint/2010/main" val="20393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12263" y="809014"/>
                <a:ext cx="1577803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63" y="809014"/>
                <a:ext cx="1577803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414811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1,817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414811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1,817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307869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307869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82594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82594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807676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807676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651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31774" y="14921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11460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5" y="440386"/>
                  <a:ext cx="748096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00" y="606221"/>
                <a:ext cx="1436098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12263" y="809014"/>
                <a:ext cx="1577803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63" y="809014"/>
                <a:ext cx="1577803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1,817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1,556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1,1524038…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1,556773…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1,817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1,556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1,1524038…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1,556773…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1,556773…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1,556773…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031478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2,44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0,28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…</a:t>
                          </a:r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5,51…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031478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2,44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0,28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…</a:t>
                          </a:r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5,51…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FB78B7C-D60F-11F8-F49C-80BB94757C25}"/>
              </a:ext>
            </a:extLst>
          </p:cNvPr>
          <p:cNvSpPr txBox="1"/>
          <p:nvPr/>
        </p:nvSpPr>
        <p:spPr>
          <a:xfrm>
            <a:off x="646051" y="5008370"/>
            <a:ext cx="396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Convergente lente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B7FAE-16BE-6EF8-01CC-94CA0A060ED0}"/>
              </a:ext>
            </a:extLst>
          </p:cNvPr>
          <p:cNvSpPr txBox="1"/>
          <p:nvPr/>
        </p:nvSpPr>
        <p:spPr>
          <a:xfrm>
            <a:off x="6128083" y="5001977"/>
            <a:ext cx="298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L’itération ne peut se poursuivre au-delà d’un certain rang !</a:t>
            </a:r>
          </a:p>
        </p:txBody>
      </p:sp>
    </p:spTree>
    <p:extLst>
      <p:ext uri="{BB962C8B-B14F-4D97-AF65-F5344CB8AC3E}">
        <p14:creationId xmlns:p14="http://schemas.microsoft.com/office/powerpoint/2010/main" val="254978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=25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51494" y="145245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=25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769783" y="809014"/>
                <a:ext cx="1662763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83" y="809014"/>
                <a:ext cx="1662763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53582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2,46…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53582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2,46…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481858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481858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590432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590432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143243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143243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36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72B6A28-C292-4EEE-BCAA-21E2C6855C08}"/>
              </a:ext>
            </a:extLst>
          </p:cNvPr>
          <p:cNvSpPr txBox="1"/>
          <p:nvPr/>
        </p:nvSpPr>
        <p:spPr>
          <a:xfrm>
            <a:off x="683623" y="207147"/>
            <a:ext cx="2909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/>
              <a:t>Rectangle d’aire = 15 cm</a:t>
            </a:r>
            <a:r>
              <a:rPr lang="fr-FR" sz="2000" baseline="30000"/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17B3B-672B-40DA-B0BC-7A48C2023EDF}"/>
              </a:ext>
            </a:extLst>
          </p:cNvPr>
          <p:cNvSpPr/>
          <p:nvPr/>
        </p:nvSpPr>
        <p:spPr>
          <a:xfrm>
            <a:off x="1297967" y="684639"/>
            <a:ext cx="1680763" cy="1046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0A64E-FFDF-4474-A133-072755DEA326}"/>
                  </a:ext>
                </a:extLst>
              </p:cNvPr>
              <p:cNvSpPr txBox="1"/>
              <p:nvPr/>
            </p:nvSpPr>
            <p:spPr>
              <a:xfrm>
                <a:off x="882968" y="902480"/>
                <a:ext cx="40395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baseline="30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0A64E-FFDF-4474-A133-072755DE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8" y="902480"/>
                <a:ext cx="403957" cy="453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13A7D-426B-480B-AEEB-D6F5EC24F1F9}"/>
                  </a:ext>
                </a:extLst>
              </p:cNvPr>
              <p:cNvSpPr txBox="1"/>
              <p:nvPr/>
            </p:nvSpPr>
            <p:spPr>
              <a:xfrm>
                <a:off x="4338665" y="105507"/>
                <a:ext cx="38117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/>
                  <a:t>Donne une équation d’inconnue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/>
                  <a:t>,</a:t>
                </a:r>
              </a:p>
              <a:p>
                <a:pPr algn="ctr"/>
                <a:r>
                  <a:rPr lang="fr-FR" sz="2000"/>
                  <a:t>pour l’aire du rectangle.</a:t>
                </a:r>
                <a:endParaRPr lang="fr-FR" sz="2000" baseline="30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C13A7D-426B-480B-AEEB-D6F5EC24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65" y="105507"/>
                <a:ext cx="3811749" cy="707886"/>
              </a:xfrm>
              <a:prstGeom prst="rect">
                <a:avLst/>
              </a:prstGeom>
              <a:blipFill>
                <a:blip r:embed="rId3"/>
                <a:stretch>
                  <a:fillRect l="-1280" t="-4310" r="-9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DB1F90B-79C8-4963-9690-49E886C46FD0}"/>
              </a:ext>
            </a:extLst>
          </p:cNvPr>
          <p:cNvSpPr txBox="1"/>
          <p:nvPr/>
        </p:nvSpPr>
        <p:spPr>
          <a:xfrm>
            <a:off x="4263901" y="1598831"/>
            <a:ext cx="396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/>
              <a:t>Comment résoudre cette équation ?</a:t>
            </a:r>
            <a:endParaRPr lang="fr-FR" sz="2000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372D3-7BAE-4713-A17C-9CA98EE1C8C0}"/>
                  </a:ext>
                </a:extLst>
              </p:cNvPr>
              <p:cNvSpPr txBox="1"/>
              <p:nvPr/>
            </p:nvSpPr>
            <p:spPr>
              <a:xfrm>
                <a:off x="3569345" y="879426"/>
                <a:ext cx="2431307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2800" baseline="30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372D3-7BAE-4713-A17C-9CA98EE1C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45" y="879426"/>
                <a:ext cx="2431307" cy="513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3500-26D6-4A7C-B3DE-58F7BEB29B2C}"/>
                  </a:ext>
                </a:extLst>
              </p:cNvPr>
              <p:cNvSpPr txBox="1"/>
              <p:nvPr/>
            </p:nvSpPr>
            <p:spPr>
              <a:xfrm>
                <a:off x="1255976" y="2455783"/>
                <a:ext cx="7394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/>
                  <a:t>On peut créer une équation ou l’inconnue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/>
                  <a:t> est fonction d’elle même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3500-26D6-4A7C-B3DE-58F7BEB2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76" y="2455783"/>
                <a:ext cx="7394075" cy="400110"/>
              </a:xfrm>
              <a:prstGeom prst="rect">
                <a:avLst/>
              </a:prstGeom>
              <a:blipFill>
                <a:blip r:embed="rId5"/>
                <a:stretch>
                  <a:fillRect l="-412" t="-9231" r="-41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A58719-5D93-48A8-A7F0-04921DE1C065}"/>
                  </a:ext>
                </a:extLst>
              </p:cNvPr>
              <p:cNvSpPr txBox="1"/>
              <p:nvPr/>
            </p:nvSpPr>
            <p:spPr>
              <a:xfrm>
                <a:off x="4314160" y="2927246"/>
                <a:ext cx="173573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2800" baseline="300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A58719-5D93-48A8-A7F0-04921DE1C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60" y="2927246"/>
                <a:ext cx="1735732" cy="917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4D04A2-A0FC-4B07-939E-9EF6A533B762}"/>
                  </a:ext>
                </a:extLst>
              </p:cNvPr>
              <p:cNvSpPr txBox="1"/>
              <p:nvPr/>
            </p:nvSpPr>
            <p:spPr>
              <a:xfrm>
                <a:off x="406271" y="3228945"/>
                <a:ext cx="34641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est la valeur à tester (entrée).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4D04A2-A0FC-4B07-939E-9EF6A533B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71" y="3228945"/>
                <a:ext cx="3464153" cy="400110"/>
              </a:xfrm>
              <a:prstGeom prst="rect">
                <a:avLst/>
              </a:prstGeom>
              <a:blipFill>
                <a:blip r:embed="rId7"/>
                <a:stretch>
                  <a:fillRect t="-9231" r="-1408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7B75325-B1E8-456E-BFE3-F39A6E5AF8DA}"/>
              </a:ext>
            </a:extLst>
          </p:cNvPr>
          <p:cNvSpPr txBox="1"/>
          <p:nvPr/>
        </p:nvSpPr>
        <p:spPr>
          <a:xfrm>
            <a:off x="6716765" y="322481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sortie.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63C13A-6825-4113-A166-38D19940EC78}"/>
                  </a:ext>
                </a:extLst>
              </p:cNvPr>
              <p:cNvSpPr txBox="1"/>
              <p:nvPr/>
            </p:nvSpPr>
            <p:spPr>
              <a:xfrm>
                <a:off x="1668380" y="1725440"/>
                <a:ext cx="93993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400" baseline="300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63C13A-6825-4113-A166-38D19940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80" y="1725440"/>
                <a:ext cx="939937" cy="453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7BF47A-19E6-40D9-A8F0-4700208EECDE}"/>
                  </a:ext>
                </a:extLst>
              </p:cNvPr>
              <p:cNvSpPr txBox="1"/>
              <p:nvPr/>
            </p:nvSpPr>
            <p:spPr>
              <a:xfrm>
                <a:off x="7009826" y="879426"/>
                <a:ext cx="2056653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7BF47A-19E6-40D9-A8F0-4700208E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26" y="879426"/>
                <a:ext cx="2056653" cy="5132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BD30EFB-F276-4FBD-B21D-7CDE53296439}"/>
              </a:ext>
            </a:extLst>
          </p:cNvPr>
          <p:cNvSpPr txBox="1"/>
          <p:nvPr/>
        </p:nvSpPr>
        <p:spPr>
          <a:xfrm>
            <a:off x="1810336" y="5186440"/>
            <a:ext cx="6285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/>
              <a:t>Si l’entrée est </a:t>
            </a:r>
            <a:r>
              <a:rPr lang="fr-FR" sz="2000" b="1"/>
              <a:t>trop grande</a:t>
            </a:r>
            <a:r>
              <a:rPr lang="fr-FR" sz="2000"/>
              <a:t>, comment cela affecte la sortie </a:t>
            </a:r>
            <a:r>
              <a:rPr lang="en-GB" sz="200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89E655-D67D-4AE7-AFB1-8CD062D60D59}"/>
              </a:ext>
            </a:extLst>
          </p:cNvPr>
          <p:cNvSpPr txBox="1"/>
          <p:nvPr/>
        </p:nvSpPr>
        <p:spPr>
          <a:xfrm>
            <a:off x="1835593" y="5741333"/>
            <a:ext cx="6234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/>
              <a:t>Si l’entrée est </a:t>
            </a:r>
            <a:r>
              <a:rPr lang="fr-FR" sz="2000" b="1"/>
              <a:t>trop petite</a:t>
            </a:r>
            <a:r>
              <a:rPr lang="fr-FR" sz="2000"/>
              <a:t>, comment cela affecte la sortie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DF951E-C7CA-4E6B-AC21-DAF8DD31D672}"/>
                  </a:ext>
                </a:extLst>
              </p:cNvPr>
              <p:cNvSpPr txBox="1"/>
              <p:nvPr/>
            </p:nvSpPr>
            <p:spPr>
              <a:xfrm>
                <a:off x="484222" y="4424440"/>
                <a:ext cx="89376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Il y a une valeur positive qui rend l’égalité vraie en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(les deux membres sont égaux).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DF951E-C7CA-4E6B-AC21-DAF8DD31D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2" y="4424440"/>
                <a:ext cx="8937640" cy="400110"/>
              </a:xfrm>
              <a:prstGeom prst="rect">
                <a:avLst/>
              </a:prstGeom>
              <a:blipFill>
                <a:blip r:embed="rId10"/>
                <a:stretch>
                  <a:fillRect l="-273" t="-9231" r="-20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ket 2">
            <a:extLst>
              <a:ext uri="{FF2B5EF4-FFF2-40B4-BE49-F238E27FC236}">
                <a16:creationId xmlns:a16="http://schemas.microsoft.com/office/drawing/2014/main" id="{61D89A3D-5240-4D28-A2F7-E0459CE910D8}"/>
              </a:ext>
            </a:extLst>
          </p:cNvPr>
          <p:cNvSpPr/>
          <p:nvPr/>
        </p:nvSpPr>
        <p:spPr>
          <a:xfrm>
            <a:off x="6146602" y="2961640"/>
            <a:ext cx="132278" cy="914400"/>
          </a:xfrm>
          <a:prstGeom prst="rightBracket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4" grpId="0"/>
      <p:bldP spid="32" grpId="0"/>
      <p:bldP spid="23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=25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51494" y="145245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53940" cy="276999"/>
            <a:chOff x="575159" y="440386"/>
            <a:chExt cx="1900873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=25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295" y="440386"/>
                  <a:ext cx="806737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2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21" y="606221"/>
                <a:ext cx="1521057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769783" y="809014"/>
                <a:ext cx="1662763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83" y="809014"/>
                <a:ext cx="1662763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2,46…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0,69…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3,618034…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-2,236068…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2,46…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0,69…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3,618034…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-2,236068…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1,858289…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1,858289…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3,8…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5,57…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5,57…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NAN</a:t>
                          </a:r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 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FB78B7C-D60F-11F8-F49C-80BB94757C25}"/>
              </a:ext>
            </a:extLst>
          </p:cNvPr>
          <p:cNvSpPr txBox="1"/>
          <p:nvPr/>
        </p:nvSpPr>
        <p:spPr>
          <a:xfrm>
            <a:off x="2705654" y="4273143"/>
            <a:ext cx="175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Convergente très lente vers 1,858289…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B7FAE-16BE-6EF8-01CC-94CA0A060ED0}"/>
              </a:ext>
            </a:extLst>
          </p:cNvPr>
          <p:cNvSpPr txBox="1"/>
          <p:nvPr/>
        </p:nvSpPr>
        <p:spPr>
          <a:xfrm>
            <a:off x="6128083" y="5001977"/>
            <a:ext cx="298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L’itération ne peut se poursuivre au-delà d’un certain rang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531EA-D038-45B9-85D4-50F8E52CA98C}"/>
              </a:ext>
            </a:extLst>
          </p:cNvPr>
          <p:cNvSpPr txBox="1"/>
          <p:nvPr/>
        </p:nvSpPr>
        <p:spPr>
          <a:xfrm>
            <a:off x="483400" y="4223841"/>
            <a:ext cx="214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Suite qui oscille entre 3,618034 et -2,236068…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2F6AA8-92FD-7027-084D-92D0852E4524}"/>
                  </a:ext>
                </a:extLst>
              </p:cNvPr>
              <p:cNvSpPr txBox="1"/>
              <p:nvPr/>
            </p:nvSpPr>
            <p:spPr>
              <a:xfrm>
                <a:off x="2588891" y="5388390"/>
                <a:ext cx="2210376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6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1,858289…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2F6AA8-92FD-7027-084D-92D0852E4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1" y="5388390"/>
                <a:ext cx="2210376" cy="412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11461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51494" y="145245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11461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67308" y="606221"/>
                <a:ext cx="1320683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08" y="606221"/>
                <a:ext cx="1320683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69970" y="809014"/>
                <a:ext cx="1462388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70" y="809014"/>
                <a:ext cx="1462388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814832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2,627…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814832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2,627…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343037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343037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894963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894963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686969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686969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287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711461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51494" y="145245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711461" cy="276999"/>
            <a:chOff x="575159" y="440386"/>
            <a:chExt cx="1871552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616" y="440386"/>
                  <a:ext cx="748095" cy="1911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67308" y="606221"/>
                <a:ext cx="1320683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08" y="606221"/>
                <a:ext cx="1320683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869970" y="809014"/>
                <a:ext cx="1462388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70" y="809014"/>
                <a:ext cx="1462388" cy="315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2,627…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0,69…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2,760818…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2,627…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0,69…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2,760818…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2,762…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2,760818…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2,802…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2,762…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2,760818…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2,77 </a:t>
                          </a:r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2,75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2,76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1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02632" r="-228431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2,77 </a:t>
                          </a:r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298701" r="-228431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rgbClr val="0070C0"/>
                              </a:solidFill>
                            </a:rPr>
                            <a:t>2,75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403947" r="-228431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accent1"/>
                              </a:solidFill>
                            </a:rPr>
                            <a:t>2,76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</a:rPr>
                            <a:t>1,58…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298701" r="-228431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80" t="-403947" r="-22843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FB78B7C-D60F-11F8-F49C-80BB94757C25}"/>
              </a:ext>
            </a:extLst>
          </p:cNvPr>
          <p:cNvSpPr txBox="1"/>
          <p:nvPr/>
        </p:nvSpPr>
        <p:spPr>
          <a:xfrm>
            <a:off x="939043" y="4325001"/>
            <a:ext cx="3314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Convergente vers 2,760818…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2F6AA8-92FD-7027-084D-92D0852E4524}"/>
                  </a:ext>
                </a:extLst>
              </p:cNvPr>
              <p:cNvSpPr txBox="1"/>
              <p:nvPr/>
            </p:nvSpPr>
            <p:spPr>
              <a:xfrm>
                <a:off x="6239650" y="4691914"/>
                <a:ext cx="2813491" cy="49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dirty="0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fr-F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fr-FR" sz="2000" dirty="0"/>
                        <m:t>2,760818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2F6AA8-92FD-7027-084D-92D0852E4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650" y="4691914"/>
                <a:ext cx="2813491" cy="4928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BCE0381-1F35-03FD-1F2B-5F5FBBE89EB5}"/>
              </a:ext>
            </a:extLst>
          </p:cNvPr>
          <p:cNvSpPr txBox="1"/>
          <p:nvPr/>
        </p:nvSpPr>
        <p:spPr>
          <a:xfrm>
            <a:off x="5821599" y="4291804"/>
            <a:ext cx="3314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Convergente vers 2,760818…</a:t>
            </a:r>
          </a:p>
        </p:txBody>
      </p:sp>
    </p:spTree>
    <p:extLst>
      <p:ext uri="{BB962C8B-B14F-4D97-AF65-F5344CB8AC3E}">
        <p14:creationId xmlns:p14="http://schemas.microsoft.com/office/powerpoint/2010/main" val="35222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2F465-410E-FA7B-AC87-29C40E552999}"/>
              </a:ext>
            </a:extLst>
          </p:cNvPr>
          <p:cNvSpPr/>
          <p:nvPr/>
        </p:nvSpPr>
        <p:spPr>
          <a:xfrm>
            <a:off x="5508078" y="187446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9943-D850-0E86-5EAC-8CC7A3ACF929}"/>
              </a:ext>
            </a:extLst>
          </p:cNvPr>
          <p:cNvSpPr txBox="1"/>
          <p:nvPr/>
        </p:nvSpPr>
        <p:spPr>
          <a:xfrm>
            <a:off x="5480332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D82BD-1934-8F64-2676-E218B877BB12}"/>
              </a:ext>
            </a:extLst>
          </p:cNvPr>
          <p:cNvGrpSpPr/>
          <p:nvPr/>
        </p:nvGrpSpPr>
        <p:grpSpPr>
          <a:xfrm>
            <a:off x="6341680" y="414471"/>
            <a:ext cx="2668981" cy="276999"/>
            <a:chOff x="575159" y="440386"/>
            <a:chExt cx="1842231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/>
                <p:nvPr/>
              </p:nvSpPr>
              <p:spPr>
                <a:xfrm>
                  <a:off x="1727937" y="440386"/>
                  <a:ext cx="689453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8C938C-D52C-5000-3478-427E34740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937" y="440386"/>
                  <a:ext cx="689453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559D2-5576-C46F-8C39-21E1B92AAD7E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453629-A71F-8A2D-8BFC-F39003B7359B}"/>
              </a:ext>
            </a:extLst>
          </p:cNvPr>
          <p:cNvSpPr txBox="1"/>
          <p:nvPr/>
        </p:nvSpPr>
        <p:spPr>
          <a:xfrm>
            <a:off x="6341680" y="598199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A4E88-0208-8EAB-B1E8-A748949C396A}"/>
              </a:ext>
            </a:extLst>
          </p:cNvPr>
          <p:cNvSpPr txBox="1"/>
          <p:nvPr/>
        </p:nvSpPr>
        <p:spPr>
          <a:xfrm>
            <a:off x="6037857" y="840360"/>
            <a:ext cx="170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53379-603B-8A18-DE3B-66FC0E78C794}"/>
              </a:ext>
            </a:extLst>
          </p:cNvPr>
          <p:cNvGrpSpPr/>
          <p:nvPr/>
        </p:nvGrpSpPr>
        <p:grpSpPr>
          <a:xfrm>
            <a:off x="6328060" y="1209914"/>
            <a:ext cx="2515515" cy="278486"/>
            <a:chOff x="712360" y="1409005"/>
            <a:chExt cx="1736303" cy="192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75A1F-B437-6FE5-AF3E-73CDA3F28BB3}"/>
                </a:ext>
              </a:extLst>
            </p:cNvPr>
            <p:cNvSpPr txBox="1"/>
            <p:nvPr/>
          </p:nvSpPr>
          <p:spPr>
            <a:xfrm>
              <a:off x="712360" y="1410031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/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038F3F-FD32-772B-2BCD-A6E9A3A61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98" y="1409005"/>
                  <a:ext cx="644665" cy="191195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3AFE0-CBC9-7FDF-1603-4798BC0D9EEA}"/>
              </a:ext>
            </a:extLst>
          </p:cNvPr>
          <p:cNvSpPr/>
          <p:nvPr/>
        </p:nvSpPr>
        <p:spPr>
          <a:xfrm>
            <a:off x="551494" y="145245"/>
            <a:ext cx="4195074" cy="6294313"/>
          </a:xfrm>
          <a:prstGeom prst="roundRect">
            <a:avLst>
              <a:gd name="adj" fmla="val 207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0C7A-DDE0-D108-0010-85C45391F99F}"/>
              </a:ext>
            </a:extLst>
          </p:cNvPr>
          <p:cNvSpPr txBox="1"/>
          <p:nvPr/>
        </p:nvSpPr>
        <p:spPr>
          <a:xfrm>
            <a:off x="498795" y="153450"/>
            <a:ext cx="426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Résoudre des cubiques par itération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F154C-6984-6D4E-93BD-2E9B71220483}"/>
              </a:ext>
            </a:extLst>
          </p:cNvPr>
          <p:cNvGrpSpPr/>
          <p:nvPr/>
        </p:nvGrpSpPr>
        <p:grpSpPr>
          <a:xfrm>
            <a:off x="1360143" y="414471"/>
            <a:ext cx="2668981" cy="276999"/>
            <a:chOff x="575159" y="440386"/>
            <a:chExt cx="1842231" cy="191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/>
                <p:nvPr/>
              </p:nvSpPr>
              <p:spPr>
                <a:xfrm>
                  <a:off x="1727937" y="440386"/>
                  <a:ext cx="689453" cy="191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baseline="30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EA157A-BD95-69E3-ADEA-2F9C6E6D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937" y="440386"/>
                  <a:ext cx="689453" cy="1911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5317D-33D8-6CF1-9F00-940047AE193C}"/>
                </a:ext>
              </a:extLst>
            </p:cNvPr>
            <p:cNvSpPr txBox="1"/>
            <p:nvPr/>
          </p:nvSpPr>
          <p:spPr>
            <a:xfrm>
              <a:off x="575159" y="440386"/>
              <a:ext cx="9315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/>
                <a:t>Équation cubique 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578E65-4797-7FA0-66F9-4DF3D85620BD}"/>
              </a:ext>
            </a:extLst>
          </p:cNvPr>
          <p:cNvSpPr txBox="1"/>
          <p:nvPr/>
        </p:nvSpPr>
        <p:spPr>
          <a:xfrm>
            <a:off x="1572901" y="607120"/>
            <a:ext cx="1280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(réarrangement)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A89A-54E7-0D5A-BAEB-4086590E30B6}"/>
              </a:ext>
            </a:extLst>
          </p:cNvPr>
          <p:cNvSpPr txBox="1"/>
          <p:nvPr/>
        </p:nvSpPr>
        <p:spPr>
          <a:xfrm>
            <a:off x="1007582" y="840361"/>
            <a:ext cx="17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1"/>
                </a:solidFill>
              </a:rPr>
              <a:t>Formule de récurrence </a:t>
            </a:r>
            <a:r>
              <a:rPr lang="fr-FR" sz="1200" dirty="0"/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F0DC-2168-ABD2-67FB-1B8BD7431E39}"/>
              </a:ext>
            </a:extLst>
          </p:cNvPr>
          <p:cNvGrpSpPr/>
          <p:nvPr/>
        </p:nvGrpSpPr>
        <p:grpSpPr>
          <a:xfrm>
            <a:off x="1554826" y="1241227"/>
            <a:ext cx="2195975" cy="277000"/>
            <a:chOff x="856139" y="1430623"/>
            <a:chExt cx="1515745" cy="191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D276E-F698-48DD-3AB5-88D9ED24DD3C}"/>
                </a:ext>
              </a:extLst>
            </p:cNvPr>
            <p:cNvSpPr txBox="1"/>
            <p:nvPr/>
          </p:nvSpPr>
          <p:spPr>
            <a:xfrm>
              <a:off x="856139" y="1430624"/>
              <a:ext cx="794345" cy="191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accent1"/>
                  </a:solidFill>
                </a:rPr>
                <a:t>Valeur initiale </a:t>
              </a:r>
              <a:r>
                <a:rPr lang="fr-FR" sz="1200" dirty="0">
                  <a:solidFill>
                    <a:schemeClr val="accent1"/>
                  </a:solidFill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/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fr-FR" sz="1200" dirty="0"/>
                    <a:t> ou 3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69E08E-2D54-302E-9400-E6B633AA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19" y="1430623"/>
                  <a:ext cx="644665" cy="191195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/>
              <p:nvPr/>
            </p:nvSpPr>
            <p:spPr>
              <a:xfrm>
                <a:off x="7969318" y="607120"/>
                <a:ext cx="1320682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E9BCE-B783-F7A8-8AF0-6AD0E783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318" y="607120"/>
                <a:ext cx="1320682" cy="637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/>
              <p:nvPr/>
            </p:nvSpPr>
            <p:spPr>
              <a:xfrm>
                <a:off x="2912450" y="809014"/>
                <a:ext cx="1377428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8D586-454F-4CCF-9BB6-9601EECA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50" y="809014"/>
                <a:ext cx="1377428" cy="315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412394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3FDBF3-934A-B812-8676-4BB0510F3D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412394"/>
                  </p:ext>
                </p:extLst>
              </p:nvPr>
            </p:nvGraphicFramePr>
            <p:xfrm>
              <a:off x="570682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469569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0B9C15D-EFA5-20A0-73AD-2E6DA6BE1F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469569"/>
                  </p:ext>
                </p:extLst>
              </p:nvPr>
            </p:nvGraphicFramePr>
            <p:xfrm>
              <a:off x="2649070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331759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05331556-1887-BBB2-DA93-5C6270F3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8331759"/>
                  </p:ext>
                </p:extLst>
              </p:nvPr>
            </p:nvGraphicFramePr>
            <p:xfrm>
              <a:off x="5543303" y="1642095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692741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B0C48853-DF82-EC25-95E8-D85EE750DD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692741"/>
                  </p:ext>
                </p:extLst>
              </p:nvPr>
            </p:nvGraphicFramePr>
            <p:xfrm>
              <a:off x="7621691" y="1642094"/>
              <a:ext cx="2025650" cy="2325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1745">
                      <a:extLst>
                        <a:ext uri="{9D8B030D-6E8A-4147-A177-3AD203B41FA5}">
                          <a16:colId xmlns:a16="http://schemas.microsoft.com/office/drawing/2014/main" val="1933461801"/>
                        </a:ext>
                      </a:extLst>
                    </a:gridCol>
                    <a:gridCol w="1403905">
                      <a:extLst>
                        <a:ext uri="{9D8B030D-6E8A-4147-A177-3AD203B41FA5}">
                          <a16:colId xmlns:a16="http://schemas.microsoft.com/office/drawing/2014/main" val="284576673"/>
                        </a:ext>
                      </a:extLst>
                    </a:gridCol>
                  </a:tblGrid>
                  <a:tr h="465006"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" t="-1316" r="-601" b="-40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426118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80" t="-100000" r="-22843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116232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776337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698164"/>
                      </a:ext>
                    </a:extLst>
                  </a:tr>
                  <a:tr h="465006">
                    <a:tc>
                      <a:txBody>
                        <a:bodyPr/>
                        <a:lstStyle/>
                        <a:p>
                          <a:pPr algn="just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964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529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1BAFB4-596E-44AB-B7C0-17391B4AE81A}"/>
              </a:ext>
            </a:extLst>
          </p:cNvPr>
          <p:cNvSpPr/>
          <p:nvPr/>
        </p:nvSpPr>
        <p:spPr>
          <a:xfrm>
            <a:off x="704311" y="510251"/>
            <a:ext cx="2936630" cy="7825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00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0BDCF-D755-49AA-8349-C43F1D7FB167}"/>
                  </a:ext>
                </a:extLst>
              </p:cNvPr>
              <p:cNvSpPr txBox="1"/>
              <p:nvPr/>
            </p:nvSpPr>
            <p:spPr>
              <a:xfrm>
                <a:off x="1793749" y="1368509"/>
                <a:ext cx="1735732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2800" baseline="30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10BDCF-D755-49AA-8349-C43F1D7FB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49" y="1368509"/>
                <a:ext cx="1735732" cy="91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6B12BF-A1D1-415C-9C42-D06FC94A2ED5}"/>
              </a:ext>
            </a:extLst>
          </p:cNvPr>
          <p:cNvSpPr txBox="1"/>
          <p:nvPr/>
        </p:nvSpPr>
        <p:spPr>
          <a:xfrm>
            <a:off x="4213152" y="343042"/>
            <a:ext cx="5238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On pouvait utiliser la formule quadratique..</a:t>
            </a:r>
          </a:p>
          <a:p>
            <a:pPr algn="ctr"/>
            <a:endParaRPr lang="fr-FR" sz="1000"/>
          </a:p>
          <a:p>
            <a:pPr algn="ctr"/>
            <a:r>
              <a:rPr lang="fr-FR" sz="2000"/>
              <a:t>Nous avons formé une nouvelle équation, et on l’utilise pour tester certaines valeurs.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C2EB1-AC1F-49C1-96C8-51ACBCE97433}"/>
                  </a:ext>
                </a:extLst>
              </p:cNvPr>
              <p:cNvSpPr txBox="1"/>
              <p:nvPr/>
            </p:nvSpPr>
            <p:spPr>
              <a:xfrm>
                <a:off x="1959034" y="3230454"/>
                <a:ext cx="834074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C2EB1-AC1F-49C1-96C8-51ACBCE9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034" y="3230454"/>
                <a:ext cx="834074" cy="68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25C4E-43B4-4C25-A4B3-D89FD0848311}"/>
                  </a:ext>
                </a:extLst>
              </p:cNvPr>
              <p:cNvSpPr txBox="1"/>
              <p:nvPr/>
            </p:nvSpPr>
            <p:spPr>
              <a:xfrm>
                <a:off x="354351" y="3393371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325C4E-43B4-4C25-A4B3-D89FD084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1" y="3393371"/>
                <a:ext cx="99649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BE33F1-6545-4B44-8D7C-8C96D3CC42D9}"/>
                  </a:ext>
                </a:extLst>
              </p:cNvPr>
              <p:cNvSpPr txBox="1"/>
              <p:nvPr/>
            </p:nvSpPr>
            <p:spPr>
              <a:xfrm>
                <a:off x="1776297" y="4006122"/>
                <a:ext cx="1172308" cy="70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3,75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BE33F1-6545-4B44-8D7C-8C96D3CC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297" y="4006122"/>
                <a:ext cx="1172308" cy="709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08DE9-C703-4C3B-B10E-55F1B6B66448}"/>
                  </a:ext>
                </a:extLst>
              </p:cNvPr>
              <p:cNvSpPr txBox="1"/>
              <p:nvPr/>
            </p:nvSpPr>
            <p:spPr>
              <a:xfrm>
                <a:off x="153176" y="4129971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=3,75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308DE9-C703-4C3B-B10E-55F1B6B6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" y="4129971"/>
                <a:ext cx="139884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940157-21EC-449A-B92C-D1D9E621B561}"/>
                  </a:ext>
                </a:extLst>
              </p:cNvPr>
              <p:cNvSpPr txBox="1"/>
              <p:nvPr/>
            </p:nvSpPr>
            <p:spPr>
              <a:xfrm>
                <a:off x="1776297" y="4772531"/>
                <a:ext cx="1172308" cy="70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3,15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940157-21EC-449A-B92C-D1D9E621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297" y="4772531"/>
                <a:ext cx="1172308" cy="709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B14A-BAC9-4E1C-84B3-D1164470EDB7}"/>
                  </a:ext>
                </a:extLst>
              </p:cNvPr>
              <p:cNvSpPr txBox="1"/>
              <p:nvPr/>
            </p:nvSpPr>
            <p:spPr>
              <a:xfrm>
                <a:off x="153176" y="4866571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=3,15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B14A-BAC9-4E1C-84B3-D1164470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" y="4866571"/>
                <a:ext cx="139884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0896BE-ABDF-4CEB-ACE1-741C7A006130}"/>
              </a:ext>
            </a:extLst>
          </p:cNvPr>
          <p:cNvSpPr txBox="1"/>
          <p:nvPr/>
        </p:nvSpPr>
        <p:spPr>
          <a:xfrm>
            <a:off x="353368" y="2823804"/>
            <a:ext cx="881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/>
              <a:t>Entrée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17A8-D4FD-469E-ADDD-5F73FE7FE187}"/>
              </a:ext>
            </a:extLst>
          </p:cNvPr>
          <p:cNvSpPr txBox="1"/>
          <p:nvPr/>
        </p:nvSpPr>
        <p:spPr>
          <a:xfrm>
            <a:off x="3667686" y="282380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/>
              <a:t>Sortie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C3B3C3-E74F-4BDE-A9F9-801A1A355E7C}"/>
                  </a:ext>
                </a:extLst>
              </p:cNvPr>
              <p:cNvSpPr txBox="1"/>
              <p:nvPr/>
            </p:nvSpPr>
            <p:spPr>
              <a:xfrm>
                <a:off x="3871726" y="3393371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C3B3C3-E74F-4BDE-A9F9-801A1A35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26" y="3393371"/>
                <a:ext cx="423513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EB9BC-8108-47B9-8B11-F7102750E64C}"/>
                  </a:ext>
                </a:extLst>
              </p:cNvPr>
              <p:cNvSpPr txBox="1"/>
              <p:nvPr/>
            </p:nvSpPr>
            <p:spPr>
              <a:xfrm>
                <a:off x="3157242" y="4122966"/>
                <a:ext cx="1864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3,157…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EB9BC-8108-47B9-8B11-F7102750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42" y="4122966"/>
                <a:ext cx="186433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44C85-393C-4B26-BD22-202BECF5D9D7}"/>
                  </a:ext>
                </a:extLst>
              </p:cNvPr>
              <p:cNvSpPr txBox="1"/>
              <p:nvPr/>
            </p:nvSpPr>
            <p:spPr>
              <a:xfrm>
                <a:off x="3444524" y="4876731"/>
                <a:ext cx="1277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3,607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44C85-393C-4B26-BD22-202BECF5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24" y="4876731"/>
                <a:ext cx="1277914" cy="461665"/>
              </a:xfrm>
              <a:prstGeom prst="rect">
                <a:avLst/>
              </a:prstGeom>
              <a:blipFill>
                <a:blip r:embed="rId11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3FC80-7979-48B4-98EA-AF5DAEF8AD5C}"/>
                  </a:ext>
                </a:extLst>
              </p:cNvPr>
              <p:cNvSpPr txBox="1"/>
              <p:nvPr/>
            </p:nvSpPr>
            <p:spPr>
              <a:xfrm>
                <a:off x="1910790" y="5498782"/>
                <a:ext cx="834074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3FC80-7979-48B4-98EA-AF5DAEF8A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90" y="5498782"/>
                <a:ext cx="834074" cy="6819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037A7-6F5D-4BF0-9708-0DB0197D1389}"/>
                  </a:ext>
                </a:extLst>
              </p:cNvPr>
              <p:cNvSpPr txBox="1"/>
              <p:nvPr/>
            </p:nvSpPr>
            <p:spPr>
              <a:xfrm>
                <a:off x="354353" y="5547291"/>
                <a:ext cx="996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037A7-6F5D-4BF0-9708-0DB0197D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3" y="5547291"/>
                <a:ext cx="99649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36F5A-315A-4F43-AB67-A8B7EF23186F}"/>
                  </a:ext>
                </a:extLst>
              </p:cNvPr>
              <p:cNvSpPr txBox="1"/>
              <p:nvPr/>
            </p:nvSpPr>
            <p:spPr>
              <a:xfrm>
                <a:off x="3529483" y="5557451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3,75…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E36F5A-315A-4F43-AB67-A8B7EF23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483" y="5557451"/>
                <a:ext cx="1107996" cy="461665"/>
              </a:xfrm>
              <a:prstGeom prst="rect">
                <a:avLst/>
              </a:prstGeom>
              <a:blipFill>
                <a:blip r:embed="rId14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A3E38A-E9D3-4EE7-9B7D-1E1419A61080}"/>
              </a:ext>
            </a:extLst>
          </p:cNvPr>
          <p:cNvSpPr txBox="1"/>
          <p:nvPr/>
        </p:nvSpPr>
        <p:spPr>
          <a:xfrm>
            <a:off x="4376991" y="1673650"/>
            <a:ext cx="511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Aucune de ses entrées/sorties sont ne vérifient l’équation, elles ne sont pas solution 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DBB66-703F-4441-A1E2-49C0490FA7CF}"/>
              </a:ext>
            </a:extLst>
          </p:cNvPr>
          <p:cNvCxnSpPr>
            <a:cxnSpLocks/>
          </p:cNvCxnSpPr>
          <p:nvPr/>
        </p:nvCxnSpPr>
        <p:spPr>
          <a:xfrm>
            <a:off x="3233900" y="2834640"/>
            <a:ext cx="0" cy="3312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33BE68-6981-4AED-983B-5DB746649334}"/>
              </a:ext>
            </a:extLst>
          </p:cNvPr>
          <p:cNvCxnSpPr>
            <a:cxnSpLocks/>
          </p:cNvCxnSpPr>
          <p:nvPr/>
        </p:nvCxnSpPr>
        <p:spPr>
          <a:xfrm>
            <a:off x="1567660" y="2834640"/>
            <a:ext cx="0" cy="33121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40164A-1552-4169-A150-076FB7F61718}"/>
              </a:ext>
            </a:extLst>
          </p:cNvPr>
          <p:cNvSpPr txBox="1"/>
          <p:nvPr/>
        </p:nvSpPr>
        <p:spPr>
          <a:xfrm>
            <a:off x="5596960" y="3571445"/>
            <a:ext cx="378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Les sorties sont </a:t>
            </a:r>
            <a:r>
              <a:rPr lang="fr-FR" sz="2000" b="1" dirty="0"/>
              <a:t>inférieures</a:t>
            </a:r>
            <a:r>
              <a:rPr lang="fr-FR" sz="2000" dirty="0"/>
              <a:t> aux entrées. Pourquoi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FC30BE-B50E-4BBA-8B26-E0F829FCB8B8}"/>
              </a:ext>
            </a:extLst>
          </p:cNvPr>
          <p:cNvSpPr txBox="1"/>
          <p:nvPr/>
        </p:nvSpPr>
        <p:spPr>
          <a:xfrm>
            <a:off x="5618681" y="5089536"/>
            <a:ext cx="378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Les sorties sont </a:t>
            </a:r>
            <a:r>
              <a:rPr lang="fr-FR" sz="2000" b="1"/>
              <a:t>supérieures</a:t>
            </a:r>
            <a:r>
              <a:rPr lang="fr-FR" sz="2000"/>
              <a:t> aux entrées. Pourquoi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8D9C02-1111-4C3C-8836-20756433C740}"/>
                  </a:ext>
                </a:extLst>
              </p:cNvPr>
              <p:cNvSpPr txBox="1"/>
              <p:nvPr/>
            </p:nvSpPr>
            <p:spPr>
              <a:xfrm>
                <a:off x="2915757" y="6368396"/>
                <a:ext cx="4081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/>
                  <a:t>Quelle valeur de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/>
                  <a:t> vérifie l’équation ?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8D9C02-1111-4C3C-8836-20756433C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7" y="6368396"/>
                <a:ext cx="4081759" cy="400110"/>
              </a:xfrm>
              <a:prstGeom prst="rect">
                <a:avLst/>
              </a:prstGeom>
              <a:blipFill>
                <a:blip r:embed="rId15"/>
                <a:stretch>
                  <a:fillRect l="-1045" t="-9231" r="-89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ket 33">
            <a:extLst>
              <a:ext uri="{FF2B5EF4-FFF2-40B4-BE49-F238E27FC236}">
                <a16:creationId xmlns:a16="http://schemas.microsoft.com/office/drawing/2014/main" id="{1A772920-593D-4396-B6A1-F33E7A76BF96}"/>
              </a:ext>
            </a:extLst>
          </p:cNvPr>
          <p:cNvSpPr/>
          <p:nvPr/>
        </p:nvSpPr>
        <p:spPr>
          <a:xfrm rot="10800000">
            <a:off x="4803139" y="3383113"/>
            <a:ext cx="218440" cy="1201518"/>
          </a:xfrm>
          <a:prstGeom prst="leftBracket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60489F29-7A85-44ED-9FDA-9F3AE3ED94A1}"/>
              </a:ext>
            </a:extLst>
          </p:cNvPr>
          <p:cNvSpPr/>
          <p:nvPr/>
        </p:nvSpPr>
        <p:spPr>
          <a:xfrm rot="10800000">
            <a:off x="4803140" y="4891942"/>
            <a:ext cx="218440" cy="1201518"/>
          </a:xfrm>
          <a:prstGeom prst="leftBracket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2FCE8-EBEF-BCC5-7A99-87FCB7684CC6}"/>
                  </a:ext>
                </a:extLst>
              </p:cNvPr>
              <p:cNvSpPr txBox="1"/>
              <p:nvPr/>
            </p:nvSpPr>
            <p:spPr>
              <a:xfrm>
                <a:off x="1144299" y="671177"/>
                <a:ext cx="2056653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2800" baseline="30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2FCE8-EBEF-BCC5-7A99-87FCB7684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99" y="671177"/>
                <a:ext cx="2056653" cy="513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1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94A87-A1AF-4083-A3F7-631CA8FD7219}"/>
              </a:ext>
            </a:extLst>
          </p:cNvPr>
          <p:cNvSpPr txBox="1"/>
          <p:nvPr/>
        </p:nvSpPr>
        <p:spPr>
          <a:xfrm>
            <a:off x="4412217" y="0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/>
              <p:nvPr/>
            </p:nvSpPr>
            <p:spPr>
              <a:xfrm>
                <a:off x="1879185" y="506073"/>
                <a:ext cx="6147645" cy="1641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/>
                  <a:t>Effectue les 3 premières étapes d’une itération :</a:t>
                </a:r>
              </a:p>
              <a:p>
                <a:pPr algn="ctr"/>
                <a:endParaRPr lang="fr-FR" sz="105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85" y="506073"/>
                <a:ext cx="6147645" cy="1641603"/>
              </a:xfrm>
              <a:prstGeom prst="rect">
                <a:avLst/>
              </a:prstGeom>
              <a:blipFill>
                <a:blip r:embed="rId2"/>
                <a:stretch>
                  <a:fillRect l="-991" t="-2974" r="-9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8C72C8-4C8E-4239-ABA4-954B3B5D66B1}"/>
                  </a:ext>
                </a:extLst>
              </p:cNvPr>
              <p:cNvSpPr txBox="1"/>
              <p:nvPr/>
            </p:nvSpPr>
            <p:spPr>
              <a:xfrm>
                <a:off x="54804" y="2063763"/>
                <a:ext cx="34168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0070C0"/>
                    </a:solidFill>
                  </a:rPr>
                  <a:t>‘La valeur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suivante</a:t>
                </a:r>
                <a:r>
                  <a:rPr lang="fr-FR" sz="2400" dirty="0">
                    <a:solidFill>
                      <a:srgbClr val="0070C0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0070C0"/>
                    </a:solidFill>
                  </a:rPr>
                  <a:t>…’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8C72C8-4C8E-4239-ABA4-954B3B5D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" y="2063763"/>
                <a:ext cx="3416833" cy="461665"/>
              </a:xfrm>
              <a:prstGeom prst="rect">
                <a:avLst/>
              </a:prstGeom>
              <a:blipFill>
                <a:blip r:embed="rId3"/>
                <a:stretch>
                  <a:fillRect l="-2321" t="-10667" r="-2321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B18D708-D7C9-4501-9633-35FA12CF7BF4}"/>
              </a:ext>
            </a:extLst>
          </p:cNvPr>
          <p:cNvSpPr txBox="1"/>
          <p:nvPr/>
        </p:nvSpPr>
        <p:spPr>
          <a:xfrm>
            <a:off x="3084515" y="2626694"/>
            <a:ext cx="2087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‘…est égale à…’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831456-EE96-4346-931D-051A0F2CBB96}"/>
                  </a:ext>
                </a:extLst>
              </p:cNvPr>
              <p:cNvSpPr txBox="1"/>
              <p:nvPr/>
            </p:nvSpPr>
            <p:spPr>
              <a:xfrm>
                <a:off x="2873500" y="4137311"/>
                <a:ext cx="6696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0070C0"/>
                    </a:solidFill>
                  </a:rPr>
                  <a:t>‘…la valeur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actuelle</a:t>
                </a:r>
                <a:r>
                  <a:rPr lang="fr-FR" sz="2400" dirty="0">
                    <a:solidFill>
                      <a:srgbClr val="0070C0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0070C0"/>
                    </a:solidFill>
                  </a:rPr>
                  <a:t> substituée dans l’équation.’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831456-EE96-4346-931D-051A0F2C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0" y="4137311"/>
                <a:ext cx="6696770" cy="461665"/>
              </a:xfrm>
              <a:prstGeom prst="rect">
                <a:avLst/>
              </a:prstGeom>
              <a:blipFill>
                <a:blip r:embed="rId4"/>
                <a:stretch>
                  <a:fillRect l="-819" t="-10667" r="-728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25F44A-43F8-4FE9-9448-B65C3F0F0BB5}"/>
              </a:ext>
            </a:extLst>
          </p:cNvPr>
          <p:cNvSpPr/>
          <p:nvPr/>
        </p:nvSpPr>
        <p:spPr>
          <a:xfrm rot="15675822">
            <a:off x="3559530" y="1760428"/>
            <a:ext cx="358409" cy="606670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969" h="606670">
                <a:moveTo>
                  <a:pt x="0" y="0"/>
                </a:moveTo>
                <a:cubicBezTo>
                  <a:pt x="29308" y="474785"/>
                  <a:pt x="357553" y="536332"/>
                  <a:pt x="720969" y="60667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625C-BEBC-48BF-80A8-4CBEE39B3312}"/>
              </a:ext>
            </a:extLst>
          </p:cNvPr>
          <p:cNvSpPr/>
          <p:nvPr/>
        </p:nvSpPr>
        <p:spPr>
          <a:xfrm rot="15675822">
            <a:off x="4173031" y="2152926"/>
            <a:ext cx="898668" cy="201426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1598767"/>
              <a:gd name="connsiteY0" fmla="*/ 0 h 273478"/>
              <a:gd name="connsiteX1" fmla="*/ 1598767 w 1598767"/>
              <a:gd name="connsiteY1" fmla="*/ 241998 h 273478"/>
              <a:gd name="connsiteX0" fmla="*/ 0 w 1598767"/>
              <a:gd name="connsiteY0" fmla="*/ 0 h 241998"/>
              <a:gd name="connsiteX1" fmla="*/ 1598767 w 1598767"/>
              <a:gd name="connsiteY1" fmla="*/ 241998 h 241998"/>
              <a:gd name="connsiteX0" fmla="*/ 0 w 1807744"/>
              <a:gd name="connsiteY0" fmla="*/ 0 h 214594"/>
              <a:gd name="connsiteX1" fmla="*/ 1807745 w 1807744"/>
              <a:gd name="connsiteY1" fmla="*/ 201426 h 214594"/>
              <a:gd name="connsiteX0" fmla="*/ 0 w 1807744"/>
              <a:gd name="connsiteY0" fmla="*/ 0 h 201426"/>
              <a:gd name="connsiteX1" fmla="*/ 1807745 w 1807744"/>
              <a:gd name="connsiteY1" fmla="*/ 201426 h 20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7744" h="201426">
                <a:moveTo>
                  <a:pt x="0" y="0"/>
                </a:moveTo>
                <a:cubicBezTo>
                  <a:pt x="712190" y="372763"/>
                  <a:pt x="1037197" y="43450"/>
                  <a:pt x="1807745" y="201426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A8E9C3-0491-4658-BD34-248E04E0431D}"/>
              </a:ext>
            </a:extLst>
          </p:cNvPr>
          <p:cNvSpPr/>
          <p:nvPr/>
        </p:nvSpPr>
        <p:spPr>
          <a:xfrm rot="15675822">
            <a:off x="4505274" y="2441994"/>
            <a:ext cx="1977048" cy="1260359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1598767"/>
              <a:gd name="connsiteY0" fmla="*/ 0 h 273478"/>
              <a:gd name="connsiteX1" fmla="*/ 1598767 w 1598767"/>
              <a:gd name="connsiteY1" fmla="*/ 241998 h 273478"/>
              <a:gd name="connsiteX0" fmla="*/ 0 w 1598767"/>
              <a:gd name="connsiteY0" fmla="*/ 0 h 241998"/>
              <a:gd name="connsiteX1" fmla="*/ 1598767 w 1598767"/>
              <a:gd name="connsiteY1" fmla="*/ 241998 h 241998"/>
              <a:gd name="connsiteX0" fmla="*/ 0 w 1807744"/>
              <a:gd name="connsiteY0" fmla="*/ 0 h 214594"/>
              <a:gd name="connsiteX1" fmla="*/ 1807745 w 1807744"/>
              <a:gd name="connsiteY1" fmla="*/ 201426 h 214594"/>
              <a:gd name="connsiteX0" fmla="*/ 0 w 1807744"/>
              <a:gd name="connsiteY0" fmla="*/ 0 h 201426"/>
              <a:gd name="connsiteX1" fmla="*/ 1807745 w 1807744"/>
              <a:gd name="connsiteY1" fmla="*/ 201426 h 201426"/>
              <a:gd name="connsiteX0" fmla="*/ 0 w 1807744"/>
              <a:gd name="connsiteY0" fmla="*/ 0 h 382312"/>
              <a:gd name="connsiteX1" fmla="*/ 1807745 w 1807744"/>
              <a:gd name="connsiteY1" fmla="*/ 201426 h 382312"/>
              <a:gd name="connsiteX0" fmla="*/ 1 w 3645159"/>
              <a:gd name="connsiteY0" fmla="*/ 0 h 366171"/>
              <a:gd name="connsiteX1" fmla="*/ 3645160 w 3645159"/>
              <a:gd name="connsiteY1" fmla="*/ 177323 h 366171"/>
              <a:gd name="connsiteX0" fmla="*/ 1 w 3675484"/>
              <a:gd name="connsiteY0" fmla="*/ 0 h 413775"/>
              <a:gd name="connsiteX1" fmla="*/ 3675483 w 3675484"/>
              <a:gd name="connsiteY1" fmla="*/ 246454 h 413775"/>
              <a:gd name="connsiteX0" fmla="*/ 1 w 3976994"/>
              <a:gd name="connsiteY0" fmla="*/ 0 h 1186166"/>
              <a:gd name="connsiteX1" fmla="*/ 3976993 w 3976994"/>
              <a:gd name="connsiteY1" fmla="*/ 1123457 h 1186166"/>
              <a:gd name="connsiteX0" fmla="*/ 1 w 3976994"/>
              <a:gd name="connsiteY0" fmla="*/ 0 h 1260359"/>
              <a:gd name="connsiteX1" fmla="*/ 3976993 w 3976994"/>
              <a:gd name="connsiteY1" fmla="*/ 1123457 h 126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6994" h="1260359">
                <a:moveTo>
                  <a:pt x="1" y="0"/>
                </a:moveTo>
                <a:cubicBezTo>
                  <a:pt x="611634" y="1219050"/>
                  <a:pt x="2568760" y="1456428"/>
                  <a:pt x="3976993" y="1123457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4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94A87-A1AF-4083-A3F7-631CA8FD7219}"/>
              </a:ext>
            </a:extLst>
          </p:cNvPr>
          <p:cNvSpPr txBox="1"/>
          <p:nvPr/>
        </p:nvSpPr>
        <p:spPr>
          <a:xfrm>
            <a:off x="4412217" y="0"/>
            <a:ext cx="108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Itération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/>
              <p:nvPr/>
            </p:nvSpPr>
            <p:spPr>
              <a:xfrm>
                <a:off x="1879177" y="506073"/>
                <a:ext cx="6147645" cy="1641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/>
                  <a:t>Effectue les 3 premières étapes d’une itération :</a:t>
                </a:r>
              </a:p>
              <a:p>
                <a:pPr algn="ctr"/>
                <a:endParaRPr lang="fr-FR" sz="105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77" y="506073"/>
                <a:ext cx="6147645" cy="1641603"/>
              </a:xfrm>
              <a:prstGeom prst="rect">
                <a:avLst/>
              </a:prstGeom>
              <a:blipFill>
                <a:blip r:embed="rId2"/>
                <a:stretch>
                  <a:fillRect l="-991" t="-2974" r="-9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E59A1-604E-4FD7-BED4-1571C2455ED8}"/>
                  </a:ext>
                </a:extLst>
              </p:cNvPr>
              <p:cNvSpPr txBox="1"/>
              <p:nvPr/>
            </p:nvSpPr>
            <p:spPr>
              <a:xfrm>
                <a:off x="465102" y="2272976"/>
                <a:ext cx="31664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On part d’une valeur initiale.</a:t>
                </a:r>
              </a:p>
              <a:p>
                <a:pPr algn="ctr"/>
                <a:endParaRPr lang="fr-FR" sz="1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ou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BE59A1-604E-4FD7-BED4-1571C2455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2" y="2272976"/>
                <a:ext cx="3166444" cy="923330"/>
              </a:xfrm>
              <a:prstGeom prst="rect">
                <a:avLst/>
              </a:prstGeom>
              <a:blipFill>
                <a:blip r:embed="rId3"/>
                <a:stretch>
                  <a:fillRect l="-1731" t="-3974" r="-1731" b="-145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26F5D4-2AED-4C89-9BF6-FEDEBD0B6479}"/>
                  </a:ext>
                </a:extLst>
              </p:cNvPr>
              <p:cNvSpPr txBox="1"/>
              <p:nvPr/>
            </p:nvSpPr>
            <p:spPr>
              <a:xfrm>
                <a:off x="3950064" y="2151993"/>
                <a:ext cx="14341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26F5D4-2AED-4C89-9BF6-FEDEBD0B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64" y="2151993"/>
                <a:ext cx="14341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1638A2-C6B8-4C6E-BE13-11862B78EAA5}"/>
                  </a:ext>
                </a:extLst>
              </p:cNvPr>
              <p:cNvSpPr txBox="1"/>
              <p:nvPr/>
            </p:nvSpPr>
            <p:spPr>
              <a:xfrm>
                <a:off x="4005055" y="3024062"/>
                <a:ext cx="2100896" cy="79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3200" dirty="0"/>
                  <a:t>=3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1638A2-C6B8-4C6E-BE13-11862B78E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055" y="3024062"/>
                <a:ext cx="2100896" cy="798295"/>
              </a:xfrm>
              <a:prstGeom prst="rect">
                <a:avLst/>
              </a:prstGeom>
              <a:blipFill>
                <a:blip r:embed="rId5"/>
                <a:stretch>
                  <a:fillRect r="-6087" b="-12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06211B-7605-4032-9B8A-0F1042CEF16C}"/>
                  </a:ext>
                </a:extLst>
              </p:cNvPr>
              <p:cNvSpPr txBox="1"/>
              <p:nvPr/>
            </p:nvSpPr>
            <p:spPr>
              <a:xfrm>
                <a:off x="3950064" y="4078517"/>
                <a:ext cx="2688685" cy="79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fr-FR" sz="3200" dirty="0"/>
                      <m:t>=</m:t>
                    </m:r>
                  </m:oMath>
                </a14:m>
                <a:r>
                  <a:rPr lang="fr-FR" sz="3200" dirty="0"/>
                  <a:t>3,75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06211B-7605-4032-9B8A-0F1042CE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64" y="4078517"/>
                <a:ext cx="2688685" cy="798295"/>
              </a:xfrm>
              <a:prstGeom prst="rect">
                <a:avLst/>
              </a:prstGeom>
              <a:blipFill>
                <a:blip r:embed="rId6"/>
                <a:stretch>
                  <a:fillRect r="-5215" b="-12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62FBD7-22B2-40BF-AC0A-F4BA4D4BC868}"/>
                  </a:ext>
                </a:extLst>
              </p:cNvPr>
              <p:cNvSpPr txBox="1"/>
              <p:nvPr/>
            </p:nvSpPr>
            <p:spPr>
              <a:xfrm>
                <a:off x="3950064" y="5061571"/>
                <a:ext cx="3616824" cy="83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,75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fr-FR" sz="3200" dirty="0"/>
                      <m:t>=</m:t>
                    </m:r>
                  </m:oMath>
                </a14:m>
                <a:r>
                  <a:rPr lang="fr-FR" sz="3200" dirty="0"/>
                  <a:t>3,157…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62FBD7-22B2-40BF-AC0A-F4BA4D4B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64" y="5061571"/>
                <a:ext cx="3616824" cy="836191"/>
              </a:xfrm>
              <a:prstGeom prst="rect">
                <a:avLst/>
              </a:prstGeom>
              <a:blipFill>
                <a:blip r:embed="rId7"/>
                <a:stretch>
                  <a:fillRect r="-3373" b="-72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6428A8-C9F5-4F39-948F-AB45592433CF}"/>
              </a:ext>
            </a:extLst>
          </p:cNvPr>
          <p:cNvSpPr/>
          <p:nvPr/>
        </p:nvSpPr>
        <p:spPr>
          <a:xfrm rot="15675822">
            <a:off x="5144434" y="2538881"/>
            <a:ext cx="633453" cy="391520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961293 w 961786"/>
              <a:gd name="connsiteY0" fmla="*/ 0 h 341240"/>
              <a:gd name="connsiteX1" fmla="*/ 64615 w 961786"/>
              <a:gd name="connsiteY1" fmla="*/ 341240 h 341240"/>
              <a:gd name="connsiteX0" fmla="*/ 1138964 w 1139395"/>
              <a:gd name="connsiteY0" fmla="*/ 0 h 300370"/>
              <a:gd name="connsiteX1" fmla="*/ 57674 w 1139395"/>
              <a:gd name="connsiteY1" fmla="*/ 296300 h 300370"/>
              <a:gd name="connsiteX0" fmla="*/ 1081290 w 1084318"/>
              <a:gd name="connsiteY0" fmla="*/ 0 h 419185"/>
              <a:gd name="connsiteX1" fmla="*/ 0 w 1084318"/>
              <a:gd name="connsiteY1" fmla="*/ 296300 h 419185"/>
              <a:gd name="connsiteX0" fmla="*/ 1632349 w 1633211"/>
              <a:gd name="connsiteY0" fmla="*/ 0 h 312495"/>
              <a:gd name="connsiteX1" fmla="*/ 0 w 1633211"/>
              <a:gd name="connsiteY1" fmla="*/ 112350 h 312495"/>
              <a:gd name="connsiteX0" fmla="*/ 1632349 w 1632348"/>
              <a:gd name="connsiteY0" fmla="*/ 0 h 334490"/>
              <a:gd name="connsiteX1" fmla="*/ 0 w 1632348"/>
              <a:gd name="connsiteY1" fmla="*/ 112350 h 334490"/>
              <a:gd name="connsiteX0" fmla="*/ 1823468 w 1823467"/>
              <a:gd name="connsiteY0" fmla="*/ 0 h 341953"/>
              <a:gd name="connsiteX1" fmla="*/ 0 w 1823467"/>
              <a:gd name="connsiteY1" fmla="*/ 128588 h 3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3467" h="341953">
                <a:moveTo>
                  <a:pt x="1823468" y="0"/>
                </a:moveTo>
                <a:cubicBezTo>
                  <a:pt x="1537675" y="530892"/>
                  <a:pt x="940048" y="336684"/>
                  <a:pt x="0" y="128588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5C5DFB-8F27-4394-BEF4-9DA058D8B4D0}"/>
              </a:ext>
            </a:extLst>
          </p:cNvPr>
          <p:cNvSpPr/>
          <p:nvPr/>
        </p:nvSpPr>
        <p:spPr>
          <a:xfrm rot="15675822">
            <a:off x="5436790" y="3568060"/>
            <a:ext cx="454257" cy="635734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961293 w 961786"/>
              <a:gd name="connsiteY0" fmla="*/ 0 h 341240"/>
              <a:gd name="connsiteX1" fmla="*/ 64615 w 961786"/>
              <a:gd name="connsiteY1" fmla="*/ 341240 h 341240"/>
              <a:gd name="connsiteX0" fmla="*/ 1138964 w 1139395"/>
              <a:gd name="connsiteY0" fmla="*/ 0 h 300370"/>
              <a:gd name="connsiteX1" fmla="*/ 57674 w 1139395"/>
              <a:gd name="connsiteY1" fmla="*/ 296300 h 300370"/>
              <a:gd name="connsiteX0" fmla="*/ 1081290 w 1084318"/>
              <a:gd name="connsiteY0" fmla="*/ 0 h 419185"/>
              <a:gd name="connsiteX1" fmla="*/ 0 w 1084318"/>
              <a:gd name="connsiteY1" fmla="*/ 296300 h 419185"/>
              <a:gd name="connsiteX0" fmla="*/ 1632349 w 1633211"/>
              <a:gd name="connsiteY0" fmla="*/ 0 h 312495"/>
              <a:gd name="connsiteX1" fmla="*/ 0 w 1633211"/>
              <a:gd name="connsiteY1" fmla="*/ 112350 h 312495"/>
              <a:gd name="connsiteX0" fmla="*/ 1632349 w 1632348"/>
              <a:gd name="connsiteY0" fmla="*/ 0 h 334490"/>
              <a:gd name="connsiteX1" fmla="*/ 0 w 1632348"/>
              <a:gd name="connsiteY1" fmla="*/ 112350 h 334490"/>
              <a:gd name="connsiteX0" fmla="*/ 1823468 w 1823467"/>
              <a:gd name="connsiteY0" fmla="*/ 0 h 341953"/>
              <a:gd name="connsiteX1" fmla="*/ 0 w 1823467"/>
              <a:gd name="connsiteY1" fmla="*/ 128588 h 341953"/>
              <a:gd name="connsiteX0" fmla="*/ 614421 w 614420"/>
              <a:gd name="connsiteY0" fmla="*/ 1675574 h 1764967"/>
              <a:gd name="connsiteX1" fmla="*/ -1 w 614420"/>
              <a:gd name="connsiteY1" fmla="*/ 0 h 1764967"/>
              <a:gd name="connsiteX0" fmla="*/ 614421 w 641554"/>
              <a:gd name="connsiteY0" fmla="*/ 1675574 h 1765872"/>
              <a:gd name="connsiteX1" fmla="*/ -1 w 641554"/>
              <a:gd name="connsiteY1" fmla="*/ 0 h 1765872"/>
              <a:gd name="connsiteX0" fmla="*/ 614421 w 614422"/>
              <a:gd name="connsiteY0" fmla="*/ 1675574 h 1675574"/>
              <a:gd name="connsiteX1" fmla="*/ -1 w 614422"/>
              <a:gd name="connsiteY1" fmla="*/ 0 h 167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422" h="1675574">
                <a:moveTo>
                  <a:pt x="614421" y="1675574"/>
                </a:moveTo>
                <a:cubicBezTo>
                  <a:pt x="-536300" y="1593021"/>
                  <a:pt x="1164975" y="232988"/>
                  <a:pt x="-1" y="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7C39A9-AA2A-49EE-981E-6366A4403DD9}"/>
              </a:ext>
            </a:extLst>
          </p:cNvPr>
          <p:cNvSpPr/>
          <p:nvPr/>
        </p:nvSpPr>
        <p:spPr>
          <a:xfrm rot="15675822">
            <a:off x="5631076" y="4500022"/>
            <a:ext cx="485859" cy="760720"/>
          </a:xfrm>
          <a:custGeom>
            <a:avLst/>
            <a:gdLst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694592"/>
              <a:gd name="connsiteY0" fmla="*/ 0 h 712177"/>
              <a:gd name="connsiteX1" fmla="*/ 694592 w 694592"/>
              <a:gd name="connsiteY1" fmla="*/ 712177 h 712177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0 w 720969"/>
              <a:gd name="connsiteY0" fmla="*/ 0 h 606670"/>
              <a:gd name="connsiteX1" fmla="*/ 720969 w 720969"/>
              <a:gd name="connsiteY1" fmla="*/ 606670 h 606670"/>
              <a:gd name="connsiteX0" fmla="*/ 961293 w 961786"/>
              <a:gd name="connsiteY0" fmla="*/ 0 h 341240"/>
              <a:gd name="connsiteX1" fmla="*/ 64615 w 961786"/>
              <a:gd name="connsiteY1" fmla="*/ 341240 h 341240"/>
              <a:gd name="connsiteX0" fmla="*/ 1138964 w 1139395"/>
              <a:gd name="connsiteY0" fmla="*/ 0 h 300370"/>
              <a:gd name="connsiteX1" fmla="*/ 57674 w 1139395"/>
              <a:gd name="connsiteY1" fmla="*/ 296300 h 300370"/>
              <a:gd name="connsiteX0" fmla="*/ 1081290 w 1084318"/>
              <a:gd name="connsiteY0" fmla="*/ 0 h 419185"/>
              <a:gd name="connsiteX1" fmla="*/ 0 w 1084318"/>
              <a:gd name="connsiteY1" fmla="*/ 296300 h 419185"/>
              <a:gd name="connsiteX0" fmla="*/ 1632349 w 1633211"/>
              <a:gd name="connsiteY0" fmla="*/ 0 h 312495"/>
              <a:gd name="connsiteX1" fmla="*/ 0 w 1633211"/>
              <a:gd name="connsiteY1" fmla="*/ 112350 h 312495"/>
              <a:gd name="connsiteX0" fmla="*/ 1632349 w 1632348"/>
              <a:gd name="connsiteY0" fmla="*/ 0 h 334490"/>
              <a:gd name="connsiteX1" fmla="*/ 0 w 1632348"/>
              <a:gd name="connsiteY1" fmla="*/ 112350 h 334490"/>
              <a:gd name="connsiteX0" fmla="*/ 1823468 w 1823467"/>
              <a:gd name="connsiteY0" fmla="*/ 0 h 341953"/>
              <a:gd name="connsiteX1" fmla="*/ 0 w 1823467"/>
              <a:gd name="connsiteY1" fmla="*/ 128588 h 341953"/>
              <a:gd name="connsiteX0" fmla="*/ 614421 w 614420"/>
              <a:gd name="connsiteY0" fmla="*/ 1675574 h 1764967"/>
              <a:gd name="connsiteX1" fmla="*/ -1 w 614420"/>
              <a:gd name="connsiteY1" fmla="*/ 0 h 1764967"/>
              <a:gd name="connsiteX0" fmla="*/ 614421 w 641554"/>
              <a:gd name="connsiteY0" fmla="*/ 1675574 h 1765872"/>
              <a:gd name="connsiteX1" fmla="*/ -1 w 641554"/>
              <a:gd name="connsiteY1" fmla="*/ 0 h 1765872"/>
              <a:gd name="connsiteX0" fmla="*/ 614421 w 614422"/>
              <a:gd name="connsiteY0" fmla="*/ 1675574 h 1675574"/>
              <a:gd name="connsiteX1" fmla="*/ -1 w 614422"/>
              <a:gd name="connsiteY1" fmla="*/ 0 h 167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422" h="1675574">
                <a:moveTo>
                  <a:pt x="614421" y="1675574"/>
                </a:moveTo>
                <a:cubicBezTo>
                  <a:pt x="-536300" y="1593021"/>
                  <a:pt x="1164975" y="232988"/>
                  <a:pt x="-1" y="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17460A-BE7F-F25C-36FC-4DC9D38D4FBD}"/>
                  </a:ext>
                </a:extLst>
              </p:cNvPr>
              <p:cNvSpPr txBox="1"/>
              <p:nvPr/>
            </p:nvSpPr>
            <p:spPr>
              <a:xfrm>
                <a:off x="4005055" y="5966453"/>
                <a:ext cx="10506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3200" dirty="0"/>
                        <m:t>=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17460A-BE7F-F25C-36FC-4DC9D38D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055" y="5966453"/>
                <a:ext cx="105067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9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2" grpId="0" animBg="1"/>
      <p:bldP spid="23" grpId="0" animBg="1"/>
      <p:bldP spid="2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94A87-A1AF-4083-A3F7-631CA8FD7219}"/>
              </a:ext>
            </a:extLst>
          </p:cNvPr>
          <p:cNvSpPr txBox="1"/>
          <p:nvPr/>
        </p:nvSpPr>
        <p:spPr>
          <a:xfrm>
            <a:off x="4412216" y="0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Itération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FBD33-D124-448C-AAFF-E3C05AF03BC3}"/>
              </a:ext>
            </a:extLst>
          </p:cNvPr>
          <p:cNvCxnSpPr>
            <a:cxnSpLocks/>
          </p:cNvCxnSpPr>
          <p:nvPr/>
        </p:nvCxnSpPr>
        <p:spPr>
          <a:xfrm flipH="1">
            <a:off x="4950940" y="400110"/>
            <a:ext cx="0" cy="64578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3BF562-F06F-4C52-AEDC-7C7D04F4CC2C}"/>
              </a:ext>
            </a:extLst>
          </p:cNvPr>
          <p:cNvSpPr txBox="1"/>
          <p:nvPr/>
        </p:nvSpPr>
        <p:spPr>
          <a:xfrm>
            <a:off x="-4717" y="-3071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Stencil" panose="040409050D0802020404" pitchFamily="82" charset="0"/>
              </a:rPr>
              <a:t>DEMO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8CED4C-B4DD-464F-9494-58A7C44E546D}"/>
              </a:ext>
            </a:extLst>
          </p:cNvPr>
          <p:cNvSpPr txBox="1"/>
          <p:nvPr/>
        </p:nvSpPr>
        <p:spPr>
          <a:xfrm>
            <a:off x="8441758" y="-30715"/>
            <a:ext cx="14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Stencil" panose="040409050D0802020404" pitchFamily="82" charset="0"/>
              </a:rPr>
              <a:t>À VOUS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074D30-58F3-4979-0B02-210398A04D23}"/>
                  </a:ext>
                </a:extLst>
              </p:cNvPr>
              <p:cNvSpPr txBox="1"/>
              <p:nvPr/>
            </p:nvSpPr>
            <p:spPr>
              <a:xfrm>
                <a:off x="1638146" y="1191907"/>
                <a:ext cx="10427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074D30-58F3-4979-0B02-210398A04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46" y="1191907"/>
                <a:ext cx="10427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0C417E-78BF-9E83-267E-49DA9441A509}"/>
                  </a:ext>
                </a:extLst>
              </p:cNvPr>
              <p:cNvSpPr txBox="1"/>
              <p:nvPr/>
            </p:nvSpPr>
            <p:spPr>
              <a:xfrm>
                <a:off x="254108" y="290598"/>
                <a:ext cx="4456156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Trouve les 5 premiers termes de la suite :</a:t>
                </a:r>
              </a:p>
              <a:p>
                <a:pPr algn="ctr"/>
                <a:endParaRPr lang="fr-FR" sz="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0C417E-78BF-9E83-267E-49DA9441A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8" y="290598"/>
                <a:ext cx="4456156" cy="902427"/>
              </a:xfrm>
              <a:prstGeom prst="rect">
                <a:avLst/>
              </a:prstGeom>
              <a:blipFill>
                <a:blip r:embed="rId3"/>
                <a:stretch>
                  <a:fillRect l="-1094" t="-4054" r="-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B662EBB-2446-10EB-B99D-0D7FCC7C4A90}"/>
              </a:ext>
            </a:extLst>
          </p:cNvPr>
          <p:cNvSpPr txBox="1"/>
          <p:nvPr/>
        </p:nvSpPr>
        <p:spPr>
          <a:xfrm>
            <a:off x="252048" y="5043134"/>
            <a:ext cx="259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Taper : </a:t>
            </a:r>
            <a:r>
              <a:rPr lang="en-US" dirty="0">
                <a:latin typeface="CASIO ClassWiz" pitchFamily="2" charset="0"/>
              </a:rPr>
              <a:t>s5</a:t>
            </a:r>
            <a:r>
              <a:rPr lang="en-US" dirty="0">
                <a:solidFill>
                  <a:srgbClr val="C00000"/>
                </a:solidFill>
                <a:latin typeface="CASIO ClassWiz" pitchFamily="2" charset="0"/>
              </a:rPr>
              <a:t>M</a:t>
            </a:r>
            <a:r>
              <a:rPr lang="en-US" dirty="0">
                <a:latin typeface="CASIO ClassWiz" pitchFamily="2" charset="0"/>
              </a:rPr>
              <a:t>p2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3D1FF-913D-B126-FF5D-CC6569D2BBEB}"/>
              </a:ext>
            </a:extLst>
          </p:cNvPr>
          <p:cNvSpPr txBox="1"/>
          <p:nvPr/>
        </p:nvSpPr>
        <p:spPr>
          <a:xfrm>
            <a:off x="254108" y="5491799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Taper : </a:t>
            </a:r>
            <a:r>
              <a:rPr lang="en-US" dirty="0">
                <a:latin typeface="CASIO ClassWiz" pitchFamily="2" charset="0"/>
              </a:rPr>
              <a:t>B</a:t>
            </a:r>
            <a:r>
              <a:rPr lang="en-US" dirty="0"/>
              <a:t> pour faire </a:t>
            </a:r>
            <a:r>
              <a:rPr lang="en-US" dirty="0" err="1"/>
              <a:t>l’itération</a:t>
            </a:r>
            <a:r>
              <a:rPr lang="en-US" dirty="0"/>
              <a:t> </a:t>
            </a:r>
            <a:r>
              <a:rPr lang="en-US" dirty="0" err="1"/>
              <a:t>suivante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CE121-44F0-385A-1353-FBA7B3E5DC13}"/>
              </a:ext>
            </a:extLst>
          </p:cNvPr>
          <p:cNvSpPr txBox="1"/>
          <p:nvPr/>
        </p:nvSpPr>
        <p:spPr>
          <a:xfrm>
            <a:off x="254108" y="4614808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Taper : </a:t>
            </a:r>
            <a:r>
              <a:rPr lang="fr-FR" dirty="0">
                <a:latin typeface="CASIO ClassWiz" pitchFamily="2" charset="0"/>
              </a:rPr>
              <a:t>6</a:t>
            </a:r>
            <a:r>
              <a:rPr lang="en-US" dirty="0">
                <a:latin typeface="CASIO ClassWiz" pitchFamily="2" charset="0"/>
              </a:rPr>
              <a:t>B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744446-FABB-8D5D-7181-C04DDB6B3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2" y="187635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517FEB4-7F42-5E03-2ED1-B997D5DEA2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8251" y="4211877"/>
            <a:ext cx="959736" cy="702776"/>
          </a:xfrm>
          <a:prstGeom prst="curvedConnector3">
            <a:avLst>
              <a:gd name="adj1" fmla="val 572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94A87-A1AF-4083-A3F7-631CA8FD7219}"/>
              </a:ext>
            </a:extLst>
          </p:cNvPr>
          <p:cNvSpPr txBox="1"/>
          <p:nvPr/>
        </p:nvSpPr>
        <p:spPr>
          <a:xfrm>
            <a:off x="4412216" y="0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Itération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FBD33-D124-448C-AAFF-E3C05AF03BC3}"/>
              </a:ext>
            </a:extLst>
          </p:cNvPr>
          <p:cNvCxnSpPr>
            <a:cxnSpLocks/>
          </p:cNvCxnSpPr>
          <p:nvPr/>
        </p:nvCxnSpPr>
        <p:spPr>
          <a:xfrm flipH="1">
            <a:off x="4950940" y="400110"/>
            <a:ext cx="0" cy="64578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/>
              <p:nvPr/>
            </p:nvSpPr>
            <p:spPr>
              <a:xfrm>
                <a:off x="254108" y="290598"/>
                <a:ext cx="4456156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Trouve les 5 premiers termes de la suite :</a:t>
                </a:r>
              </a:p>
              <a:p>
                <a:pPr algn="ctr"/>
                <a:endParaRPr lang="fr-FR" sz="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8" y="290598"/>
                <a:ext cx="4456156" cy="902427"/>
              </a:xfrm>
              <a:prstGeom prst="rect">
                <a:avLst/>
              </a:prstGeom>
              <a:blipFill>
                <a:blip r:embed="rId2"/>
                <a:stretch>
                  <a:fillRect l="-1094" t="-4054" r="-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E3BF562-F06F-4C52-AEDC-7C7D04F4CC2C}"/>
              </a:ext>
            </a:extLst>
          </p:cNvPr>
          <p:cNvSpPr txBox="1"/>
          <p:nvPr/>
        </p:nvSpPr>
        <p:spPr>
          <a:xfrm>
            <a:off x="-4717" y="-3071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tencil" panose="040409050D0802020404" pitchFamily="82" charset="0"/>
              </a:rPr>
              <a:t>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5E308-9E94-4493-ADC1-107C6189E765}"/>
                  </a:ext>
                </a:extLst>
              </p:cNvPr>
              <p:cNvSpPr txBox="1"/>
              <p:nvPr/>
            </p:nvSpPr>
            <p:spPr>
              <a:xfrm>
                <a:off x="1638146" y="1191907"/>
                <a:ext cx="10427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5E308-9E94-4493-ADC1-107C6189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46" y="1191907"/>
                <a:ext cx="10427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4526C-FF3B-4F82-924E-A2FEE7E8D20E}"/>
                  </a:ext>
                </a:extLst>
              </p:cNvPr>
              <p:cNvSpPr txBox="1"/>
              <p:nvPr/>
            </p:nvSpPr>
            <p:spPr>
              <a:xfrm>
                <a:off x="1502759" y="2139252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=5.29…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4526C-FF3B-4F82-924E-A2FEE7E8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59" y="2139252"/>
                <a:ext cx="16765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18F5A-4650-43D7-9ED9-61C096AADCA0}"/>
                  </a:ext>
                </a:extLst>
              </p:cNvPr>
              <p:cNvSpPr txBox="1"/>
              <p:nvPr/>
            </p:nvSpPr>
            <p:spPr>
              <a:xfrm>
                <a:off x="1511553" y="2672652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=4.94…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18F5A-4650-43D7-9ED9-61C096A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53" y="2672652"/>
                <a:ext cx="16765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9E891C-B319-477C-814F-A2FE1BC139F3}"/>
                  </a:ext>
                </a:extLst>
              </p:cNvPr>
              <p:cNvSpPr txBox="1"/>
              <p:nvPr/>
            </p:nvSpPr>
            <p:spPr>
              <a:xfrm>
                <a:off x="1511848" y="3206052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=4.76…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9E891C-B319-477C-814F-A2FE1BC13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48" y="3206052"/>
                <a:ext cx="167654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853DA1-9738-43C2-9752-FF9F7D432937}"/>
                  </a:ext>
                </a:extLst>
              </p:cNvPr>
              <p:cNvSpPr txBox="1"/>
              <p:nvPr/>
            </p:nvSpPr>
            <p:spPr>
              <a:xfrm>
                <a:off x="1530021" y="3739451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=4.67…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853DA1-9738-43C2-9752-FF9F7D43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21" y="3739451"/>
                <a:ext cx="167654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6F73DD7-873E-4DE8-91B4-F80BA319A25C}"/>
              </a:ext>
            </a:extLst>
          </p:cNvPr>
          <p:cNvSpPr txBox="1"/>
          <p:nvPr/>
        </p:nvSpPr>
        <p:spPr>
          <a:xfrm>
            <a:off x="8441758" y="-30715"/>
            <a:ext cx="14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tencil" panose="040409050D0802020404" pitchFamily="82" charset="0"/>
              </a:rPr>
              <a:t>À VOUS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2B167-A38C-4B2B-87E8-AA9C50E2A6D6}"/>
                  </a:ext>
                </a:extLst>
              </p:cNvPr>
              <p:cNvSpPr txBox="1"/>
              <p:nvPr/>
            </p:nvSpPr>
            <p:spPr>
              <a:xfrm>
                <a:off x="5196498" y="290598"/>
                <a:ext cx="4456156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Trouve les 5 premiers termes de la suite :</a:t>
                </a:r>
              </a:p>
              <a:p>
                <a:pPr algn="ctr"/>
                <a:endParaRPr lang="fr-FR" sz="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rad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2B167-A38C-4B2B-87E8-AA9C50E2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98" y="290598"/>
                <a:ext cx="4456156" cy="902427"/>
              </a:xfrm>
              <a:prstGeom prst="rect">
                <a:avLst/>
              </a:prstGeom>
              <a:blipFill>
                <a:blip r:embed="rId8"/>
                <a:stretch>
                  <a:fillRect l="-958" t="-4054" r="-9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A24BF1-DFDB-4D44-9FC5-4EBC125C8E23}"/>
                  </a:ext>
                </a:extLst>
              </p:cNvPr>
              <p:cNvSpPr txBox="1"/>
              <p:nvPr/>
            </p:nvSpPr>
            <p:spPr>
              <a:xfrm>
                <a:off x="6502790" y="1191907"/>
                <a:ext cx="119821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A24BF1-DFDB-4D44-9FC5-4EBC125C8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90" y="1191907"/>
                <a:ext cx="119821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7AD875-9326-48E1-A7D6-37FF91DD113B}"/>
                  </a:ext>
                </a:extLst>
              </p:cNvPr>
              <p:cNvSpPr txBox="1"/>
              <p:nvPr/>
            </p:nvSpPr>
            <p:spPr>
              <a:xfrm>
                <a:off x="6568719" y="2139252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=5.74…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7AD875-9326-48E1-A7D6-37FF91DD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19" y="2139252"/>
                <a:ext cx="167654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8C84CD-D56F-459B-9CB3-F9C7909D817C}"/>
                  </a:ext>
                </a:extLst>
              </p:cNvPr>
              <p:cNvSpPr txBox="1"/>
              <p:nvPr/>
            </p:nvSpPr>
            <p:spPr>
              <a:xfrm>
                <a:off x="6577512" y="2672652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=3.99…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8C84CD-D56F-459B-9CB3-F9C7909D8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12" y="2672652"/>
                <a:ext cx="167654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21B41D-4CFE-40C5-B99E-0281A331D914}"/>
                  </a:ext>
                </a:extLst>
              </p:cNvPr>
              <p:cNvSpPr txBox="1"/>
              <p:nvPr/>
            </p:nvSpPr>
            <p:spPr>
              <a:xfrm>
                <a:off x="6577807" y="3206052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=2.99…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21B41D-4CFE-40C5-B99E-0281A331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807" y="3206052"/>
                <a:ext cx="167654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C518A-EDC8-4FE8-A359-FEBCA67AE280}"/>
                  </a:ext>
                </a:extLst>
              </p:cNvPr>
              <p:cNvSpPr txBox="1"/>
              <p:nvPr/>
            </p:nvSpPr>
            <p:spPr>
              <a:xfrm>
                <a:off x="6595980" y="3739451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=2.23…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C518A-EDC8-4FE8-A359-FEBCA67A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80" y="3739451"/>
                <a:ext cx="167654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BCBA057-B5D5-429C-A663-0B4574447749}"/>
              </a:ext>
            </a:extLst>
          </p:cNvPr>
          <p:cNvSpPr txBox="1"/>
          <p:nvPr/>
        </p:nvSpPr>
        <p:spPr>
          <a:xfrm>
            <a:off x="6052423" y="4583166"/>
            <a:ext cx="3005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/>
              <a:t>Que ce passe-t-il si on poursuit l’itération ?</a:t>
            </a:r>
          </a:p>
        </p:txBody>
      </p:sp>
    </p:spTree>
    <p:extLst>
      <p:ext uri="{BB962C8B-B14F-4D97-AF65-F5344CB8AC3E}">
        <p14:creationId xmlns:p14="http://schemas.microsoft.com/office/powerpoint/2010/main" val="34181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894A87-A1AF-4083-A3F7-631CA8FD7219}"/>
              </a:ext>
            </a:extLst>
          </p:cNvPr>
          <p:cNvSpPr txBox="1"/>
          <p:nvPr/>
        </p:nvSpPr>
        <p:spPr>
          <a:xfrm>
            <a:off x="4412216" y="0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Itération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FBD33-D124-448C-AAFF-E3C05AF03BC3}"/>
              </a:ext>
            </a:extLst>
          </p:cNvPr>
          <p:cNvCxnSpPr>
            <a:cxnSpLocks/>
          </p:cNvCxnSpPr>
          <p:nvPr/>
        </p:nvCxnSpPr>
        <p:spPr>
          <a:xfrm flipH="1">
            <a:off x="4950940" y="400110"/>
            <a:ext cx="0" cy="64578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/>
              <p:nvPr/>
            </p:nvSpPr>
            <p:spPr>
              <a:xfrm>
                <a:off x="254108" y="290598"/>
                <a:ext cx="4456156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Trouve les 5 premiers termes de la suite :</a:t>
                </a:r>
              </a:p>
              <a:p>
                <a:pPr algn="ctr"/>
                <a:endParaRPr lang="fr-FR" sz="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5AC12B-B557-46E4-93A7-834BB4A6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8" y="290598"/>
                <a:ext cx="4456156" cy="902427"/>
              </a:xfrm>
              <a:prstGeom prst="rect">
                <a:avLst/>
              </a:prstGeom>
              <a:blipFill>
                <a:blip r:embed="rId2"/>
                <a:stretch>
                  <a:fillRect l="-1094" t="-4054" r="-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E3BF562-F06F-4C52-AEDC-7C7D04F4CC2C}"/>
              </a:ext>
            </a:extLst>
          </p:cNvPr>
          <p:cNvSpPr txBox="1"/>
          <p:nvPr/>
        </p:nvSpPr>
        <p:spPr>
          <a:xfrm>
            <a:off x="-4717" y="-3071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tencil" panose="040409050D0802020404" pitchFamily="82" charset="0"/>
              </a:rPr>
              <a:t>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5E308-9E94-4493-ADC1-107C6189E765}"/>
                  </a:ext>
                </a:extLst>
              </p:cNvPr>
              <p:cNvSpPr txBox="1"/>
              <p:nvPr/>
            </p:nvSpPr>
            <p:spPr>
              <a:xfrm>
                <a:off x="1638146" y="1191907"/>
                <a:ext cx="10427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5E308-9E94-4493-ADC1-107C6189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46" y="1191907"/>
                <a:ext cx="10427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6F73DD7-873E-4DE8-91B4-F80BA319A25C}"/>
              </a:ext>
            </a:extLst>
          </p:cNvPr>
          <p:cNvSpPr txBox="1"/>
          <p:nvPr/>
        </p:nvSpPr>
        <p:spPr>
          <a:xfrm>
            <a:off x="8441758" y="-30715"/>
            <a:ext cx="14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tencil" panose="040409050D0802020404" pitchFamily="82" charset="0"/>
              </a:rPr>
              <a:t>À VOUS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2B167-A38C-4B2B-87E8-AA9C50E2A6D6}"/>
                  </a:ext>
                </a:extLst>
              </p:cNvPr>
              <p:cNvSpPr txBox="1"/>
              <p:nvPr/>
            </p:nvSpPr>
            <p:spPr>
              <a:xfrm>
                <a:off x="5196498" y="290598"/>
                <a:ext cx="4456156" cy="1184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dirty="0"/>
                  <a:t>Trouve les 5 premiers termes de la suite :</a:t>
                </a:r>
              </a:p>
              <a:p>
                <a:pPr algn="ctr"/>
                <a:endParaRPr lang="fr-FR" sz="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5−</m:t>
                          </m:r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2B167-A38C-4B2B-87E8-AA9C50E2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98" y="290598"/>
                <a:ext cx="4456156" cy="1184491"/>
              </a:xfrm>
              <a:prstGeom prst="rect">
                <a:avLst/>
              </a:prstGeom>
              <a:blipFill>
                <a:blip r:embed="rId4"/>
                <a:stretch>
                  <a:fillRect l="-958" t="-3093" r="-9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A24BF1-DFDB-4D44-9FC5-4EBC125C8E23}"/>
                  </a:ext>
                </a:extLst>
              </p:cNvPr>
              <p:cNvSpPr txBox="1"/>
              <p:nvPr/>
            </p:nvSpPr>
            <p:spPr>
              <a:xfrm>
                <a:off x="6839616" y="1671806"/>
                <a:ext cx="10427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A24BF1-DFDB-4D44-9FC5-4EBC125C8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616" y="1671806"/>
                <a:ext cx="104272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7AD875-9326-48E1-A7D6-37FF91DD113B}"/>
                  </a:ext>
                </a:extLst>
              </p:cNvPr>
              <p:cNvSpPr txBox="1"/>
              <p:nvPr/>
            </p:nvSpPr>
            <p:spPr>
              <a:xfrm>
                <a:off x="6838400" y="2737129"/>
                <a:ext cx="10492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7AD875-9326-48E1-A7D6-37FF91DD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400" y="2737129"/>
                <a:ext cx="104926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8C84CD-D56F-459B-9CB3-F9C7909D817C}"/>
                  </a:ext>
                </a:extLst>
              </p:cNvPr>
              <p:cNvSpPr txBox="1"/>
              <p:nvPr/>
            </p:nvSpPr>
            <p:spPr>
              <a:xfrm>
                <a:off x="6858866" y="3270529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=1.33…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8C84CD-D56F-459B-9CB3-F9C7909D8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866" y="3270529"/>
                <a:ext cx="1676548" cy="430887"/>
              </a:xfrm>
              <a:prstGeom prst="rect">
                <a:avLst/>
              </a:prstGeom>
              <a:blipFill>
                <a:blip r:embed="rId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21B41D-4CFE-40C5-B99E-0281A331D914}"/>
                  </a:ext>
                </a:extLst>
              </p:cNvPr>
              <p:cNvSpPr txBox="1"/>
              <p:nvPr/>
            </p:nvSpPr>
            <p:spPr>
              <a:xfrm>
                <a:off x="6859161" y="3803929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=1.09…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21B41D-4CFE-40C5-B99E-0281A331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61" y="3803929"/>
                <a:ext cx="167654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C518A-EDC8-4FE8-A359-FEBCA67AE280}"/>
                  </a:ext>
                </a:extLst>
              </p:cNvPr>
              <p:cNvSpPr txBox="1"/>
              <p:nvPr/>
            </p:nvSpPr>
            <p:spPr>
              <a:xfrm>
                <a:off x="6877334" y="4337328"/>
                <a:ext cx="16765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=1.02…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C518A-EDC8-4FE8-A359-FEBCA67A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34" y="4337328"/>
                <a:ext cx="1676548" cy="430887"/>
              </a:xfrm>
              <a:prstGeom prst="rect">
                <a:avLst/>
              </a:prstGeom>
              <a:blipFill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869A699E-8B2D-646F-6668-A8E8B7A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6" y="162279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9D0508C-AC35-E6BE-9A9E-8B784E99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22" y="3091816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DF189DA-C71C-4713-7583-8535254B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" y="4572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272</TotalTime>
  <Words>3057</Words>
  <Application>Microsoft Office PowerPoint</Application>
  <PresentationFormat>Format A4 (210 x 297 mm)</PresentationFormat>
  <Paragraphs>1068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Calibri</vt:lpstr>
      <vt:lpstr>Stencil</vt:lpstr>
      <vt:lpstr>Cambria Math</vt:lpstr>
      <vt:lpstr>CASIO ClassWiz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</dc:creator>
  <cp:lastModifiedBy>Nizar MOUSSATAT</cp:lastModifiedBy>
  <cp:revision>1</cp:revision>
  <cp:lastPrinted>2017-12-31T22:38:51Z</cp:lastPrinted>
  <dcterms:created xsi:type="dcterms:W3CDTF">2017-01-17T16:57:04Z</dcterms:created>
  <dcterms:modified xsi:type="dcterms:W3CDTF">2023-03-03T23:04:31Z</dcterms:modified>
</cp:coreProperties>
</file>