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3A1EBD-BABB-4802-A12E-963025E04E7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F37445-87A0-4B53-BE9D-203FA84125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Weather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5805264"/>
            <a:ext cx="7772400" cy="119970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발표자 </a:t>
            </a:r>
            <a:r>
              <a:rPr lang="en-US" altLang="ko-KR" dirty="0" smtClean="0">
                <a:solidFill>
                  <a:srgbClr val="FFC000"/>
                </a:solidFill>
              </a:rPr>
              <a:t>: </a:t>
            </a:r>
            <a:r>
              <a:rPr lang="ko-KR" altLang="en-US" dirty="0" smtClean="0">
                <a:solidFill>
                  <a:srgbClr val="FFC000"/>
                </a:solidFill>
              </a:rPr>
              <a:t>김태현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디자인 설계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</a:t>
            </a:r>
            <a:r>
              <a:rPr lang="ko-KR" altLang="en-US" dirty="0"/>
              <a:t>연</a:t>
            </a: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질의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7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Android </a:t>
            </a:r>
            <a:r>
              <a:rPr lang="ko-KR" altLang="en-US" dirty="0" smtClean="0"/>
              <a:t>개발 능력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날씨 데이터를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정리하여 보여준다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5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49896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549896"/>
            <a:ext cx="3168352" cy="510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Toolbar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2060848"/>
            <a:ext cx="316835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날씨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4005064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 예보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(+3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4526429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 예보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(+6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434" y="5053440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 예보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(+9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434" y="5582344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 예보 </a:t>
            </a:r>
            <a:r>
              <a:rPr lang="en-US" altLang="ko-KR" dirty="0" smtClean="0">
                <a:solidFill>
                  <a:schemeClr val="tx1"/>
                </a:solidFill>
              </a:rPr>
              <a:t>(+12</a:t>
            </a:r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1052736"/>
            <a:ext cx="2808312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 flipV="1">
            <a:off x="3707904" y="2132856"/>
            <a:ext cx="1584000" cy="900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92080" y="1052736"/>
            <a:ext cx="280831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</a:t>
            </a:r>
            <a:r>
              <a:rPr lang="ko-KR" altLang="en-US" dirty="0"/>
              <a:t>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03439" y="1445332"/>
            <a:ext cx="280831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3439" y="1805372"/>
            <a:ext cx="1404156" cy="903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74" y="1878814"/>
            <a:ext cx="1008885" cy="75666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91904" y="2708920"/>
            <a:ext cx="1415691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0.5ºC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13783" y="1808820"/>
            <a:ext cx="1386610" cy="44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습도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96237" y="2257146"/>
            <a:ext cx="1386610" cy="44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풍</a:t>
            </a:r>
            <a:r>
              <a:rPr lang="ko-KR" altLang="en-US" dirty="0"/>
              <a:t>속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13782" y="2736785"/>
            <a:ext cx="1386610" cy="44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일교</a:t>
            </a:r>
            <a:r>
              <a:rPr lang="ko-KR" altLang="en-US" dirty="0"/>
              <a:t>차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22279" y="4257092"/>
            <a:ext cx="1584000" cy="52136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21695" y="4661520"/>
            <a:ext cx="31683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21695" y="4661520"/>
            <a:ext cx="1122513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661520"/>
            <a:ext cx="647712" cy="48578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103438" y="4680249"/>
            <a:ext cx="1386610" cy="44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강수확률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0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49896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549896"/>
            <a:ext cx="3168352" cy="510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4005064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4526429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434" y="5053440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434" y="5582344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95936" y="4005064"/>
            <a:ext cx="864096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04048" y="1563689"/>
            <a:ext cx="3168352" cy="4113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1563689"/>
            <a:ext cx="3168352" cy="510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13379" y="3645802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8166" y="4149858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98166" y="4653914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98166" y="5172981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4048" y="2074641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14190" y="2609123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14190" y="3141746"/>
            <a:ext cx="31683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SearchItem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Location Table</a:t>
            </a:r>
          </a:p>
          <a:p>
            <a:pPr lvl="1"/>
            <a:r>
              <a:rPr lang="ko-KR" altLang="en-US" sz="1600" dirty="0" smtClean="0"/>
              <a:t>웹 서버에 요청할 좌표 값과 </a:t>
            </a:r>
            <a:r>
              <a:rPr lang="ko-KR" altLang="en-US" sz="1600" dirty="0" err="1" smtClean="0"/>
              <a:t>행정동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저장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Apache Commons CSV API </a:t>
            </a:r>
            <a:r>
              <a:rPr lang="ko-KR" altLang="en-US" sz="1600" dirty="0" smtClean="0"/>
              <a:t>활용하여 </a:t>
            </a: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설치 시 </a:t>
            </a:r>
            <a:r>
              <a:rPr lang="en-US" altLang="ko-KR" sz="1600" dirty="0" smtClean="0"/>
              <a:t>CREATE</a:t>
            </a:r>
            <a:endParaRPr lang="en-US" altLang="ko-KR" sz="1600" dirty="0"/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2. Weather Table</a:t>
            </a:r>
          </a:p>
          <a:p>
            <a:pPr lvl="1"/>
            <a:r>
              <a:rPr lang="ko-KR" altLang="en-US" sz="1600" dirty="0" smtClean="0"/>
              <a:t>무의미한 요청과 응답을 방지하기 위한 테이블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현재 날씨와 예측 날씨를 저장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X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질의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2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</TotalTime>
  <Words>154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Weather</vt:lpstr>
      <vt:lpstr>순서</vt:lpstr>
      <vt:lpstr>프로젝트 목표</vt:lpstr>
      <vt:lpstr>디자인 설계</vt:lpstr>
      <vt:lpstr>디자인 설계</vt:lpstr>
      <vt:lpstr>데이터베이스 설계</vt:lpstr>
      <vt:lpstr>시연</vt:lpstr>
      <vt:lpstr>질의 / 응답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</dc:title>
  <dc:creator>student</dc:creator>
  <cp:lastModifiedBy>student</cp:lastModifiedBy>
  <cp:revision>8</cp:revision>
  <dcterms:created xsi:type="dcterms:W3CDTF">2016-12-02T04:48:05Z</dcterms:created>
  <dcterms:modified xsi:type="dcterms:W3CDTF">2016-12-02T05:54:49Z</dcterms:modified>
</cp:coreProperties>
</file>