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BCC5FDC-EBD1-43AF-B087-E396D1B16276}" type="datetimeFigureOut">
              <a:rPr lang="ko-KR" altLang="en-US" smtClean="0"/>
              <a:pPr/>
              <a:t>2016-11-28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D2EA0E-EC73-4F43-9AC7-56700F36E1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Famework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RESTful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Representational  State Transfer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Roy Fielding </a:t>
            </a:r>
            <a:r>
              <a:rPr lang="ko-KR" altLang="en-US" dirty="0" smtClean="0"/>
              <a:t>의 박사학위 논문에 </a:t>
            </a:r>
            <a:r>
              <a:rPr lang="ko-KR" altLang="en-US" dirty="0" smtClean="0"/>
              <a:t>소개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RESTful </a:t>
            </a:r>
            <a:r>
              <a:rPr lang="ko-KR" altLang="en-US" dirty="0" smtClean="0"/>
              <a:t>의 뜻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i="1" dirty="0" smtClean="0"/>
              <a:t>1.</a:t>
            </a:r>
            <a:r>
              <a:rPr lang="ko-KR" altLang="en-US" sz="2400" b="1" i="1" dirty="0" smtClean="0"/>
              <a:t> 리소스 지향적</a:t>
            </a:r>
            <a:endParaRPr lang="en-US" altLang="ko-KR" sz="2400" b="1" i="1" dirty="0" smtClean="0"/>
          </a:p>
          <a:p>
            <a:r>
              <a:rPr lang="en-US" altLang="ko-KR" sz="2400" b="1" i="1" dirty="0" smtClean="0"/>
              <a:t>2.</a:t>
            </a:r>
            <a:r>
              <a:rPr lang="ko-KR" altLang="en-US" sz="2400" b="1" i="1" dirty="0" smtClean="0"/>
              <a:t>계층적 </a:t>
            </a:r>
            <a:r>
              <a:rPr lang="en-US" altLang="ko-KR" sz="2400" b="1" i="1" dirty="0" smtClean="0"/>
              <a:t>URL</a:t>
            </a:r>
          </a:p>
          <a:p>
            <a:endParaRPr lang="en-US" altLang="ko-KR" dirty="0" smtClean="0"/>
          </a:p>
          <a:p>
            <a:r>
              <a:rPr lang="en-US" altLang="ko-KR" sz="2000" dirty="0" smtClean="0"/>
              <a:t>Restless </a:t>
            </a:r>
            <a:r>
              <a:rPr lang="ko-KR" altLang="en-US" sz="2000" dirty="0" smtClean="0"/>
              <a:t>한 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상세요청 </a:t>
            </a:r>
            <a:r>
              <a:rPr lang="en-US" altLang="ko-KR" sz="2000" dirty="0" smtClean="0"/>
              <a:t>http://192.168.0.20/board/detail.do?board_id=57</a:t>
            </a:r>
          </a:p>
          <a:p>
            <a:r>
              <a:rPr lang="ko-KR" altLang="en-US" sz="2000" dirty="0" smtClean="0"/>
              <a:t>수정요청</a:t>
            </a:r>
            <a:r>
              <a:rPr lang="en-US" altLang="ko-KR" sz="2000" dirty="0" smtClean="0"/>
              <a:t> http://192.168.0.20/board/edit.do?board_id=57</a:t>
            </a:r>
          </a:p>
          <a:p>
            <a:r>
              <a:rPr lang="ko-KR" altLang="en-US" sz="2000" dirty="0" smtClean="0"/>
              <a:t>삭제요청 </a:t>
            </a:r>
            <a:r>
              <a:rPr lang="en-US" altLang="ko-KR" sz="2000" dirty="0" smtClean="0"/>
              <a:t>http://192.168.0.20/board/delete.do?board_id=57</a:t>
            </a:r>
          </a:p>
          <a:p>
            <a:r>
              <a:rPr lang="ko-KR" altLang="en-US" sz="2000" dirty="0" smtClean="0"/>
              <a:t>목록요청 </a:t>
            </a:r>
            <a:r>
              <a:rPr lang="en-US" altLang="ko-KR" sz="2000" dirty="0" smtClean="0"/>
              <a:t>http://192.168.0.20/board/list.do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RESTful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Restful </a:t>
            </a:r>
            <a:r>
              <a:rPr lang="ko-KR" altLang="en-US" sz="2000" dirty="0" smtClean="0"/>
              <a:t>한 예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상세요청 </a:t>
            </a:r>
            <a:r>
              <a:rPr lang="en-US" altLang="ko-KR" sz="2000" dirty="0" smtClean="0"/>
              <a:t>http://192.168.0.20/board/57</a:t>
            </a:r>
          </a:p>
          <a:p>
            <a:r>
              <a:rPr lang="ko-KR" altLang="en-US" sz="2000" dirty="0" smtClean="0"/>
              <a:t>수정요청</a:t>
            </a:r>
            <a:r>
              <a:rPr lang="en-US" altLang="ko-KR" sz="2000" dirty="0" smtClean="0"/>
              <a:t> http://192.168.0.20/board/57</a:t>
            </a:r>
          </a:p>
          <a:p>
            <a:r>
              <a:rPr lang="ko-KR" altLang="en-US" sz="2000" dirty="0" smtClean="0"/>
              <a:t>삭제요청 </a:t>
            </a:r>
            <a:r>
              <a:rPr lang="en-US" altLang="ko-KR" sz="2000" dirty="0" smtClean="0"/>
              <a:t>http://192.168.0.20/board/57</a:t>
            </a:r>
          </a:p>
          <a:p>
            <a:r>
              <a:rPr lang="ko-KR" altLang="en-US" sz="2000" dirty="0" smtClean="0"/>
              <a:t>목록요청 </a:t>
            </a:r>
            <a:r>
              <a:rPr lang="en-US" altLang="ko-KR" sz="2000" dirty="0" smtClean="0"/>
              <a:t>http://192.168.0.20/board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RESTful 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66151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서버의 리소스 데이터 조회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데이터 전송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리소스 데이터 두기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서버의 리소스 삭제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서버와 통신을 위한 옵션 요청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r>
                        <a:rPr lang="ko-KR" altLang="en-US" dirty="0" smtClean="0"/>
                        <a:t>과 동일하나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헤더가 반환되어야 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 </a:t>
                      </a:r>
                      <a:r>
                        <a:rPr lang="en-US" altLang="ko-KR" dirty="0" smtClean="0"/>
                        <a:t>BODY</a:t>
                      </a:r>
                      <a:r>
                        <a:rPr lang="ko-KR" altLang="en-US" dirty="0" smtClean="0"/>
                        <a:t>를 클라이언트에 그대로 반환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메서드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/>
                <a:gridCol w="661513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메서드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리소스 생성됨</a:t>
                      </a:r>
                      <a:r>
                        <a:rPr lang="en-US" altLang="ko-KR" dirty="0" smtClean="0"/>
                        <a:t>(Created)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요청이 성공적으로 처리되었으나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응답 컨텐츠 없슴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서버에 리소스가 존재하지 않음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요청을 처리할 수 없슴</a:t>
                      </a:r>
                      <a:r>
                        <a:rPr lang="en-US" altLang="ko-KR" dirty="0" smtClean="0"/>
                        <a:t>(Not Acceptable)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500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서버 내부 오류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응답코드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500" dirty="0" smtClean="0"/>
              <a:t>컨트롤러에서 </a:t>
            </a:r>
            <a:r>
              <a:rPr lang="en-US" altLang="ko-KR" sz="1500" dirty="0" smtClean="0"/>
              <a:t>GET, POST, PUT, DELETE </a:t>
            </a:r>
            <a:r>
              <a:rPr lang="ko-KR" altLang="en-US" sz="1500" dirty="0" smtClean="0"/>
              <a:t>등 </a:t>
            </a:r>
            <a:r>
              <a:rPr lang="en-US" altLang="ko-KR" sz="1500" dirty="0" smtClean="0"/>
              <a:t>HTTP </a:t>
            </a:r>
            <a:r>
              <a:rPr lang="ko-KR" altLang="en-US" sz="1500" dirty="0" smtClean="0"/>
              <a:t>메서드 처리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PathVariable </a:t>
            </a:r>
            <a:r>
              <a:rPr lang="ko-KR" altLang="en-US" sz="1500" dirty="0" smtClean="0"/>
              <a:t>을 통해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에 표현된 파라미터를 처리 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HiddenHttpMethodFilter </a:t>
            </a:r>
            <a:r>
              <a:rPr lang="ko-KR" altLang="en-US" sz="1500" dirty="0" smtClean="0"/>
              <a:t>지원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Xml, json </a:t>
            </a:r>
            <a:r>
              <a:rPr lang="ko-KR" altLang="en-US" sz="1500" dirty="0" smtClean="0"/>
              <a:t>등 다양한 데이터 모델 렌더링을 위한 뷰 및 리절버 지원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GET, POST, PUT, DELETE </a:t>
            </a:r>
            <a:r>
              <a:rPr lang="ko-KR" altLang="en-US" sz="1500" dirty="0" smtClean="0"/>
              <a:t>등 </a:t>
            </a:r>
            <a:r>
              <a:rPr lang="en-US" altLang="ko-KR" sz="1500" dirty="0" smtClean="0"/>
              <a:t>HTTP </a:t>
            </a:r>
            <a:r>
              <a:rPr lang="ko-KR" altLang="en-US" sz="1500" dirty="0" smtClean="0"/>
              <a:t>메서드 처리를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ContentNegotiatingViewResolver </a:t>
            </a:r>
            <a:r>
              <a:rPr lang="ko-KR" altLang="en-US" sz="1500" dirty="0" smtClean="0"/>
              <a:t>지원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@ResponseBody </a:t>
            </a:r>
            <a:r>
              <a:rPr lang="ko-KR" altLang="en-US" sz="1500" dirty="0" smtClean="0"/>
              <a:t>및 </a:t>
            </a:r>
            <a:r>
              <a:rPr lang="en-US" altLang="ko-KR" sz="1500" dirty="0" smtClean="0"/>
              <a:t>HttpMethodConverter </a:t>
            </a:r>
            <a:r>
              <a:rPr lang="ko-KR" altLang="en-US" sz="1500" dirty="0" smtClean="0"/>
              <a:t>응 이용한 뷰렌더링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@RequestBody </a:t>
            </a:r>
            <a:r>
              <a:rPr lang="ko-KR" altLang="en-US" sz="1500" dirty="0" smtClean="0"/>
              <a:t>및 </a:t>
            </a:r>
            <a:r>
              <a:rPr lang="en-US" altLang="ko-KR" sz="1500" dirty="0" smtClean="0"/>
              <a:t>HttpMethodConverter</a:t>
            </a:r>
            <a:r>
              <a:rPr lang="ko-KR" altLang="en-US" sz="1500" dirty="0" smtClean="0"/>
              <a:t>를 이용하여 </a:t>
            </a:r>
            <a:r>
              <a:rPr lang="en-US" altLang="ko-KR" sz="1500" dirty="0" smtClean="0"/>
              <a:t>Http </a:t>
            </a:r>
            <a:r>
              <a:rPr lang="ko-KR" altLang="en-US" sz="1500" dirty="0" smtClean="0"/>
              <a:t>인바운드 데이터를 자바객체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   </a:t>
            </a:r>
            <a:r>
              <a:rPr lang="ko-KR" altLang="en-US" sz="1500" dirty="0" smtClean="0"/>
              <a:t>로 변환</a:t>
            </a: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endParaRPr lang="en-US" altLang="ko-KR" sz="1500" dirty="0" smtClean="0"/>
          </a:p>
          <a:p>
            <a:pPr>
              <a:buNone/>
            </a:pPr>
            <a:r>
              <a:rPr lang="ko-KR" altLang="en-US" sz="1500" dirty="0" smtClean="0"/>
              <a:t>   </a:t>
            </a: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endParaRPr lang="en-US" altLang="ko-KR" sz="15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</a:t>
            </a:r>
            <a:r>
              <a:rPr lang="en-US" altLang="ko-KR" dirty="0" smtClean="0"/>
              <a:t>RESTful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ContentNegotiatingViewResolver</a:t>
            </a:r>
          </a:p>
          <a:p>
            <a:r>
              <a:rPr lang="en-US" altLang="ko-KR" sz="1900" dirty="0" smtClean="0"/>
              <a:t>1.</a:t>
            </a:r>
            <a:r>
              <a:rPr lang="ko-KR" altLang="en-US" sz="1900" dirty="0" smtClean="0"/>
              <a:t>원하는 미디어 타입 찾기</a:t>
            </a:r>
            <a:endParaRPr lang="en-US" altLang="ko-KR" sz="1900" dirty="0" smtClean="0"/>
          </a:p>
          <a:p>
            <a:r>
              <a:rPr lang="en-US" altLang="ko-KR" sz="1900" dirty="0" smtClean="0"/>
              <a:t>   1-1.</a:t>
            </a:r>
            <a:r>
              <a:rPr lang="ko-KR" altLang="en-US" sz="1900" dirty="0" smtClean="0"/>
              <a:t>매칭 순위</a:t>
            </a:r>
            <a:r>
              <a:rPr lang="en-US" altLang="ko-KR" sz="1900" dirty="0" smtClean="0"/>
              <a:t> </a:t>
            </a:r>
          </a:p>
          <a:p>
            <a:pPr>
              <a:buNone/>
            </a:pPr>
            <a:r>
              <a:rPr lang="en-US" altLang="ko-KR" sz="1500" dirty="0" smtClean="0"/>
              <a:t>         1</a:t>
            </a:r>
            <a:r>
              <a:rPr lang="ko-KR" altLang="en-US" sz="1500" dirty="0" smtClean="0"/>
              <a:t>순위</a:t>
            </a:r>
            <a:r>
              <a:rPr lang="en-US" altLang="ko-KR" sz="1500" dirty="0" smtClean="0"/>
              <a:t> - </a:t>
            </a:r>
            <a:r>
              <a:rPr lang="ko-KR" altLang="en-US" sz="1500" dirty="0" smtClean="0"/>
              <a:t>확장자에서 미디어 타입을 찾음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       2</a:t>
            </a:r>
            <a:r>
              <a:rPr lang="ko-KR" altLang="en-US" sz="1500" dirty="0" smtClean="0"/>
              <a:t>순위</a:t>
            </a:r>
            <a:r>
              <a:rPr lang="en-US" altLang="ko-KR" sz="1500" dirty="0" smtClean="0"/>
              <a:t>- Accept </a:t>
            </a:r>
            <a:r>
              <a:rPr lang="ko-KR" altLang="en-US" sz="1500" dirty="0" smtClean="0"/>
              <a:t>헤더에서 미디어 타입 찾음 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       3</a:t>
            </a:r>
            <a:r>
              <a:rPr lang="ko-KR" altLang="en-US" sz="1500" dirty="0" smtClean="0"/>
              <a:t>순위 </a:t>
            </a:r>
            <a:r>
              <a:rPr lang="en-US" altLang="ko-KR" sz="1500" dirty="0" smtClean="0"/>
              <a:t>– defaultContentType </a:t>
            </a:r>
            <a:r>
              <a:rPr lang="ko-KR" altLang="en-US" sz="1500" dirty="0" smtClean="0"/>
              <a:t>프로퍼티를 적용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</a:t>
            </a:r>
          </a:p>
          <a:p>
            <a:pPr>
              <a:buNone/>
            </a:pPr>
            <a:r>
              <a:rPr lang="en-US" altLang="ko-KR" sz="1500" dirty="0" smtClean="0"/>
              <a:t>         </a:t>
            </a:r>
            <a:r>
              <a:rPr lang="en-US" altLang="ko-KR" sz="1900" dirty="0" smtClean="0"/>
              <a:t>1-2.</a:t>
            </a:r>
            <a:r>
              <a:rPr lang="ko-KR" altLang="en-US" sz="1900" dirty="0" smtClean="0"/>
              <a:t>매칭시 옵션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500" dirty="0" smtClean="0"/>
              <a:t>         favorPathExtension </a:t>
            </a:r>
            <a:r>
              <a:rPr lang="ko-KR" altLang="en-US" sz="1500" dirty="0" smtClean="0"/>
              <a:t>이 </a:t>
            </a:r>
            <a:r>
              <a:rPr lang="en-US" altLang="ko-KR" sz="1500" dirty="0" smtClean="0"/>
              <a:t>false</a:t>
            </a:r>
            <a:r>
              <a:rPr lang="ko-KR" altLang="en-US" sz="1500" dirty="0" smtClean="0"/>
              <a:t>이면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의 확장자를 무시한다</a:t>
            </a:r>
            <a:r>
              <a:rPr lang="en-US" altLang="ko-KR" sz="1500" dirty="0" smtClean="0"/>
              <a:t>.</a:t>
            </a:r>
          </a:p>
          <a:p>
            <a:pPr>
              <a:buNone/>
            </a:pPr>
            <a:r>
              <a:rPr lang="en-US" altLang="ko-KR" sz="1500" dirty="0" smtClean="0"/>
              <a:t>         JAF </a:t>
            </a:r>
            <a:r>
              <a:rPr lang="ko-KR" altLang="en-US" sz="1500" dirty="0" smtClean="0"/>
              <a:t>를 클래스패스에 추가하면 미디어 타입 결정시 </a:t>
            </a:r>
            <a:r>
              <a:rPr lang="en-US" altLang="ko-KR" sz="1500" dirty="0" smtClean="0"/>
              <a:t>JFA</a:t>
            </a:r>
            <a:r>
              <a:rPr lang="ko-KR" altLang="en-US" sz="1500" dirty="0" smtClean="0"/>
              <a:t>의 도움을 받을 수 있슴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       favorParameter</a:t>
            </a:r>
            <a:r>
              <a:rPr lang="ko-KR" altLang="en-US" sz="1500" dirty="0" smtClean="0"/>
              <a:t>가  </a:t>
            </a:r>
            <a:r>
              <a:rPr lang="en-US" altLang="ko-KR" sz="1500" dirty="0" smtClean="0"/>
              <a:t>true </a:t>
            </a:r>
            <a:r>
              <a:rPr lang="ko-KR" altLang="en-US" sz="1500" dirty="0" smtClean="0"/>
              <a:t>이며 요청시 </a:t>
            </a:r>
            <a:r>
              <a:rPr lang="en-US" altLang="ko-KR" sz="1500" dirty="0" smtClean="0"/>
              <a:t>format </a:t>
            </a:r>
            <a:r>
              <a:rPr lang="ko-KR" altLang="en-US" sz="1500" dirty="0" smtClean="0"/>
              <a:t>값을 넘기면 미디어 타입에 매칭시킴</a:t>
            </a:r>
            <a:endParaRPr lang="en-US" altLang="ko-KR" sz="1500" dirty="0" smtClean="0"/>
          </a:p>
          <a:p>
            <a:pPr>
              <a:buNone/>
            </a:pPr>
            <a:r>
              <a:rPr lang="en-US" altLang="ko-KR" sz="1500" dirty="0" smtClean="0"/>
              <a:t>         ignoreAcceptHeader</a:t>
            </a:r>
            <a:r>
              <a:rPr lang="ko-KR" altLang="en-US" sz="1500" dirty="0" smtClean="0"/>
              <a:t>를 </a:t>
            </a:r>
            <a:r>
              <a:rPr lang="en-US" altLang="ko-KR" sz="1500" dirty="0" smtClean="0"/>
              <a:t>true</a:t>
            </a:r>
            <a:r>
              <a:rPr lang="ko-KR" altLang="en-US" sz="1500" dirty="0" smtClean="0"/>
              <a:t>로 설정하면 </a:t>
            </a:r>
            <a:r>
              <a:rPr lang="en-US" altLang="ko-KR" sz="1500" dirty="0" smtClean="0"/>
              <a:t>Accept</a:t>
            </a:r>
            <a:r>
              <a:rPr lang="ko-KR" altLang="en-US" sz="1500" dirty="0" smtClean="0"/>
              <a:t>를 미디어 타입 결정에서 제외시킴</a:t>
            </a: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900" dirty="0" smtClean="0"/>
              <a:t>2.</a:t>
            </a:r>
            <a:r>
              <a:rPr lang="ko-KR" altLang="en-US" sz="1900" dirty="0" smtClean="0"/>
              <a:t>뷰 찾기</a:t>
            </a:r>
            <a:endParaRPr lang="en-US" altLang="ko-KR" sz="1900" dirty="0" smtClean="0"/>
          </a:p>
          <a:p>
            <a:pPr>
              <a:buNone/>
            </a:pPr>
            <a:r>
              <a:rPr lang="en-US" altLang="ko-KR" sz="1500" dirty="0" smtClean="0"/>
              <a:t>    </a:t>
            </a:r>
            <a:r>
              <a:rPr lang="ko-KR" altLang="en-US" sz="1500" dirty="0" smtClean="0"/>
              <a:t>직접 찾지 않고</a:t>
            </a:r>
            <a:r>
              <a:rPr lang="en-US" altLang="ko-KR" sz="1500" dirty="0" smtClean="0"/>
              <a:t> ViewResolver</a:t>
            </a:r>
            <a:r>
              <a:rPr lang="ko-KR" altLang="en-US" sz="1500" dirty="0" smtClean="0"/>
              <a:t>에게 위임한다</a:t>
            </a:r>
            <a:r>
              <a:rPr lang="en-US" altLang="ko-KR" sz="15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리소스 표현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■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메시지 변환기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 리소스 표현 방법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1538" y="2000240"/>
          <a:ext cx="6786610" cy="424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4"/>
                <a:gridCol w="3000396"/>
              </a:tblGrid>
              <a:tr h="326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변환기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클라이언트의 </a:t>
                      </a:r>
                      <a:r>
                        <a:rPr lang="en-US" altLang="ko-KR" sz="1400" dirty="0" smtClean="0"/>
                        <a:t>Accept </a:t>
                      </a:r>
                      <a:r>
                        <a:rPr lang="ko-KR" altLang="en-US" sz="1400" dirty="0" smtClean="0"/>
                        <a:t>헤더</a:t>
                      </a:r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AtomFeedHttpMessageConverter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BufferedImageHttpMessageConverter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ByteArrayHttpMessageConverter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FormHttpMessageConverter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Jaxb2RootElementHttpMessageConverter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text/xml</a:t>
                      </a:r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MappingJacksonHttpMessageConverter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application/json</a:t>
                      </a:r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ResourceHttpMessageConverter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RssChannelHttpMessageConverter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SourceHttpMessageConverter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StringHttpMessageConverter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text/plain  </a:t>
                      </a:r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MarshallingHttpMessageConverter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268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XmlAwareFormHttpMessageConverter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57884" y="635795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* </a:t>
            </a:r>
            <a:r>
              <a:rPr lang="ko-KR" altLang="en-US" sz="1100" dirty="0" smtClean="0">
                <a:solidFill>
                  <a:srgbClr val="FF0000"/>
                </a:solidFill>
              </a:rPr>
              <a:t>붉은색은 기본 등록 변환기임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208</TotalTime>
  <Words>362</Words>
  <Application>Microsoft Office PowerPoint</Application>
  <PresentationFormat>화면 슬라이드 쇼(4:3)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Spring Famework</vt:lpstr>
      <vt:lpstr>RESTful 의 뜻</vt:lpstr>
      <vt:lpstr>RESTful 의 특징</vt:lpstr>
      <vt:lpstr>RESTful 의 특징</vt:lpstr>
      <vt:lpstr>HTTP 메서드</vt:lpstr>
      <vt:lpstr>HTTP 응답코드</vt:lpstr>
      <vt:lpstr>스프링의 RESTful 지원</vt:lpstr>
      <vt:lpstr>스프링의 리소스 표현 방법</vt:lpstr>
      <vt:lpstr>스프링의 리소스 표현 방법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Famework</dc:title>
  <dc:creator>zino</dc:creator>
  <cp:lastModifiedBy>zino</cp:lastModifiedBy>
  <cp:revision>35</cp:revision>
  <dcterms:created xsi:type="dcterms:W3CDTF">2016-11-26T16:31:21Z</dcterms:created>
  <dcterms:modified xsi:type="dcterms:W3CDTF">2016-11-27T18:21:06Z</dcterms:modified>
</cp:coreProperties>
</file>