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20" autoAdjust="0"/>
    <p:restoredTop sz="94660"/>
  </p:normalViewPr>
  <p:slideViewPr>
    <p:cSldViewPr>
      <p:cViewPr>
        <p:scale>
          <a:sx n="100" d="100"/>
          <a:sy n="100" d="100"/>
        </p:scale>
        <p:origin x="-233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CC5FDC-EBD1-43AF-B087-E396D1B16276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CC5FDC-EBD1-43AF-B087-E396D1B16276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BCC5FDC-EBD1-43AF-B087-E396D1B16276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임베디드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각종 기기에 전자칩을 내장</a:t>
            </a:r>
            <a:r>
              <a:rPr lang="en-US" altLang="ko-KR" dirty="0" smtClean="0"/>
              <a:t>(embed)</a:t>
            </a:r>
            <a:r>
              <a:rPr lang="ko-KR" altLang="en-US" dirty="0" smtClean="0"/>
              <a:t>하는 것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Embeded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i="1" dirty="0" smtClean="0"/>
              <a:t>주변에서 볼 수 있는 기기</a:t>
            </a:r>
            <a:endParaRPr lang="en-US" altLang="ko-KR" sz="2400" b="1" i="1" dirty="0" smtClean="0"/>
          </a:p>
          <a:p>
            <a:r>
              <a:rPr lang="ko-KR" altLang="en-US" sz="2000" dirty="0" smtClean="0"/>
              <a:t>냉장고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세탁기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밥솟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청소기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신호등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교통카드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선풍기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자동차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  스마트폰 등의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전자제품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Embeded</a:t>
            </a:r>
            <a:r>
              <a:rPr lang="ko-KR" altLang="en-US" dirty="0" smtClean="0"/>
              <a:t> 기기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Embeded</a:t>
            </a:r>
            <a:r>
              <a:rPr lang="ko-KR" altLang="en-US" dirty="0" smtClean="0"/>
              <a:t> 프로그래밍 절차</a:t>
            </a:r>
            <a:endParaRPr lang="ko-KR" alt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ko-KR" altLang="en-US" sz="2000" dirty="0" smtClean="0"/>
              <a:t>개발 과정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</a:p>
          <a:p>
            <a:pPr>
              <a:buNone/>
            </a:pPr>
            <a:r>
              <a:rPr lang="en-US" altLang="ko-KR" sz="2000" dirty="0" smtClean="0"/>
              <a:t>PC</a:t>
            </a:r>
            <a:r>
              <a:rPr lang="ko-KR" altLang="en-US" sz="2000" dirty="0" smtClean="0"/>
              <a:t>에서 소스코드 작성  </a:t>
            </a:r>
            <a:r>
              <a:rPr lang="en-US" altLang="ko-KR" sz="2000" dirty="0" smtClean="0"/>
              <a:t>-&gt;  </a:t>
            </a:r>
            <a:r>
              <a:rPr lang="ko-KR" altLang="en-US" sz="2000" dirty="0" smtClean="0"/>
              <a:t>크로스 컴파일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임베디드에 배포 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Embeded</a:t>
            </a:r>
            <a:r>
              <a:rPr lang="ko-KR" altLang="en-US" dirty="0" smtClean="0"/>
              <a:t> 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컴퓨터 비교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85720" y="1397000"/>
          <a:ext cx="8501121" cy="2692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707"/>
                <a:gridCol w="2833707"/>
                <a:gridCol w="2833707"/>
              </a:tblGrid>
              <a:tr h="3704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임베디드 </a:t>
                      </a:r>
                    </a:p>
                  </a:txBody>
                  <a:tcPr/>
                </a:tc>
              </a:tr>
              <a:tr h="447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주용도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다양한 어플리케이션의 실행</a:t>
                      </a:r>
                      <a:endParaRPr lang="en-US" altLang="ko-KR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대부분 단일한 목적</a:t>
                      </a:r>
                    </a:p>
                  </a:txBody>
                  <a:tcPr/>
                </a:tc>
              </a:tr>
              <a:tr h="714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OS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필수적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단순한 목적의 경우 </a:t>
                      </a:r>
                      <a:r>
                        <a:rPr lang="en-US" altLang="ko-KR" sz="1500" dirty="0" smtClean="0"/>
                        <a:t>OS</a:t>
                      </a:r>
                      <a:r>
                        <a:rPr lang="ko-KR" altLang="en-US" sz="1500" dirty="0" smtClean="0"/>
                        <a:t>까지 요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구되지 않으므로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펌웨어</a:t>
                      </a:r>
                      <a:r>
                        <a:rPr lang="ko-KR" altLang="en-US" sz="1500" baseline="0" dirty="0" smtClean="0"/>
                        <a:t> 탑재</a:t>
                      </a:r>
                      <a:endParaRPr lang="en-US" altLang="ko-KR" sz="1500" dirty="0" smtClean="0"/>
                    </a:p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</a:tr>
              <a:tr h="4001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CPU </a:t>
                      </a:r>
                      <a:r>
                        <a:rPr lang="ko-KR" altLang="en-US" sz="1500" dirty="0" smtClean="0"/>
                        <a:t>성능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고성능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기능이 단순하므로 안정성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ko-KR" altLang="en-US" sz="1500" dirty="0" smtClean="0"/>
                        <a:t>가격 등을 고려하여 저성능</a:t>
                      </a:r>
                      <a:endParaRPr lang="ko-KR" altLang="en-US" sz="1500" dirty="0"/>
                    </a:p>
                  </a:txBody>
                  <a:tcPr/>
                </a:tc>
              </a:tr>
              <a:tr h="348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입출력 장치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유저가 입출력의 주체되므로</a:t>
                      </a:r>
                      <a:r>
                        <a:rPr lang="en-US" altLang="ko-KR" sz="1500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500" baseline="0" dirty="0" smtClean="0"/>
                        <a:t>키보드 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마우스 등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입력</a:t>
                      </a: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센서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출력</a:t>
                      </a: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엑추에이터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248</TotalTime>
  <Words>108</Words>
  <Application>Microsoft Office PowerPoint</Application>
  <PresentationFormat>화면 슬라이드 쇼(4:3)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IOT</vt:lpstr>
      <vt:lpstr>Embeded 란?</vt:lpstr>
      <vt:lpstr>Embeded 기기</vt:lpstr>
      <vt:lpstr>Embeded 프로그래밍 절차</vt:lpstr>
      <vt:lpstr>Embeded  / 컴퓨터 비교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Famework</dc:title>
  <dc:creator>zino</dc:creator>
  <cp:lastModifiedBy>zino</cp:lastModifiedBy>
  <cp:revision>53</cp:revision>
  <dcterms:created xsi:type="dcterms:W3CDTF">2016-11-26T16:31:21Z</dcterms:created>
  <dcterms:modified xsi:type="dcterms:W3CDTF">2016-12-03T16:42:01Z</dcterms:modified>
</cp:coreProperties>
</file>