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20" autoAdjust="0"/>
    <p:restoredTop sz="94660"/>
  </p:normalViewPr>
  <p:slideViewPr>
    <p:cSldViewPr>
      <p:cViewPr>
        <p:scale>
          <a:sx n="100" d="100"/>
          <a:sy n="100" d="100"/>
        </p:scale>
        <p:origin x="-233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echasolutionwiki.com/index.php?title=File:Fig1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2005</a:t>
            </a:r>
            <a:r>
              <a:rPr lang="ko-KR" altLang="en-US" sz="1800" dirty="0" smtClean="0"/>
              <a:t>년 이탈리아에서 하드웨어에 지식이 없는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학생들이 디자인 작품을 제작할 수 있도록 쉽게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제어할 수 있도록 고안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회로도가 공개된 오픈소스 하드웨어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CCL(Creative Common License) </a:t>
            </a:r>
            <a:r>
              <a:rPr lang="ko-KR" altLang="en-US" sz="1800" dirty="0" smtClean="0"/>
              <a:t>를 따르므로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누구라도 직접 보드를 제작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</a:t>
            </a:r>
            <a:r>
              <a:rPr lang="ko-KR" altLang="en-US" sz="1800" dirty="0" smtClean="0"/>
              <a:t>할 수 있다</a:t>
            </a:r>
            <a:r>
              <a:rPr lang="en-US" altLang="ko-KR" sz="1800" dirty="0" smtClean="0"/>
              <a:t>.   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AVR </a:t>
            </a:r>
            <a:r>
              <a:rPr lang="ko-KR" altLang="en-US" sz="1800" dirty="0" smtClean="0"/>
              <a:t>기반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어도비 플래시</a:t>
            </a:r>
            <a:r>
              <a:rPr lang="en-US" altLang="ko-KR" sz="1800" dirty="0" smtClean="0"/>
              <a:t>,  Max/MSP, </a:t>
            </a:r>
            <a:r>
              <a:rPr lang="ko-KR" altLang="en-US" sz="1800" dirty="0" smtClean="0"/>
              <a:t>프로세싱 소프트웨어와 연동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 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 smtClean="0"/>
              <a:t>IDE </a:t>
            </a:r>
            <a:r>
              <a:rPr lang="ko-KR" altLang="en-US" sz="2400" b="1" i="1" dirty="0" smtClean="0"/>
              <a:t>및 </a:t>
            </a:r>
            <a:r>
              <a:rPr lang="en-US" altLang="ko-KR" sz="2400" b="1" i="1" dirty="0" smtClean="0"/>
              <a:t>Lannguage</a:t>
            </a:r>
            <a:endParaRPr lang="en-US" altLang="ko-KR" sz="2400" b="1" i="1" dirty="0" smtClean="0"/>
          </a:p>
          <a:p>
            <a:pPr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sketch</a:t>
            </a:r>
            <a:r>
              <a:rPr lang="ko-KR" altLang="en-US" sz="2000" dirty="0" smtClean="0"/>
              <a:t>라 </a:t>
            </a:r>
            <a:r>
              <a:rPr lang="ko-KR" altLang="en-US" sz="2000" dirty="0" smtClean="0"/>
              <a:t>불리는 통합개발환경 </a:t>
            </a:r>
            <a:r>
              <a:rPr lang="ko-KR" altLang="en-US" sz="2000" dirty="0" smtClean="0"/>
              <a:t>지원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C, C++ </a:t>
            </a:r>
            <a:r>
              <a:rPr lang="ko-KR" altLang="en-US" sz="2000" dirty="0" smtClean="0"/>
              <a:t>언어 사용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 개발환경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아두이노의 실행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ko-KR" altLang="en-US" sz="2400" dirty="0" smtClean="0"/>
              <a:t>펌웨어로 실행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일반적인 컴퓨터는 </a:t>
            </a:r>
            <a:r>
              <a:rPr lang="en-US" altLang="ko-KR" sz="2000" dirty="0" smtClean="0"/>
              <a:t>OS</a:t>
            </a:r>
            <a:r>
              <a:rPr lang="ko-KR" altLang="en-US" sz="2000" dirty="0" smtClean="0"/>
              <a:t>가 하드웨어를 </a:t>
            </a:r>
            <a:r>
              <a:rPr lang="ko-KR" altLang="en-US" sz="2000" dirty="0" smtClean="0"/>
              <a:t>제어하지만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임베디드 시스템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의 경우 단일 </a:t>
            </a:r>
            <a:r>
              <a:rPr lang="ko-KR" altLang="en-US" sz="2000" dirty="0" smtClean="0"/>
              <a:t>어플리케이션이 하드웨어를 </a:t>
            </a:r>
            <a:r>
              <a:rPr lang="ko-KR" altLang="en-US" sz="2000" dirty="0" smtClean="0"/>
              <a:t>제어함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 보드의 종류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altLang="ko-KR" sz="2000" dirty="0" smtClean="0"/>
              <a:t>Uno </a:t>
            </a:r>
            <a:r>
              <a:rPr lang="ko-KR" altLang="en-US" sz="2000" dirty="0" smtClean="0"/>
              <a:t>우노</a:t>
            </a:r>
            <a:endParaRPr lang="en-US" altLang="ko-KR" sz="2000" dirty="0" smtClean="0"/>
          </a:p>
          <a:p>
            <a:r>
              <a:rPr lang="en-US" altLang="ko-KR" sz="2000" dirty="0" smtClean="0"/>
              <a:t>Nano </a:t>
            </a:r>
            <a:r>
              <a:rPr lang="ko-KR" altLang="en-US" sz="2000" dirty="0" smtClean="0"/>
              <a:t>나노</a:t>
            </a:r>
            <a:endParaRPr lang="en-US" altLang="ko-KR" sz="2000" dirty="0" smtClean="0"/>
          </a:p>
          <a:p>
            <a:r>
              <a:rPr lang="en-US" altLang="ko-KR" sz="2000" dirty="0" smtClean="0"/>
              <a:t>Leonardo </a:t>
            </a:r>
            <a:r>
              <a:rPr lang="ko-KR" altLang="en-US" sz="2000" dirty="0" smtClean="0"/>
              <a:t>레오나르도</a:t>
            </a:r>
            <a:endParaRPr lang="en-US" altLang="ko-KR" sz="2000" dirty="0" smtClean="0"/>
          </a:p>
          <a:p>
            <a:r>
              <a:rPr lang="en-US" altLang="ko-KR" sz="2000" dirty="0" smtClean="0"/>
              <a:t>Micro </a:t>
            </a:r>
            <a:r>
              <a:rPr lang="ko-KR" altLang="en-US" sz="2000" dirty="0" smtClean="0"/>
              <a:t>마이크로</a:t>
            </a:r>
            <a:endParaRPr lang="en-US" altLang="ko-KR" sz="2000" dirty="0" smtClean="0"/>
          </a:p>
          <a:p>
            <a:r>
              <a:rPr lang="en-US" altLang="ko-KR" sz="2000" dirty="0" smtClean="0"/>
              <a:t>Pro </a:t>
            </a:r>
            <a:r>
              <a:rPr lang="ko-KR" altLang="en-US" sz="2000" dirty="0" smtClean="0"/>
              <a:t>프로</a:t>
            </a:r>
            <a:endParaRPr lang="en-US" altLang="ko-KR" sz="2000" dirty="0" smtClean="0"/>
          </a:p>
          <a:p>
            <a:r>
              <a:rPr lang="en-US" altLang="ko-KR" sz="2000" dirty="0" smtClean="0"/>
              <a:t>Pro mini </a:t>
            </a:r>
            <a:r>
              <a:rPr lang="ko-KR" altLang="en-US" sz="2000" dirty="0" smtClean="0"/>
              <a:t>프로미니</a:t>
            </a:r>
            <a:endParaRPr lang="en-US" altLang="ko-KR" sz="2000" dirty="0" smtClean="0"/>
          </a:p>
          <a:p>
            <a:r>
              <a:rPr lang="en-US" altLang="ko-KR" sz="2000" dirty="0" smtClean="0"/>
              <a:t>Mega </a:t>
            </a:r>
            <a:r>
              <a:rPr lang="ko-KR" altLang="en-US" sz="2000" dirty="0" smtClean="0"/>
              <a:t>메가</a:t>
            </a:r>
            <a:endParaRPr lang="en-US" altLang="ko-KR" sz="2000" dirty="0" smtClean="0"/>
          </a:p>
          <a:p>
            <a:r>
              <a:rPr lang="en-US" altLang="ko-KR" sz="2000" dirty="0" smtClean="0"/>
              <a:t>Lily Pad </a:t>
            </a:r>
            <a:r>
              <a:rPr lang="ko-KR" altLang="en-US" sz="2000" dirty="0" smtClean="0"/>
              <a:t>릴리 패드</a:t>
            </a:r>
            <a:endParaRPr lang="en-US" altLang="ko-KR" sz="2000" dirty="0" smtClean="0"/>
          </a:p>
          <a:p>
            <a:r>
              <a:rPr lang="en-US" altLang="ko-KR" sz="2000" dirty="0" smtClean="0"/>
              <a:t>FIO </a:t>
            </a:r>
            <a:r>
              <a:rPr lang="ko-KR" altLang="en-US" sz="2000" dirty="0" smtClean="0"/>
              <a:t>피오 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ig1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928934"/>
            <a:ext cx="4429156" cy="3702981"/>
          </a:xfrm>
          <a:prstGeom prst="rect">
            <a:avLst/>
          </a:prstGeom>
          <a:noFill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 쉴드</a:t>
            </a:r>
            <a:endParaRPr lang="ko-KR" altLang="en-US" dirty="0"/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보드의 기능 및 성능을 확장하기 위해 지원되는 종속적 하드웨어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 </a:t>
            </a:r>
            <a:r>
              <a:rPr lang="ko-KR" altLang="en-US" sz="2000" dirty="0" smtClean="0"/>
              <a:t>우노의 경우 기본형 보드이므로  자체적으로 </a:t>
            </a:r>
            <a:r>
              <a:rPr lang="en-US" altLang="ko-KR" sz="2000" dirty="0" smtClean="0"/>
              <a:t>wifi </a:t>
            </a:r>
            <a:r>
              <a:rPr lang="ko-KR" altLang="en-US" sz="2000" dirty="0" smtClean="0"/>
              <a:t>기능이 없다</a:t>
            </a:r>
            <a:r>
              <a:rPr lang="en-US" altLang="ko-KR" sz="2000" dirty="0" smtClean="0"/>
              <a:t>.        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wifi </a:t>
            </a:r>
            <a:r>
              <a:rPr lang="ko-KR" altLang="en-US" sz="2000" dirty="0" smtClean="0"/>
              <a:t>모듈을 연결하거나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보드 크기만한 이더넷쉴드를 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     </a:t>
            </a:r>
            <a:r>
              <a:rPr lang="ko-KR" altLang="en-US" sz="2000" dirty="0" smtClean="0"/>
              <a:t>착하여 기능을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확장시킬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156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IOT</vt:lpstr>
      <vt:lpstr>Arduino 란?</vt:lpstr>
      <vt:lpstr>아두이노 개발환경</vt:lpstr>
      <vt:lpstr>아두이노의 실행 방식</vt:lpstr>
      <vt:lpstr>아두이노 보드의 종류</vt:lpstr>
      <vt:lpstr>아두이노 쉴드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Famework</dc:title>
  <dc:creator>zino</dc:creator>
  <cp:lastModifiedBy>zino</cp:lastModifiedBy>
  <cp:revision>78</cp:revision>
  <dcterms:created xsi:type="dcterms:W3CDTF">2016-11-26T16:31:21Z</dcterms:created>
  <dcterms:modified xsi:type="dcterms:W3CDTF">2016-12-04T22:14:22Z</dcterms:modified>
</cp:coreProperties>
</file>