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0" r:id="rId4"/>
    <p:sldId id="259" r:id="rId5"/>
    <p:sldId id="267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776-A022-4B8E-AC9C-F2728DEC875A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A3A-EF2A-4819-AA4F-FD802DBF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776-A022-4B8E-AC9C-F2728DEC875A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A3A-EF2A-4819-AA4F-FD802DBF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7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776-A022-4B8E-AC9C-F2728DEC875A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A3A-EF2A-4819-AA4F-FD802DBF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776-A022-4B8E-AC9C-F2728DEC875A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A3A-EF2A-4819-AA4F-FD802DBF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3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776-A022-4B8E-AC9C-F2728DEC875A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A3A-EF2A-4819-AA4F-FD802DBF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9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776-A022-4B8E-AC9C-F2728DEC875A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A3A-EF2A-4819-AA4F-FD802DBF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2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776-A022-4B8E-AC9C-F2728DEC875A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A3A-EF2A-4819-AA4F-FD802DBF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4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776-A022-4B8E-AC9C-F2728DEC875A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A3A-EF2A-4819-AA4F-FD802DBF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3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776-A022-4B8E-AC9C-F2728DEC875A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A3A-EF2A-4819-AA4F-FD802DBF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1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776-A022-4B8E-AC9C-F2728DEC875A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A3A-EF2A-4819-AA4F-FD802DBF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0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776-A022-4B8E-AC9C-F2728DEC875A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A3A-EF2A-4819-AA4F-FD802DBF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45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3776-A022-4B8E-AC9C-F2728DEC875A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DBA3A-EF2A-4819-AA4F-FD802DBF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74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/>
          </p:cNvSpPr>
          <p:nvPr/>
        </p:nvSpPr>
        <p:spPr bwMode="auto">
          <a:xfrm>
            <a:off x="683568" y="2710657"/>
            <a:ext cx="3662809" cy="622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336" tIns="21336" rIns="21336" bIns="21336" anchor="ctr"/>
          <a:lstStyle/>
          <a:p>
            <a:pPr algn="r"/>
            <a:r>
              <a:rPr lang="es-ES" altLang="ko-KR" sz="3200" b="0" dirty="0" smtClean="0"/>
              <a:t>Enemy </a:t>
            </a:r>
            <a:r>
              <a:rPr lang="ko-KR" altLang="en-US" sz="3200" b="0" dirty="0" smtClean="0"/>
              <a:t>피하기 게임</a:t>
            </a:r>
            <a:endParaRPr lang="es-ES" altLang="ko-KR" dirty="0"/>
          </a:p>
        </p:txBody>
      </p:sp>
      <p:sp>
        <p:nvSpPr>
          <p:cNvPr id="3074" name="AutoShape 2"/>
          <p:cNvSpPr>
            <a:spLocks/>
          </p:cNvSpPr>
          <p:nvPr/>
        </p:nvSpPr>
        <p:spPr bwMode="auto">
          <a:xfrm>
            <a:off x="4667250" y="2840038"/>
            <a:ext cx="1673424" cy="647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272034">
              <a:lnSpc>
                <a:spcPct val="120000"/>
              </a:lnSpc>
              <a:spcBef>
                <a:spcPts val="714"/>
              </a:spcBef>
            </a:pPr>
            <a:r>
              <a:rPr lang="es-ES" altLang="ko-KR" sz="1100" dirty="0">
                <a:solidFill>
                  <a:srgbClr val="43AB92"/>
                </a:solidFill>
              </a:rPr>
              <a:t>M</a:t>
            </a:r>
            <a:r>
              <a:rPr lang="es-ES" altLang="ko-KR" sz="1100" b="0" dirty="0" smtClean="0">
                <a:solidFill>
                  <a:srgbClr val="43AB92"/>
                </a:solidFill>
              </a:rPr>
              <a:t>ulti Campus </a:t>
            </a:r>
          </a:p>
          <a:p>
            <a:pPr algn="l" defTabSz="272034">
              <a:lnSpc>
                <a:spcPct val="120000"/>
              </a:lnSpc>
              <a:spcBef>
                <a:spcPts val="714"/>
              </a:spcBef>
            </a:pPr>
            <a:r>
              <a:rPr lang="es-ES" altLang="ko-KR" sz="1100" b="0" dirty="0" smtClean="0">
                <a:solidFill>
                  <a:srgbClr val="43AB92"/>
                </a:solidFill>
              </a:rPr>
              <a:t>(Iot </a:t>
            </a:r>
            <a:r>
              <a:rPr lang="ko-KR" altLang="en-US" sz="1100" b="0" dirty="0" smtClean="0">
                <a:solidFill>
                  <a:srgbClr val="43AB92"/>
                </a:solidFill>
              </a:rPr>
              <a:t>응용 </a:t>
            </a:r>
            <a:r>
              <a:rPr lang="en-US" altLang="ko-KR" sz="1100" b="0" dirty="0" smtClean="0">
                <a:solidFill>
                  <a:srgbClr val="43AB92"/>
                </a:solidFill>
              </a:rPr>
              <a:t>S/W </a:t>
            </a:r>
            <a:r>
              <a:rPr lang="ko-KR" altLang="en-US" sz="1100" b="0" dirty="0" smtClean="0">
                <a:solidFill>
                  <a:srgbClr val="43AB92"/>
                </a:solidFill>
              </a:rPr>
              <a:t>과정 </a:t>
            </a:r>
            <a:r>
              <a:rPr lang="ko-KR" altLang="en-US" sz="1100" b="0" smtClean="0">
                <a:solidFill>
                  <a:srgbClr val="43AB92"/>
                </a:solidFill>
              </a:rPr>
              <a:t>이원구</a:t>
            </a:r>
            <a:r>
              <a:rPr lang="en-US" altLang="ko-KR" sz="1100" b="0" smtClean="0">
                <a:solidFill>
                  <a:srgbClr val="43AB92"/>
                </a:solidFill>
              </a:rPr>
              <a:t>)</a:t>
            </a:r>
          </a:p>
          <a:p>
            <a:pPr algn="l" defTabSz="272034">
              <a:lnSpc>
                <a:spcPct val="120000"/>
              </a:lnSpc>
              <a:spcBef>
                <a:spcPts val="714"/>
              </a:spcBef>
            </a:pPr>
            <a:r>
              <a:rPr lang="en-US" altLang="ko-KR" sz="1100" smtClean="0">
                <a:solidFill>
                  <a:srgbClr val="43AB92"/>
                </a:solidFill>
              </a:rPr>
              <a:t>2016. 7. 28</a:t>
            </a:r>
            <a:endParaRPr lang="es-ES" altLang="ko-KR" sz="1100" b="0" dirty="0" smtClean="0">
              <a:solidFill>
                <a:srgbClr val="43AB92"/>
              </a:solidFill>
            </a:endParaRPr>
          </a:p>
          <a:p>
            <a:pPr algn="l" defTabSz="272034">
              <a:lnSpc>
                <a:spcPct val="120000"/>
              </a:lnSpc>
              <a:spcBef>
                <a:spcPts val="714"/>
              </a:spcBef>
            </a:pPr>
            <a:endParaRPr lang="es-ES" altLang="ko-KR" dirty="0"/>
          </a:p>
        </p:txBody>
      </p:sp>
      <p:sp>
        <p:nvSpPr>
          <p:cNvPr id="3075" name="AutoShape 3"/>
          <p:cNvSpPr>
            <a:spLocks/>
          </p:cNvSpPr>
          <p:nvPr/>
        </p:nvSpPr>
        <p:spPr bwMode="auto">
          <a:xfrm>
            <a:off x="2339752" y="3213100"/>
            <a:ext cx="2008411" cy="355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336" tIns="21336" rIns="21336" bIns="21336" anchor="ctr"/>
          <a:lstStyle/>
          <a:p>
            <a:pPr algn="r"/>
            <a:r>
              <a:rPr lang="es-ES" altLang="ko-KR" sz="1700" b="0" dirty="0" smtClean="0"/>
              <a:t>java script </a:t>
            </a:r>
            <a:r>
              <a:rPr lang="es-ES" altLang="ko-KR" sz="1700" dirty="0"/>
              <a:t>Project</a:t>
            </a:r>
            <a:endParaRPr lang="es-ES" altLang="ko-KR" dirty="0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3008709" y="3803650"/>
            <a:ext cx="285750" cy="381000"/>
            <a:chOff x="-1" y="0"/>
            <a:chExt cx="762300" cy="762299"/>
          </a:xfrm>
        </p:grpSpPr>
        <p:sp>
          <p:nvSpPr>
            <p:cNvPr id="3077" name="AutoShape 5"/>
            <p:cNvSpPr>
              <a:spLocks/>
            </p:cNvSpPr>
            <p:nvPr/>
          </p:nvSpPr>
          <p:spPr bwMode="auto">
            <a:xfrm>
              <a:off x="-1" y="0"/>
              <a:ext cx="762300" cy="762299"/>
            </a:xfrm>
            <a:custGeom>
              <a:avLst/>
              <a:gdLst>
                <a:gd name="T0" fmla="*/ 381131 w 19679"/>
                <a:gd name="T1" fmla="*/ 418356 h 19679"/>
                <a:gd name="T2" fmla="*/ 381131 w 19679"/>
                <a:gd name="T3" fmla="*/ 418356 h 19679"/>
                <a:gd name="T4" fmla="*/ 381131 w 19679"/>
                <a:gd name="T5" fmla="*/ 418356 h 19679"/>
                <a:gd name="T6" fmla="*/ 381131 w 19679"/>
                <a:gd name="T7" fmla="*/ 41835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BF1E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3078" name="AutoShape 6"/>
            <p:cNvSpPr>
              <a:spLocks/>
            </p:cNvSpPr>
            <p:nvPr/>
          </p:nvSpPr>
          <p:spPr bwMode="auto">
            <a:xfrm>
              <a:off x="231865" y="223926"/>
              <a:ext cx="311273" cy="311272"/>
            </a:xfrm>
            <a:custGeom>
              <a:avLst/>
              <a:gdLst>
                <a:gd name="T0" fmla="*/ 155637 w 21600"/>
                <a:gd name="T1" fmla="*/ 155636 h 21588"/>
                <a:gd name="T2" fmla="*/ 155637 w 21600"/>
                <a:gd name="T3" fmla="*/ 155636 h 21588"/>
                <a:gd name="T4" fmla="*/ 155637 w 21600"/>
                <a:gd name="T5" fmla="*/ 155636 h 21588"/>
                <a:gd name="T6" fmla="*/ 155637 w 21600"/>
                <a:gd name="T7" fmla="*/ 155636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600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3568899" y="3803650"/>
            <a:ext cx="285750" cy="381000"/>
            <a:chOff x="-1" y="0"/>
            <a:chExt cx="762300" cy="762299"/>
          </a:xfrm>
        </p:grpSpPr>
        <p:sp>
          <p:nvSpPr>
            <p:cNvPr id="3080" name="AutoShape 8"/>
            <p:cNvSpPr>
              <a:spLocks/>
            </p:cNvSpPr>
            <p:nvPr/>
          </p:nvSpPr>
          <p:spPr bwMode="auto">
            <a:xfrm>
              <a:off x="-1" y="0"/>
              <a:ext cx="762300" cy="762299"/>
            </a:xfrm>
            <a:custGeom>
              <a:avLst/>
              <a:gdLst>
                <a:gd name="T0" fmla="*/ 381131 w 19679"/>
                <a:gd name="T1" fmla="*/ 418356 h 19679"/>
                <a:gd name="T2" fmla="*/ 381131 w 19679"/>
                <a:gd name="T3" fmla="*/ 418356 h 19679"/>
                <a:gd name="T4" fmla="*/ 381131 w 19679"/>
                <a:gd name="T5" fmla="*/ 418356 h 19679"/>
                <a:gd name="T6" fmla="*/ 381131 w 19679"/>
                <a:gd name="T7" fmla="*/ 41835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EA5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3081" name="AutoShape 9"/>
            <p:cNvSpPr>
              <a:spLocks/>
            </p:cNvSpPr>
            <p:nvPr/>
          </p:nvSpPr>
          <p:spPr bwMode="auto">
            <a:xfrm>
              <a:off x="225513" y="223926"/>
              <a:ext cx="311273" cy="311272"/>
            </a:xfrm>
            <a:custGeom>
              <a:avLst/>
              <a:gdLst>
                <a:gd name="T0" fmla="*/ 155637 w 21376"/>
                <a:gd name="T1" fmla="*/ 155636 h 21600"/>
                <a:gd name="T2" fmla="*/ 155637 w 21376"/>
                <a:gd name="T3" fmla="*/ 155636 h 21600"/>
                <a:gd name="T4" fmla="*/ 155637 w 21376"/>
                <a:gd name="T5" fmla="*/ 155636 h 21600"/>
                <a:gd name="T6" fmla="*/ 155637 w 21376"/>
                <a:gd name="T7" fmla="*/ 1556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5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4158853" y="3803650"/>
            <a:ext cx="285750" cy="381000"/>
            <a:chOff x="-1" y="0"/>
            <a:chExt cx="762300" cy="762299"/>
          </a:xfrm>
        </p:grpSpPr>
        <p:sp>
          <p:nvSpPr>
            <p:cNvPr id="3083" name="AutoShape 11"/>
            <p:cNvSpPr>
              <a:spLocks/>
            </p:cNvSpPr>
            <p:nvPr/>
          </p:nvSpPr>
          <p:spPr bwMode="auto">
            <a:xfrm>
              <a:off x="-1" y="0"/>
              <a:ext cx="762300" cy="762299"/>
            </a:xfrm>
            <a:custGeom>
              <a:avLst/>
              <a:gdLst>
                <a:gd name="T0" fmla="*/ 381131 w 19679"/>
                <a:gd name="T1" fmla="*/ 418356 h 19679"/>
                <a:gd name="T2" fmla="*/ 381131 w 19679"/>
                <a:gd name="T3" fmla="*/ 418356 h 19679"/>
                <a:gd name="T4" fmla="*/ 381131 w 19679"/>
                <a:gd name="T5" fmla="*/ 418356 h 19679"/>
                <a:gd name="T6" fmla="*/ 381131 w 19679"/>
                <a:gd name="T7" fmla="*/ 41835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95BA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3084" name="AutoShape 12"/>
            <p:cNvSpPr>
              <a:spLocks/>
            </p:cNvSpPr>
            <p:nvPr/>
          </p:nvSpPr>
          <p:spPr bwMode="auto">
            <a:xfrm>
              <a:off x="225513" y="223926"/>
              <a:ext cx="311273" cy="311272"/>
            </a:xfrm>
            <a:custGeom>
              <a:avLst/>
              <a:gdLst>
                <a:gd name="T0" fmla="*/ 155637 w 21600"/>
                <a:gd name="T1" fmla="*/ 155636 h 21600"/>
                <a:gd name="T2" fmla="*/ 155637 w 21600"/>
                <a:gd name="T3" fmla="*/ 155636 h 21600"/>
                <a:gd name="T4" fmla="*/ 155637 w 21600"/>
                <a:gd name="T5" fmla="*/ 155636 h 21600"/>
                <a:gd name="T6" fmla="*/ 155637 w 21600"/>
                <a:gd name="T7" fmla="*/ 1556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600"/>
                    <a:pt x="14380" y="21600"/>
                  </a:cubicBezTo>
                  <a:cubicBezTo>
                    <a:pt x="13730" y="21600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599" y="9409"/>
                    <a:pt x="21599" y="10002"/>
                  </a:cubicBezTo>
                  <a:cubicBezTo>
                    <a:pt x="21599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  <p:grpSp>
        <p:nvGrpSpPr>
          <p:cNvPr id="3085" name="Group 13"/>
          <p:cNvGrpSpPr>
            <a:grpSpLocks/>
          </p:cNvGrpSpPr>
          <p:nvPr/>
        </p:nvGrpSpPr>
        <p:grpSpPr bwMode="auto">
          <a:xfrm>
            <a:off x="4700587" y="3803650"/>
            <a:ext cx="286346" cy="381000"/>
            <a:chOff x="-1" y="0"/>
            <a:chExt cx="762300" cy="762299"/>
          </a:xfrm>
        </p:grpSpPr>
        <p:sp>
          <p:nvSpPr>
            <p:cNvPr id="3086" name="AutoShape 14"/>
            <p:cNvSpPr>
              <a:spLocks/>
            </p:cNvSpPr>
            <p:nvPr/>
          </p:nvSpPr>
          <p:spPr bwMode="auto">
            <a:xfrm>
              <a:off x="-1" y="0"/>
              <a:ext cx="762300" cy="762299"/>
            </a:xfrm>
            <a:custGeom>
              <a:avLst/>
              <a:gdLst>
                <a:gd name="T0" fmla="*/ 381131 w 19679"/>
                <a:gd name="T1" fmla="*/ 418356 h 19679"/>
                <a:gd name="T2" fmla="*/ 381131 w 19679"/>
                <a:gd name="T3" fmla="*/ 418356 h 19679"/>
                <a:gd name="T4" fmla="*/ 381131 w 19679"/>
                <a:gd name="T5" fmla="*/ 418356 h 19679"/>
                <a:gd name="T6" fmla="*/ 381131 w 19679"/>
                <a:gd name="T7" fmla="*/ 41835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4CB4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3087" name="AutoShape 15"/>
            <p:cNvSpPr>
              <a:spLocks/>
            </p:cNvSpPr>
            <p:nvPr/>
          </p:nvSpPr>
          <p:spPr bwMode="auto">
            <a:xfrm>
              <a:off x="231383" y="209632"/>
              <a:ext cx="312210" cy="311272"/>
            </a:xfrm>
            <a:custGeom>
              <a:avLst/>
              <a:gdLst>
                <a:gd name="T0" fmla="*/ 156105 w 21600"/>
                <a:gd name="T1" fmla="*/ 155636 h 21600"/>
                <a:gd name="T2" fmla="*/ 156105 w 21600"/>
                <a:gd name="T3" fmla="*/ 155636 h 21600"/>
                <a:gd name="T4" fmla="*/ 156105 w 21600"/>
                <a:gd name="T5" fmla="*/ 155636 h 21600"/>
                <a:gd name="T6" fmla="*/ 156105 w 21600"/>
                <a:gd name="T7" fmla="*/ 1556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600"/>
                    <a:pt x="17089" y="21600"/>
                  </a:cubicBezTo>
                  <a:lnTo>
                    <a:pt x="4496" y="21600"/>
                  </a:lnTo>
                  <a:cubicBezTo>
                    <a:pt x="4328" y="21600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5290542" y="3803650"/>
            <a:ext cx="285750" cy="381000"/>
            <a:chOff x="-1" y="0"/>
            <a:chExt cx="762300" cy="762299"/>
          </a:xfrm>
        </p:grpSpPr>
        <p:sp>
          <p:nvSpPr>
            <p:cNvPr id="3089" name="AutoShape 17"/>
            <p:cNvSpPr>
              <a:spLocks/>
            </p:cNvSpPr>
            <p:nvPr/>
          </p:nvSpPr>
          <p:spPr bwMode="auto">
            <a:xfrm>
              <a:off x="-1" y="0"/>
              <a:ext cx="762300" cy="762299"/>
            </a:xfrm>
            <a:custGeom>
              <a:avLst/>
              <a:gdLst>
                <a:gd name="T0" fmla="*/ 381131 w 19679"/>
                <a:gd name="T1" fmla="*/ 418356 h 19679"/>
                <a:gd name="T2" fmla="*/ 381131 w 19679"/>
                <a:gd name="T3" fmla="*/ 418356 h 19679"/>
                <a:gd name="T4" fmla="*/ 381131 w 19679"/>
                <a:gd name="T5" fmla="*/ 418356 h 19679"/>
                <a:gd name="T6" fmla="*/ 381131 w 19679"/>
                <a:gd name="T7" fmla="*/ 41835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289E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3090" name="AutoShape 18"/>
            <p:cNvSpPr>
              <a:spLocks/>
            </p:cNvSpPr>
            <p:nvPr/>
          </p:nvSpPr>
          <p:spPr bwMode="auto">
            <a:xfrm>
              <a:off x="230277" y="247747"/>
              <a:ext cx="301744" cy="242983"/>
            </a:xfrm>
            <a:custGeom>
              <a:avLst/>
              <a:gdLst>
                <a:gd name="T0" fmla="*/ 150872 w 21600"/>
                <a:gd name="T1" fmla="*/ 121492 h 21600"/>
                <a:gd name="T2" fmla="*/ 150872 w 21600"/>
                <a:gd name="T3" fmla="*/ 121492 h 21600"/>
                <a:gd name="T4" fmla="*/ 150872 w 21600"/>
                <a:gd name="T5" fmla="*/ 121492 h 21600"/>
                <a:gd name="T6" fmla="*/ 150872 w 21600"/>
                <a:gd name="T7" fmla="*/ 1214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4546997" y="2970213"/>
            <a:ext cx="0" cy="438944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defTabSz="192024">
              <a:lnSpc>
                <a:spcPct val="100000"/>
              </a:lnSpc>
              <a:defRPr/>
            </a:pPr>
            <a:endParaRPr lang="es-ES" sz="500" b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03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Line 1"/>
          <p:cNvSpPr>
            <a:spLocks noChangeShapeType="1"/>
          </p:cNvSpPr>
          <p:nvPr/>
        </p:nvSpPr>
        <p:spPr bwMode="auto">
          <a:xfrm flipV="1">
            <a:off x="4548188" y="2593975"/>
            <a:ext cx="0" cy="1782763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defTabSz="192024">
              <a:lnSpc>
                <a:spcPct val="100000"/>
              </a:lnSpc>
              <a:defRPr/>
            </a:pPr>
            <a:endParaRPr lang="es-ES" sz="500" b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435674" y="2429669"/>
            <a:ext cx="238125" cy="317500"/>
            <a:chOff x="0" y="0"/>
            <a:chExt cx="635299" cy="635299"/>
          </a:xfrm>
        </p:grpSpPr>
        <p:sp>
          <p:nvSpPr>
            <p:cNvPr id="4099" name="AutoShape 3"/>
            <p:cNvSpPr>
              <a:spLocks/>
            </p:cNvSpPr>
            <p:nvPr/>
          </p:nvSpPr>
          <p:spPr bwMode="auto">
            <a:xfrm>
              <a:off x="0" y="0"/>
              <a:ext cx="635299" cy="635299"/>
            </a:xfrm>
            <a:custGeom>
              <a:avLst/>
              <a:gdLst>
                <a:gd name="T0" fmla="*/ 317633 w 19679"/>
                <a:gd name="T1" fmla="*/ 348657 h 19679"/>
                <a:gd name="T2" fmla="*/ 317633 w 19679"/>
                <a:gd name="T3" fmla="*/ 348657 h 19679"/>
                <a:gd name="T4" fmla="*/ 317633 w 19679"/>
                <a:gd name="T5" fmla="*/ 348657 h 19679"/>
                <a:gd name="T6" fmla="*/ 317633 w 19679"/>
                <a:gd name="T7" fmla="*/ 348657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BF1E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4100" name="AutoShape 4"/>
            <p:cNvSpPr>
              <a:spLocks/>
            </p:cNvSpPr>
            <p:nvPr/>
          </p:nvSpPr>
          <p:spPr bwMode="auto">
            <a:xfrm>
              <a:off x="193766" y="185824"/>
              <a:ext cx="258884" cy="260473"/>
            </a:xfrm>
            <a:custGeom>
              <a:avLst/>
              <a:gdLst>
                <a:gd name="T0" fmla="*/ 129442 w 21600"/>
                <a:gd name="T1" fmla="*/ 130237 h 21588"/>
                <a:gd name="T2" fmla="*/ 129442 w 21600"/>
                <a:gd name="T3" fmla="*/ 130237 h 21588"/>
                <a:gd name="T4" fmla="*/ 129442 w 21600"/>
                <a:gd name="T5" fmla="*/ 130237 h 21588"/>
                <a:gd name="T6" fmla="*/ 129442 w 21600"/>
                <a:gd name="T7" fmla="*/ 130237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599" y="8156"/>
                    <a:pt x="21599" y="9468"/>
                  </a:cubicBezTo>
                  <a:cubicBezTo>
                    <a:pt x="21599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600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4435674" y="2916238"/>
            <a:ext cx="238125" cy="318294"/>
            <a:chOff x="0" y="0"/>
            <a:chExt cx="635299" cy="635299"/>
          </a:xfrm>
        </p:grpSpPr>
        <p:sp>
          <p:nvSpPr>
            <p:cNvPr id="4102" name="AutoShape 6"/>
            <p:cNvSpPr>
              <a:spLocks/>
            </p:cNvSpPr>
            <p:nvPr/>
          </p:nvSpPr>
          <p:spPr bwMode="auto">
            <a:xfrm>
              <a:off x="0" y="0"/>
              <a:ext cx="635299" cy="635299"/>
            </a:xfrm>
            <a:custGeom>
              <a:avLst/>
              <a:gdLst>
                <a:gd name="T0" fmla="*/ 317633 w 19679"/>
                <a:gd name="T1" fmla="*/ 348657 h 19679"/>
                <a:gd name="T2" fmla="*/ 317633 w 19679"/>
                <a:gd name="T3" fmla="*/ 348657 h 19679"/>
                <a:gd name="T4" fmla="*/ 317633 w 19679"/>
                <a:gd name="T5" fmla="*/ 348657 h 19679"/>
                <a:gd name="T6" fmla="*/ 317633 w 19679"/>
                <a:gd name="T7" fmla="*/ 348657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EA5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4103" name="AutoShape 7"/>
            <p:cNvSpPr>
              <a:spLocks/>
            </p:cNvSpPr>
            <p:nvPr/>
          </p:nvSpPr>
          <p:spPr bwMode="auto">
            <a:xfrm>
              <a:off x="187413" y="186946"/>
              <a:ext cx="260473" cy="258239"/>
            </a:xfrm>
            <a:custGeom>
              <a:avLst/>
              <a:gdLst>
                <a:gd name="T0" fmla="*/ 130237 w 21376"/>
                <a:gd name="T1" fmla="*/ 129120 h 21600"/>
                <a:gd name="T2" fmla="*/ 130237 w 21376"/>
                <a:gd name="T3" fmla="*/ 129120 h 21600"/>
                <a:gd name="T4" fmla="*/ 130237 w 21376"/>
                <a:gd name="T5" fmla="*/ 129120 h 21600"/>
                <a:gd name="T6" fmla="*/ 130237 w 21376"/>
                <a:gd name="T7" fmla="*/ 12912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4435674" y="3403600"/>
            <a:ext cx="238125" cy="317500"/>
            <a:chOff x="0" y="0"/>
            <a:chExt cx="635299" cy="635299"/>
          </a:xfrm>
        </p:grpSpPr>
        <p:sp>
          <p:nvSpPr>
            <p:cNvPr id="4105" name="AutoShape 9"/>
            <p:cNvSpPr>
              <a:spLocks/>
            </p:cNvSpPr>
            <p:nvPr/>
          </p:nvSpPr>
          <p:spPr bwMode="auto">
            <a:xfrm>
              <a:off x="0" y="0"/>
              <a:ext cx="635299" cy="635299"/>
            </a:xfrm>
            <a:custGeom>
              <a:avLst/>
              <a:gdLst>
                <a:gd name="T0" fmla="*/ 317633 w 19679"/>
                <a:gd name="T1" fmla="*/ 348657 h 19679"/>
                <a:gd name="T2" fmla="*/ 317633 w 19679"/>
                <a:gd name="T3" fmla="*/ 348657 h 19679"/>
                <a:gd name="T4" fmla="*/ 317633 w 19679"/>
                <a:gd name="T5" fmla="*/ 348657 h 19679"/>
                <a:gd name="T6" fmla="*/ 317633 w 19679"/>
                <a:gd name="T7" fmla="*/ 348657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95BA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4106" name="AutoShape 10"/>
            <p:cNvSpPr>
              <a:spLocks/>
            </p:cNvSpPr>
            <p:nvPr/>
          </p:nvSpPr>
          <p:spPr bwMode="auto">
            <a:xfrm>
              <a:off x="187413" y="185825"/>
              <a:ext cx="260473" cy="260473"/>
            </a:xfrm>
            <a:custGeom>
              <a:avLst/>
              <a:gdLst>
                <a:gd name="T0" fmla="*/ 130236 w 21600"/>
                <a:gd name="T1" fmla="*/ 130236 h 21600"/>
                <a:gd name="T2" fmla="*/ 130236 w 21600"/>
                <a:gd name="T3" fmla="*/ 130236 h 21600"/>
                <a:gd name="T4" fmla="*/ 130236 w 21600"/>
                <a:gd name="T5" fmla="*/ 130236 h 21600"/>
                <a:gd name="T6" fmla="*/ 130236 w 21600"/>
                <a:gd name="T7" fmla="*/ 1302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600"/>
                    <a:pt x="14380" y="21600"/>
                  </a:cubicBezTo>
                  <a:cubicBezTo>
                    <a:pt x="13730" y="21600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  <p:grpSp>
        <p:nvGrpSpPr>
          <p:cNvPr id="4107" name="Group 11"/>
          <p:cNvGrpSpPr>
            <a:grpSpLocks/>
          </p:cNvGrpSpPr>
          <p:nvPr/>
        </p:nvGrpSpPr>
        <p:grpSpPr bwMode="auto">
          <a:xfrm>
            <a:off x="4435674" y="3890169"/>
            <a:ext cx="238125" cy="317500"/>
            <a:chOff x="0" y="0"/>
            <a:chExt cx="635299" cy="635299"/>
          </a:xfrm>
        </p:grpSpPr>
        <p:sp>
          <p:nvSpPr>
            <p:cNvPr id="4108" name="AutoShape 12"/>
            <p:cNvSpPr>
              <a:spLocks/>
            </p:cNvSpPr>
            <p:nvPr/>
          </p:nvSpPr>
          <p:spPr bwMode="auto">
            <a:xfrm>
              <a:off x="0" y="0"/>
              <a:ext cx="635299" cy="635299"/>
            </a:xfrm>
            <a:custGeom>
              <a:avLst/>
              <a:gdLst>
                <a:gd name="T0" fmla="*/ 317633 w 19679"/>
                <a:gd name="T1" fmla="*/ 348657 h 19679"/>
                <a:gd name="T2" fmla="*/ 317633 w 19679"/>
                <a:gd name="T3" fmla="*/ 348657 h 19679"/>
                <a:gd name="T4" fmla="*/ 317633 w 19679"/>
                <a:gd name="T5" fmla="*/ 348657 h 19679"/>
                <a:gd name="T6" fmla="*/ 317633 w 19679"/>
                <a:gd name="T7" fmla="*/ 348657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4CB4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4109" name="AutoShape 13"/>
            <p:cNvSpPr>
              <a:spLocks/>
            </p:cNvSpPr>
            <p:nvPr/>
          </p:nvSpPr>
          <p:spPr bwMode="auto">
            <a:xfrm>
              <a:off x="193766" y="174707"/>
              <a:ext cx="258884" cy="258884"/>
            </a:xfrm>
            <a:custGeom>
              <a:avLst/>
              <a:gdLst>
                <a:gd name="T0" fmla="*/ 129442 w 21600"/>
                <a:gd name="T1" fmla="*/ 129442 h 21600"/>
                <a:gd name="T2" fmla="*/ 129442 w 21600"/>
                <a:gd name="T3" fmla="*/ 129442 h 21600"/>
                <a:gd name="T4" fmla="*/ 129442 w 21600"/>
                <a:gd name="T5" fmla="*/ 129442 h 21600"/>
                <a:gd name="T6" fmla="*/ 129442 w 21600"/>
                <a:gd name="T7" fmla="*/ 12944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6949"/>
                  </a:moveTo>
                  <a:cubicBezTo>
                    <a:pt x="21599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600"/>
                    <a:pt x="17089" y="21600"/>
                  </a:cubicBezTo>
                  <a:lnTo>
                    <a:pt x="4496" y="21600"/>
                  </a:lnTo>
                  <a:cubicBezTo>
                    <a:pt x="4328" y="21600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  <p:grpSp>
        <p:nvGrpSpPr>
          <p:cNvPr id="4110" name="Group 14"/>
          <p:cNvGrpSpPr>
            <a:grpSpLocks/>
          </p:cNvGrpSpPr>
          <p:nvPr/>
        </p:nvGrpSpPr>
        <p:grpSpPr bwMode="auto">
          <a:xfrm>
            <a:off x="4435674" y="4376738"/>
            <a:ext cx="238125" cy="318294"/>
            <a:chOff x="0" y="0"/>
            <a:chExt cx="635299" cy="635299"/>
          </a:xfrm>
        </p:grpSpPr>
        <p:sp>
          <p:nvSpPr>
            <p:cNvPr id="4111" name="AutoShape 15"/>
            <p:cNvSpPr>
              <a:spLocks/>
            </p:cNvSpPr>
            <p:nvPr/>
          </p:nvSpPr>
          <p:spPr bwMode="auto">
            <a:xfrm>
              <a:off x="0" y="0"/>
              <a:ext cx="635299" cy="635299"/>
            </a:xfrm>
            <a:custGeom>
              <a:avLst/>
              <a:gdLst>
                <a:gd name="T0" fmla="*/ 317633 w 19679"/>
                <a:gd name="T1" fmla="*/ 348657 h 19679"/>
                <a:gd name="T2" fmla="*/ 317633 w 19679"/>
                <a:gd name="T3" fmla="*/ 348657 h 19679"/>
                <a:gd name="T4" fmla="*/ 317633 w 19679"/>
                <a:gd name="T5" fmla="*/ 348657 h 19679"/>
                <a:gd name="T6" fmla="*/ 317633 w 19679"/>
                <a:gd name="T7" fmla="*/ 348657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289E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4112" name="AutoShape 16"/>
            <p:cNvSpPr>
              <a:spLocks/>
            </p:cNvSpPr>
            <p:nvPr/>
          </p:nvSpPr>
          <p:spPr bwMode="auto">
            <a:xfrm>
              <a:off x="192177" y="207542"/>
              <a:ext cx="250943" cy="201204"/>
            </a:xfrm>
            <a:custGeom>
              <a:avLst/>
              <a:gdLst>
                <a:gd name="T0" fmla="*/ 125472 w 21600"/>
                <a:gd name="T1" fmla="*/ 100602 h 21600"/>
                <a:gd name="T2" fmla="*/ 125472 w 21600"/>
                <a:gd name="T3" fmla="*/ 100602 h 21600"/>
                <a:gd name="T4" fmla="*/ 125472 w 21600"/>
                <a:gd name="T5" fmla="*/ 100602 h 21600"/>
                <a:gd name="T6" fmla="*/ 125472 w 21600"/>
                <a:gd name="T7" fmla="*/ 10060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599" y="4427"/>
                    <a:pt x="21599" y="4865"/>
                  </a:cubicBezTo>
                  <a:lnTo>
                    <a:pt x="21599" y="19984"/>
                  </a:lnTo>
                  <a:cubicBezTo>
                    <a:pt x="21599" y="20421"/>
                    <a:pt x="21470" y="20803"/>
                    <a:pt x="21208" y="21121"/>
                  </a:cubicBezTo>
                  <a:cubicBezTo>
                    <a:pt x="20946" y="21441"/>
                    <a:pt x="20632" y="21599"/>
                    <a:pt x="20263" y="21599"/>
                  </a:cubicBezTo>
                  <a:lnTo>
                    <a:pt x="1348" y="21599"/>
                  </a:lnTo>
                  <a:cubicBezTo>
                    <a:pt x="981" y="21599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  <p:sp>
        <p:nvSpPr>
          <p:cNvPr id="4116" name="AutoShape 20"/>
          <p:cNvSpPr>
            <a:spLocks/>
          </p:cNvSpPr>
          <p:nvPr/>
        </p:nvSpPr>
        <p:spPr bwMode="auto">
          <a:xfrm>
            <a:off x="4789289" y="2475707"/>
            <a:ext cx="1991916" cy="228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 anchor="ctr"/>
          <a:lstStyle/>
          <a:p>
            <a:pPr algn="l"/>
            <a:r>
              <a:rPr lang="ko-KR" altLang="en-US" sz="1100" b="0" dirty="0" smtClean="0">
                <a:solidFill>
                  <a:srgbClr val="53585F"/>
                </a:solidFill>
              </a:rPr>
              <a:t>프로젝트 주제</a:t>
            </a:r>
            <a:endParaRPr lang="es-ES" altLang="ko-KR" dirty="0"/>
          </a:p>
        </p:txBody>
      </p:sp>
      <p:sp>
        <p:nvSpPr>
          <p:cNvPr id="4117" name="AutoShape 21"/>
          <p:cNvSpPr>
            <a:spLocks/>
          </p:cNvSpPr>
          <p:nvPr/>
        </p:nvSpPr>
        <p:spPr bwMode="auto">
          <a:xfrm>
            <a:off x="4795838" y="2961482"/>
            <a:ext cx="1991916" cy="228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 anchor="ctr"/>
          <a:lstStyle/>
          <a:p>
            <a:pPr algn="l"/>
            <a:r>
              <a:rPr lang="ko-KR" altLang="en-US" sz="1100" b="0" dirty="0" smtClean="0">
                <a:solidFill>
                  <a:srgbClr val="53585F"/>
                </a:solidFill>
              </a:rPr>
              <a:t>프로젝트 목표</a:t>
            </a:r>
            <a:endParaRPr lang="es-ES" altLang="ko-KR" dirty="0"/>
          </a:p>
        </p:txBody>
      </p:sp>
      <p:sp>
        <p:nvSpPr>
          <p:cNvPr id="4118" name="AutoShape 22"/>
          <p:cNvSpPr>
            <a:spLocks/>
          </p:cNvSpPr>
          <p:nvPr/>
        </p:nvSpPr>
        <p:spPr bwMode="auto">
          <a:xfrm>
            <a:off x="4795838" y="3445669"/>
            <a:ext cx="1991916" cy="228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 anchor="ctr"/>
          <a:lstStyle/>
          <a:p>
            <a:pPr algn="l"/>
            <a:r>
              <a:rPr lang="ko-KR" altLang="en-US" sz="1100" dirty="0" smtClean="0">
                <a:solidFill>
                  <a:srgbClr val="53585F"/>
                </a:solidFill>
              </a:rPr>
              <a:t>디자인 설계</a:t>
            </a:r>
            <a:endParaRPr lang="es-ES" altLang="ko-KR" dirty="0"/>
          </a:p>
        </p:txBody>
      </p:sp>
      <p:sp>
        <p:nvSpPr>
          <p:cNvPr id="4119" name="AutoShape 23"/>
          <p:cNvSpPr>
            <a:spLocks/>
          </p:cNvSpPr>
          <p:nvPr/>
        </p:nvSpPr>
        <p:spPr bwMode="auto">
          <a:xfrm>
            <a:off x="4795838" y="3937000"/>
            <a:ext cx="1991916" cy="228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 anchor="ctr"/>
          <a:lstStyle/>
          <a:p>
            <a:pPr algn="l"/>
            <a:r>
              <a:rPr lang="ko-KR" altLang="en-US" sz="1100" b="0" dirty="0" smtClean="0">
                <a:solidFill>
                  <a:srgbClr val="53585F"/>
                </a:solidFill>
              </a:rPr>
              <a:t>시연</a:t>
            </a:r>
            <a:endParaRPr lang="es-ES" altLang="ko-KR" dirty="0"/>
          </a:p>
        </p:txBody>
      </p:sp>
      <p:sp>
        <p:nvSpPr>
          <p:cNvPr id="4120" name="AutoShape 24"/>
          <p:cNvSpPr>
            <a:spLocks/>
          </p:cNvSpPr>
          <p:nvPr/>
        </p:nvSpPr>
        <p:spPr bwMode="auto">
          <a:xfrm>
            <a:off x="4795838" y="4414838"/>
            <a:ext cx="1991916" cy="228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 anchor="ctr"/>
          <a:lstStyle/>
          <a:p>
            <a:pPr algn="l"/>
            <a:r>
              <a:rPr lang="ko-KR" altLang="en-US" sz="1100" dirty="0" smtClean="0">
                <a:solidFill>
                  <a:srgbClr val="53585F"/>
                </a:solidFill>
              </a:rPr>
              <a:t>평가</a:t>
            </a:r>
            <a:endParaRPr lang="es-ES" altLang="ko-KR" dirty="0"/>
          </a:p>
        </p:txBody>
      </p:sp>
      <p:sp>
        <p:nvSpPr>
          <p:cNvPr id="4122" name="AutoShape 26"/>
          <p:cNvSpPr>
            <a:spLocks/>
          </p:cNvSpPr>
          <p:nvPr/>
        </p:nvSpPr>
        <p:spPr bwMode="auto">
          <a:xfrm>
            <a:off x="3036690" y="1550987"/>
            <a:ext cx="2917626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 anchor="ctr"/>
          <a:lstStyle/>
          <a:p>
            <a:r>
              <a:rPr lang="es-ES" altLang="ko-KR" sz="1700" b="0" dirty="0">
                <a:solidFill>
                  <a:srgbClr val="53585F"/>
                </a:solidFill>
              </a:rPr>
              <a:t>Project </a:t>
            </a:r>
            <a:r>
              <a:rPr lang="es-ES" altLang="ko-KR" sz="1700" dirty="0">
                <a:solidFill>
                  <a:srgbClr val="53585F"/>
                </a:solidFill>
              </a:rPr>
              <a:t>Content</a:t>
            </a:r>
            <a:endParaRPr lang="es-ES" altLang="ko-KR" dirty="0"/>
          </a:p>
        </p:txBody>
      </p:sp>
      <p:sp>
        <p:nvSpPr>
          <p:cNvPr id="4124" name="AutoShape 28"/>
          <p:cNvSpPr>
            <a:spLocks/>
          </p:cNvSpPr>
          <p:nvPr/>
        </p:nvSpPr>
        <p:spPr bwMode="auto">
          <a:xfrm>
            <a:off x="4241602" y="1943100"/>
            <a:ext cx="620316" cy="33338"/>
          </a:xfrm>
          <a:custGeom>
            <a:avLst/>
            <a:gdLst>
              <a:gd name="T0" fmla="*/ 827088 w 21600"/>
              <a:gd name="T1" fmla="*/ 33338 h 21600"/>
              <a:gd name="T2" fmla="*/ 827088 w 21600"/>
              <a:gd name="T3" fmla="*/ 33338 h 21600"/>
              <a:gd name="T4" fmla="*/ 827088 w 21600"/>
              <a:gd name="T5" fmla="*/ 33338 h 21600"/>
              <a:gd name="T6" fmla="*/ 827088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4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89697" y="4557713"/>
            <a:ext cx="2466975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defTabSz="192024">
              <a:lnSpc>
                <a:spcPct val="100000"/>
              </a:lnSpc>
              <a:defRPr/>
            </a:pPr>
            <a:endParaRPr lang="es-ES" sz="500" b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6146" name="AutoShape 2"/>
          <p:cNvSpPr>
            <a:spLocks/>
          </p:cNvSpPr>
          <p:nvPr/>
        </p:nvSpPr>
        <p:spPr bwMode="auto">
          <a:xfrm>
            <a:off x="2620565" y="3284537"/>
            <a:ext cx="4233863" cy="889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es-ES" altLang="ko-KR" sz="1100" dirty="0" smtClean="0">
                <a:solidFill>
                  <a:srgbClr val="43AB92"/>
                </a:solidFill>
              </a:rPr>
              <a:t>javascript </a:t>
            </a:r>
            <a:r>
              <a:rPr lang="ko-KR" altLang="en-US" sz="1100" dirty="0" smtClean="0">
                <a:solidFill>
                  <a:srgbClr val="43AB92"/>
                </a:solidFill>
              </a:rPr>
              <a:t>및 </a:t>
            </a:r>
            <a:r>
              <a:rPr lang="en-US" altLang="ko-KR" sz="1100" dirty="0" err="1" smtClean="0">
                <a:solidFill>
                  <a:srgbClr val="43AB92"/>
                </a:solidFill>
              </a:rPr>
              <a:t>nodejs</a:t>
            </a:r>
            <a:r>
              <a:rPr lang="ko-KR" altLang="en-US" sz="1100" dirty="0" smtClean="0">
                <a:solidFill>
                  <a:srgbClr val="43AB92"/>
                </a:solidFill>
              </a:rPr>
              <a:t>를 이용하여 </a:t>
            </a:r>
            <a:r>
              <a:rPr lang="en-US" altLang="ko-KR" sz="1100" dirty="0" smtClean="0">
                <a:solidFill>
                  <a:srgbClr val="43AB92"/>
                </a:solidFill>
              </a:rPr>
              <a:t>DB </a:t>
            </a:r>
            <a:r>
              <a:rPr lang="ko-KR" altLang="en-US" sz="1100" dirty="0" smtClean="0">
                <a:solidFill>
                  <a:srgbClr val="43AB92"/>
                </a:solidFill>
              </a:rPr>
              <a:t>연동되는 게임을 만들어 </a:t>
            </a:r>
            <a:r>
              <a:rPr lang="ko-KR" altLang="en-US" sz="1100" dirty="0" smtClean="0">
                <a:solidFill>
                  <a:srgbClr val="43AB92"/>
                </a:solidFill>
              </a:rPr>
              <a:t>보자</a:t>
            </a:r>
            <a:endParaRPr lang="en-US" altLang="ko-KR" sz="1100" dirty="0" smtClean="0">
              <a:solidFill>
                <a:srgbClr val="43AB92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en-US" altLang="ko-KR" sz="1100" dirty="0" smtClean="0">
                <a:solidFill>
                  <a:srgbClr val="43AB92"/>
                </a:solidFill>
              </a:rPr>
              <a:t>Killing Time</a:t>
            </a:r>
            <a:r>
              <a:rPr lang="ko-KR" altLang="en-US" sz="1100" dirty="0" smtClean="0">
                <a:solidFill>
                  <a:srgbClr val="43AB92"/>
                </a:solidFill>
              </a:rPr>
              <a:t>용 단순 간단한 게임을 만들자</a:t>
            </a:r>
            <a:endParaRPr lang="es-ES" altLang="ko-KR" sz="1100" dirty="0"/>
          </a:p>
        </p:txBody>
      </p:sp>
      <p:sp>
        <p:nvSpPr>
          <p:cNvPr id="6147" name="AutoShape 3"/>
          <p:cNvSpPr>
            <a:spLocks/>
          </p:cNvSpPr>
          <p:nvPr/>
        </p:nvSpPr>
        <p:spPr bwMode="auto">
          <a:xfrm>
            <a:off x="3036690" y="2249488"/>
            <a:ext cx="2917626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 anchor="ctr"/>
          <a:lstStyle/>
          <a:p>
            <a:r>
              <a:rPr lang="ko-KR" altLang="en-US" sz="1700" b="0" smtClean="0">
                <a:solidFill>
                  <a:srgbClr val="53585F"/>
                </a:solidFill>
              </a:rPr>
              <a:t>프로젝트 주제</a:t>
            </a:r>
            <a:endParaRPr lang="es-E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289697" y="3048794"/>
            <a:ext cx="2466975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defTabSz="192024">
              <a:lnSpc>
                <a:spcPct val="100000"/>
              </a:lnSpc>
              <a:defRPr/>
            </a:pPr>
            <a:endParaRPr lang="es-ES" sz="500" b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6149" name="AutoShape 5"/>
          <p:cNvSpPr>
            <a:spLocks/>
          </p:cNvSpPr>
          <p:nvPr/>
        </p:nvSpPr>
        <p:spPr bwMode="auto">
          <a:xfrm>
            <a:off x="3039071" y="2736850"/>
            <a:ext cx="2917626" cy="152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es-ES" altLang="ko-KR" sz="800" dirty="0" smtClean="0">
                <a:solidFill>
                  <a:srgbClr val="838383"/>
                </a:solidFill>
              </a:rPr>
              <a:t>Javascript</a:t>
            </a:r>
            <a:r>
              <a:rPr lang="ko-KR" altLang="en-US" sz="800" dirty="0" smtClean="0">
                <a:solidFill>
                  <a:srgbClr val="838383"/>
                </a:solidFill>
              </a:rPr>
              <a:t> 응용</a:t>
            </a:r>
            <a:endParaRPr lang="es-ES" altLang="ko-KR" dirty="0"/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4241602" y="2641600"/>
            <a:ext cx="620316" cy="33338"/>
          </a:xfrm>
          <a:custGeom>
            <a:avLst/>
            <a:gdLst>
              <a:gd name="T0" fmla="*/ 827088 w 21600"/>
              <a:gd name="T1" fmla="*/ 33338 h 21600"/>
              <a:gd name="T2" fmla="*/ 827088 w 21600"/>
              <a:gd name="T3" fmla="*/ 33338 h 21600"/>
              <a:gd name="T4" fmla="*/ 827088 w 21600"/>
              <a:gd name="T5" fmla="*/ 33338 h 21600"/>
              <a:gd name="T6" fmla="*/ 827088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1" name="AutoShape 7"/>
          <p:cNvSpPr>
            <a:spLocks/>
          </p:cNvSpPr>
          <p:nvPr/>
        </p:nvSpPr>
        <p:spPr bwMode="auto">
          <a:xfrm>
            <a:off x="3842743" y="4461669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BF1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2" name="AutoShape 8"/>
          <p:cNvSpPr>
            <a:spLocks/>
          </p:cNvSpPr>
          <p:nvPr/>
        </p:nvSpPr>
        <p:spPr bwMode="auto">
          <a:xfrm>
            <a:off x="4095155" y="4461669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EEA5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3" name="AutoShape 9"/>
          <p:cNvSpPr>
            <a:spLocks/>
          </p:cNvSpPr>
          <p:nvPr/>
        </p:nvSpPr>
        <p:spPr bwMode="auto">
          <a:xfrm>
            <a:off x="4359474" y="4461669"/>
            <a:ext cx="145256" cy="194469"/>
          </a:xfrm>
          <a:custGeom>
            <a:avLst/>
            <a:gdLst>
              <a:gd name="T0" fmla="*/ 193665 w 19679"/>
              <a:gd name="T1" fmla="*/ 213452 h 19679"/>
              <a:gd name="T2" fmla="*/ 193665 w 19679"/>
              <a:gd name="T3" fmla="*/ 213452 h 19679"/>
              <a:gd name="T4" fmla="*/ 193665 w 19679"/>
              <a:gd name="T5" fmla="*/ 213452 h 19679"/>
              <a:gd name="T6" fmla="*/ 193665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95BA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4" name="AutoShape 10"/>
          <p:cNvSpPr>
            <a:spLocks/>
          </p:cNvSpPr>
          <p:nvPr/>
        </p:nvSpPr>
        <p:spPr bwMode="auto">
          <a:xfrm>
            <a:off x="4604147" y="4461669"/>
            <a:ext cx="145852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4CB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5" name="AutoShape 11"/>
          <p:cNvSpPr>
            <a:spLocks/>
          </p:cNvSpPr>
          <p:nvPr/>
        </p:nvSpPr>
        <p:spPr bwMode="auto">
          <a:xfrm>
            <a:off x="4868466" y="4461669"/>
            <a:ext cx="145256" cy="194469"/>
          </a:xfrm>
          <a:custGeom>
            <a:avLst/>
            <a:gdLst>
              <a:gd name="T0" fmla="*/ 193665 w 19679"/>
              <a:gd name="T1" fmla="*/ 213452 h 19679"/>
              <a:gd name="T2" fmla="*/ 193665 w 19679"/>
              <a:gd name="T3" fmla="*/ 213452 h 19679"/>
              <a:gd name="T4" fmla="*/ 193665 w 19679"/>
              <a:gd name="T5" fmla="*/ 213452 h 19679"/>
              <a:gd name="T6" fmla="*/ 193665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289E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6" name="AutoShape 12"/>
          <p:cNvSpPr>
            <a:spLocks/>
          </p:cNvSpPr>
          <p:nvPr/>
        </p:nvSpPr>
        <p:spPr bwMode="auto">
          <a:xfrm>
            <a:off x="5132190" y="4461669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1D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2699792" y="2274888"/>
            <a:ext cx="238125" cy="317500"/>
            <a:chOff x="0" y="0"/>
            <a:chExt cx="635299" cy="635299"/>
          </a:xfrm>
        </p:grpSpPr>
        <p:sp>
          <p:nvSpPr>
            <p:cNvPr id="15" name="AutoShape 3"/>
            <p:cNvSpPr>
              <a:spLocks/>
            </p:cNvSpPr>
            <p:nvPr/>
          </p:nvSpPr>
          <p:spPr bwMode="auto">
            <a:xfrm>
              <a:off x="0" y="0"/>
              <a:ext cx="635299" cy="635299"/>
            </a:xfrm>
            <a:custGeom>
              <a:avLst/>
              <a:gdLst>
                <a:gd name="T0" fmla="*/ 317633 w 19679"/>
                <a:gd name="T1" fmla="*/ 348657 h 19679"/>
                <a:gd name="T2" fmla="*/ 317633 w 19679"/>
                <a:gd name="T3" fmla="*/ 348657 h 19679"/>
                <a:gd name="T4" fmla="*/ 317633 w 19679"/>
                <a:gd name="T5" fmla="*/ 348657 h 19679"/>
                <a:gd name="T6" fmla="*/ 317633 w 19679"/>
                <a:gd name="T7" fmla="*/ 348657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BF1E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16" name="AutoShape 4"/>
            <p:cNvSpPr>
              <a:spLocks/>
            </p:cNvSpPr>
            <p:nvPr/>
          </p:nvSpPr>
          <p:spPr bwMode="auto">
            <a:xfrm>
              <a:off x="193766" y="185824"/>
              <a:ext cx="258884" cy="260473"/>
            </a:xfrm>
            <a:custGeom>
              <a:avLst/>
              <a:gdLst>
                <a:gd name="T0" fmla="*/ 129442 w 21600"/>
                <a:gd name="T1" fmla="*/ 130237 h 21588"/>
                <a:gd name="T2" fmla="*/ 129442 w 21600"/>
                <a:gd name="T3" fmla="*/ 130237 h 21588"/>
                <a:gd name="T4" fmla="*/ 129442 w 21600"/>
                <a:gd name="T5" fmla="*/ 130237 h 21588"/>
                <a:gd name="T6" fmla="*/ 129442 w 21600"/>
                <a:gd name="T7" fmla="*/ 130237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599" y="8156"/>
                    <a:pt x="21599" y="9468"/>
                  </a:cubicBezTo>
                  <a:cubicBezTo>
                    <a:pt x="21599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600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50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89697" y="4821188"/>
            <a:ext cx="2466975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defTabSz="192024">
              <a:lnSpc>
                <a:spcPct val="100000"/>
              </a:lnSpc>
              <a:defRPr/>
            </a:pPr>
            <a:endParaRPr lang="es-ES" sz="500" b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6146" name="AutoShape 2"/>
          <p:cNvSpPr>
            <a:spLocks/>
          </p:cNvSpPr>
          <p:nvPr/>
        </p:nvSpPr>
        <p:spPr bwMode="auto">
          <a:xfrm>
            <a:off x="2620565" y="2564904"/>
            <a:ext cx="4233863" cy="266429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1100" dirty="0" smtClean="0">
                <a:solidFill>
                  <a:srgbClr val="43AB92"/>
                </a:solidFill>
              </a:rPr>
              <a:t>아이템 효과</a:t>
            </a:r>
            <a:r>
              <a:rPr lang="es-ES" altLang="ko-KR" sz="1100" dirty="0" smtClean="0">
                <a:solidFill>
                  <a:srgbClr val="838383"/>
                </a:solidFill>
              </a:rPr>
              <a:t> </a:t>
            </a: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en-US" altLang="ko-KR" sz="1100" dirty="0" smtClean="0">
                <a:solidFill>
                  <a:srgbClr val="43AB92"/>
                </a:solidFill>
              </a:rPr>
              <a:t>Stage</a:t>
            </a:r>
            <a:r>
              <a:rPr lang="ko-KR" altLang="en-US" sz="1100" dirty="0" smtClean="0">
                <a:solidFill>
                  <a:srgbClr val="43AB92"/>
                </a:solidFill>
              </a:rPr>
              <a:t>별 </a:t>
            </a:r>
            <a:r>
              <a:rPr lang="en-US" altLang="ko-KR" sz="1100" dirty="0" smtClean="0">
                <a:solidFill>
                  <a:srgbClr val="43AB92"/>
                </a:solidFill>
              </a:rPr>
              <a:t>Enemy </a:t>
            </a:r>
            <a:r>
              <a:rPr lang="ko-KR" altLang="en-US" sz="1100" dirty="0" smtClean="0">
                <a:solidFill>
                  <a:srgbClr val="43AB92"/>
                </a:solidFill>
              </a:rPr>
              <a:t>수량 증가</a:t>
            </a:r>
            <a:endParaRPr lang="en-US" altLang="ko-KR" sz="1100" dirty="0" smtClean="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1100" dirty="0" smtClean="0">
                <a:solidFill>
                  <a:srgbClr val="43AB92"/>
                </a:solidFill>
              </a:rPr>
              <a:t>점</a:t>
            </a:r>
            <a:r>
              <a:rPr lang="ko-KR" altLang="en-US" sz="1100" dirty="0">
                <a:solidFill>
                  <a:srgbClr val="43AB92"/>
                </a:solidFill>
              </a:rPr>
              <a:t>수</a:t>
            </a:r>
            <a:r>
              <a:rPr lang="es-ES" altLang="ko-KR" sz="1100" dirty="0" smtClean="0">
                <a:solidFill>
                  <a:srgbClr val="838383"/>
                </a:solidFill>
              </a:rPr>
              <a:t> </a:t>
            </a: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1100" dirty="0" smtClean="0">
                <a:solidFill>
                  <a:srgbClr val="43AB92"/>
                </a:solidFill>
              </a:rPr>
              <a:t>에너지 바</a:t>
            </a:r>
            <a:r>
              <a:rPr lang="es-ES" altLang="ko-KR" sz="1100" dirty="0" smtClean="0">
                <a:solidFill>
                  <a:srgbClr val="838383"/>
                </a:solidFill>
              </a:rPr>
              <a:t> </a:t>
            </a:r>
            <a:endParaRPr lang="es-ES" altLang="ko-KR" sz="1100" dirty="0" smtClean="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1100" dirty="0" smtClean="0">
                <a:solidFill>
                  <a:srgbClr val="43AB92"/>
                </a:solidFill>
              </a:rPr>
              <a:t>점수 </a:t>
            </a:r>
            <a:r>
              <a:rPr lang="en-US" altLang="ko-KR" sz="1100" dirty="0" smtClean="0">
                <a:solidFill>
                  <a:srgbClr val="43AB92"/>
                </a:solidFill>
              </a:rPr>
              <a:t>DB</a:t>
            </a:r>
            <a:r>
              <a:rPr lang="ko-KR" altLang="en-US" sz="1100" dirty="0" smtClean="0">
                <a:solidFill>
                  <a:srgbClr val="43AB92"/>
                </a:solidFill>
              </a:rPr>
              <a:t>에 저장</a:t>
            </a:r>
            <a:r>
              <a:rPr lang="es-ES" altLang="ko-KR" sz="1100" dirty="0" smtClean="0">
                <a:solidFill>
                  <a:srgbClr val="838383"/>
                </a:solidFill>
              </a:rPr>
              <a:t> </a:t>
            </a: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1100" dirty="0" smtClean="0">
                <a:solidFill>
                  <a:srgbClr val="43AB92"/>
                </a:solidFill>
              </a:rPr>
              <a:t>객체에 </a:t>
            </a:r>
            <a:r>
              <a:rPr lang="ko-KR" altLang="en-US" sz="1100" dirty="0">
                <a:solidFill>
                  <a:srgbClr val="43AB92"/>
                </a:solidFill>
              </a:rPr>
              <a:t>애</a:t>
            </a:r>
            <a:r>
              <a:rPr lang="ko-KR" altLang="en-US" sz="1100" dirty="0" smtClean="0">
                <a:solidFill>
                  <a:srgbClr val="43AB92"/>
                </a:solidFill>
              </a:rPr>
              <a:t>니메이션 효과</a:t>
            </a:r>
            <a:endParaRPr lang="en-US" altLang="ko-KR" sz="1100" dirty="0" smtClean="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endParaRPr lang="en-US" altLang="ko-KR" sz="1100" dirty="0" smtClean="0">
              <a:solidFill>
                <a:srgbClr val="43AB92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endParaRPr lang="en-US" altLang="ko-KR" sz="1100" dirty="0" smtClean="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endParaRPr lang="en-US" altLang="ko-KR" sz="1100" dirty="0" smtClean="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endParaRPr lang="en-US" altLang="ko-KR" sz="1100" dirty="0" smtClean="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endParaRPr lang="es-ES" altLang="ko-KR" sz="1100" dirty="0" smtClean="0"/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endParaRPr lang="es-ES" altLang="ko-KR" sz="1100" dirty="0"/>
          </a:p>
        </p:txBody>
      </p:sp>
      <p:sp>
        <p:nvSpPr>
          <p:cNvPr id="6147" name="AutoShape 3"/>
          <p:cNvSpPr>
            <a:spLocks/>
          </p:cNvSpPr>
          <p:nvPr/>
        </p:nvSpPr>
        <p:spPr bwMode="auto">
          <a:xfrm>
            <a:off x="3036690" y="1621582"/>
            <a:ext cx="2917626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 anchor="ctr"/>
          <a:lstStyle/>
          <a:p>
            <a:r>
              <a:rPr lang="ko-KR" altLang="en-US" sz="1700" b="0" smtClean="0">
                <a:solidFill>
                  <a:srgbClr val="53585F"/>
                </a:solidFill>
              </a:rPr>
              <a:t>프로젝트 목표</a:t>
            </a:r>
            <a:endParaRPr lang="es-E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289697" y="2420888"/>
            <a:ext cx="2466975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defTabSz="192024">
              <a:lnSpc>
                <a:spcPct val="100000"/>
              </a:lnSpc>
              <a:defRPr/>
            </a:pPr>
            <a:endParaRPr lang="es-ES" sz="500" b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6149" name="AutoShape 5"/>
          <p:cNvSpPr>
            <a:spLocks/>
          </p:cNvSpPr>
          <p:nvPr/>
        </p:nvSpPr>
        <p:spPr bwMode="auto">
          <a:xfrm>
            <a:off x="3039071" y="2108944"/>
            <a:ext cx="2917626" cy="152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800" smtClean="0">
                <a:solidFill>
                  <a:srgbClr val="838383"/>
                </a:solidFill>
              </a:rPr>
              <a:t>상세 진행 사항</a:t>
            </a:r>
            <a:endParaRPr lang="es-ES" altLang="ko-KR"/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4241602" y="2013694"/>
            <a:ext cx="620316" cy="33338"/>
          </a:xfrm>
          <a:custGeom>
            <a:avLst/>
            <a:gdLst>
              <a:gd name="T0" fmla="*/ 827088 w 21600"/>
              <a:gd name="T1" fmla="*/ 33338 h 21600"/>
              <a:gd name="T2" fmla="*/ 827088 w 21600"/>
              <a:gd name="T3" fmla="*/ 33338 h 21600"/>
              <a:gd name="T4" fmla="*/ 827088 w 21600"/>
              <a:gd name="T5" fmla="*/ 33338 h 21600"/>
              <a:gd name="T6" fmla="*/ 827088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1" name="AutoShape 7"/>
          <p:cNvSpPr>
            <a:spLocks/>
          </p:cNvSpPr>
          <p:nvPr/>
        </p:nvSpPr>
        <p:spPr bwMode="auto">
          <a:xfrm>
            <a:off x="3842743" y="4725144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BF1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2" name="AutoShape 8"/>
          <p:cNvSpPr>
            <a:spLocks/>
          </p:cNvSpPr>
          <p:nvPr/>
        </p:nvSpPr>
        <p:spPr bwMode="auto">
          <a:xfrm>
            <a:off x="4095155" y="4725144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EEA5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3" name="AutoShape 9"/>
          <p:cNvSpPr>
            <a:spLocks/>
          </p:cNvSpPr>
          <p:nvPr/>
        </p:nvSpPr>
        <p:spPr bwMode="auto">
          <a:xfrm>
            <a:off x="4359474" y="4725144"/>
            <a:ext cx="145256" cy="194469"/>
          </a:xfrm>
          <a:custGeom>
            <a:avLst/>
            <a:gdLst>
              <a:gd name="T0" fmla="*/ 193665 w 19679"/>
              <a:gd name="T1" fmla="*/ 213452 h 19679"/>
              <a:gd name="T2" fmla="*/ 193665 w 19679"/>
              <a:gd name="T3" fmla="*/ 213452 h 19679"/>
              <a:gd name="T4" fmla="*/ 193665 w 19679"/>
              <a:gd name="T5" fmla="*/ 213452 h 19679"/>
              <a:gd name="T6" fmla="*/ 193665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95BA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4" name="AutoShape 10"/>
          <p:cNvSpPr>
            <a:spLocks/>
          </p:cNvSpPr>
          <p:nvPr/>
        </p:nvSpPr>
        <p:spPr bwMode="auto">
          <a:xfrm>
            <a:off x="4604147" y="4725144"/>
            <a:ext cx="145852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4CB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5" name="AutoShape 11"/>
          <p:cNvSpPr>
            <a:spLocks/>
          </p:cNvSpPr>
          <p:nvPr/>
        </p:nvSpPr>
        <p:spPr bwMode="auto">
          <a:xfrm>
            <a:off x="4868466" y="4725144"/>
            <a:ext cx="145256" cy="194469"/>
          </a:xfrm>
          <a:custGeom>
            <a:avLst/>
            <a:gdLst>
              <a:gd name="T0" fmla="*/ 193665 w 19679"/>
              <a:gd name="T1" fmla="*/ 213452 h 19679"/>
              <a:gd name="T2" fmla="*/ 193665 w 19679"/>
              <a:gd name="T3" fmla="*/ 213452 h 19679"/>
              <a:gd name="T4" fmla="*/ 193665 w 19679"/>
              <a:gd name="T5" fmla="*/ 213452 h 19679"/>
              <a:gd name="T6" fmla="*/ 193665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289E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6" name="AutoShape 12"/>
          <p:cNvSpPr>
            <a:spLocks/>
          </p:cNvSpPr>
          <p:nvPr/>
        </p:nvSpPr>
        <p:spPr bwMode="auto">
          <a:xfrm>
            <a:off x="5132190" y="4725144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1D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2699792" y="1646188"/>
            <a:ext cx="238125" cy="318294"/>
            <a:chOff x="0" y="0"/>
            <a:chExt cx="635299" cy="635299"/>
          </a:xfrm>
        </p:grpSpPr>
        <p:sp>
          <p:nvSpPr>
            <p:cNvPr id="21" name="AutoShape 6"/>
            <p:cNvSpPr>
              <a:spLocks/>
            </p:cNvSpPr>
            <p:nvPr/>
          </p:nvSpPr>
          <p:spPr bwMode="auto">
            <a:xfrm>
              <a:off x="0" y="0"/>
              <a:ext cx="635299" cy="635299"/>
            </a:xfrm>
            <a:custGeom>
              <a:avLst/>
              <a:gdLst>
                <a:gd name="T0" fmla="*/ 317633 w 19679"/>
                <a:gd name="T1" fmla="*/ 348657 h 19679"/>
                <a:gd name="T2" fmla="*/ 317633 w 19679"/>
                <a:gd name="T3" fmla="*/ 348657 h 19679"/>
                <a:gd name="T4" fmla="*/ 317633 w 19679"/>
                <a:gd name="T5" fmla="*/ 348657 h 19679"/>
                <a:gd name="T6" fmla="*/ 317633 w 19679"/>
                <a:gd name="T7" fmla="*/ 348657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EA5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22" name="AutoShape 7"/>
            <p:cNvSpPr>
              <a:spLocks/>
            </p:cNvSpPr>
            <p:nvPr/>
          </p:nvSpPr>
          <p:spPr bwMode="auto">
            <a:xfrm>
              <a:off x="187413" y="186946"/>
              <a:ext cx="260473" cy="258239"/>
            </a:xfrm>
            <a:custGeom>
              <a:avLst/>
              <a:gdLst>
                <a:gd name="T0" fmla="*/ 130237 w 21376"/>
                <a:gd name="T1" fmla="*/ 129120 h 21600"/>
                <a:gd name="T2" fmla="*/ 130237 w 21376"/>
                <a:gd name="T3" fmla="*/ 129120 h 21600"/>
                <a:gd name="T4" fmla="*/ 130237 w 21376"/>
                <a:gd name="T5" fmla="*/ 129120 h 21600"/>
                <a:gd name="T6" fmla="*/ 130237 w 21376"/>
                <a:gd name="T7" fmla="*/ 12912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6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85" name="Group 61"/>
          <p:cNvGrpSpPr>
            <a:grpSpLocks/>
          </p:cNvGrpSpPr>
          <p:nvPr/>
        </p:nvGrpSpPr>
        <p:grpSpPr bwMode="auto">
          <a:xfrm>
            <a:off x="3059832" y="3750686"/>
            <a:ext cx="1357312" cy="1910562"/>
            <a:chOff x="0" y="0"/>
            <a:chExt cx="3619500" cy="3821124"/>
          </a:xfrm>
        </p:grpSpPr>
        <p:sp>
          <p:nvSpPr>
            <p:cNvPr id="26686" name="AutoShape 62"/>
            <p:cNvSpPr>
              <a:spLocks/>
            </p:cNvSpPr>
            <p:nvPr/>
          </p:nvSpPr>
          <p:spPr bwMode="auto">
            <a:xfrm>
              <a:off x="0" y="19050"/>
              <a:ext cx="3619500" cy="3497820"/>
            </a:xfrm>
            <a:custGeom>
              <a:avLst/>
              <a:gdLst>
                <a:gd name="T0" fmla="*/ 1809750 w 21600"/>
                <a:gd name="T1" fmla="*/ 3232150 h 21600"/>
                <a:gd name="T2" fmla="*/ 1809750 w 21600"/>
                <a:gd name="T3" fmla="*/ 3232150 h 21600"/>
                <a:gd name="T4" fmla="*/ 1809750 w 21600"/>
                <a:gd name="T5" fmla="*/ 3232150 h 21600"/>
                <a:gd name="T6" fmla="*/ 1809750 w 21600"/>
                <a:gd name="T7" fmla="*/ 323215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defTabSz="346710">
                <a:defRPr/>
              </a:pPr>
              <a:endParaRPr lang="ko-KR" altLang="en-US"/>
            </a:p>
          </p:txBody>
        </p:sp>
        <p:sp>
          <p:nvSpPr>
            <p:cNvPr id="26687" name="AutoShape 63"/>
            <p:cNvSpPr>
              <a:spLocks/>
            </p:cNvSpPr>
            <p:nvPr/>
          </p:nvSpPr>
          <p:spPr bwMode="auto">
            <a:xfrm>
              <a:off x="0" y="0"/>
              <a:ext cx="3619500" cy="736600"/>
            </a:xfrm>
            <a:custGeom>
              <a:avLst/>
              <a:gdLst>
                <a:gd name="T0" fmla="*/ 1809750 w 21600"/>
                <a:gd name="T1" fmla="*/ 368300 h 21600"/>
                <a:gd name="T2" fmla="*/ 1809750 w 21600"/>
                <a:gd name="T3" fmla="*/ 368300 h 21600"/>
                <a:gd name="T4" fmla="*/ 1809750 w 21600"/>
                <a:gd name="T5" fmla="*/ 368300 h 21600"/>
                <a:gd name="T6" fmla="*/ 1809750 w 21600"/>
                <a:gd name="T7" fmla="*/ 3683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94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defTabSz="346710">
                <a:defRPr/>
              </a:pPr>
              <a:endParaRPr lang="ko-KR" altLang="en-US"/>
            </a:p>
          </p:txBody>
        </p:sp>
        <p:sp>
          <p:nvSpPr>
            <p:cNvPr id="26688" name="AutoShape 64"/>
            <p:cNvSpPr>
              <a:spLocks/>
            </p:cNvSpPr>
            <p:nvPr/>
          </p:nvSpPr>
          <p:spPr bwMode="auto">
            <a:xfrm>
              <a:off x="876299" y="130174"/>
              <a:ext cx="1866902" cy="508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defTabSz="384048">
                <a:lnSpc>
                  <a:spcPct val="100000"/>
                </a:lnSpc>
                <a:defRPr/>
              </a:pPr>
              <a:r>
                <a:rPr lang="es-ES" altLang="ko-KR" sz="1100" smtClean="0">
                  <a:solidFill>
                    <a:srgbClr val="FFFFFF"/>
                  </a:solidFill>
                </a:rPr>
                <a:t>start()</a:t>
              </a:r>
              <a:endParaRPr lang="es-ES" altLang="ko-KR"/>
            </a:p>
          </p:txBody>
        </p:sp>
        <p:sp>
          <p:nvSpPr>
            <p:cNvPr id="26689" name="AutoShape 65"/>
            <p:cNvSpPr>
              <a:spLocks/>
            </p:cNvSpPr>
            <p:nvPr/>
          </p:nvSpPr>
          <p:spPr bwMode="auto">
            <a:xfrm>
              <a:off x="0" y="2796790"/>
              <a:ext cx="3619500" cy="720080"/>
            </a:xfrm>
            <a:custGeom>
              <a:avLst/>
              <a:gdLst>
                <a:gd name="T0" fmla="*/ 1809750 w 21600"/>
                <a:gd name="T1" fmla="*/ 673100 h 21600"/>
                <a:gd name="T2" fmla="*/ 1809750 w 21600"/>
                <a:gd name="T3" fmla="*/ 673100 h 21600"/>
                <a:gd name="T4" fmla="*/ 1809750 w 21600"/>
                <a:gd name="T5" fmla="*/ 673100 h 21600"/>
                <a:gd name="T6" fmla="*/ 1809750 w 21600"/>
                <a:gd name="T7" fmla="*/ 6731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94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defTabSz="346710">
                <a:defRPr/>
              </a:pPr>
              <a:endParaRPr lang="ko-KR" altLang="en-US"/>
            </a:p>
          </p:txBody>
        </p:sp>
        <p:sp>
          <p:nvSpPr>
            <p:cNvPr id="26690" name="AutoShape 66"/>
            <p:cNvSpPr>
              <a:spLocks/>
            </p:cNvSpPr>
            <p:nvPr/>
          </p:nvSpPr>
          <p:spPr bwMode="auto">
            <a:xfrm>
              <a:off x="277403" y="815974"/>
              <a:ext cx="3153836" cy="18868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defTabSz="384048">
                <a:lnSpc>
                  <a:spcPct val="100000"/>
                </a:lnSpc>
                <a:defRPr/>
              </a:pPr>
              <a:r>
                <a:rPr lang="es-ES" altLang="ko-KR" sz="1600" dirty="0" smtClean="0">
                  <a:solidFill>
                    <a:srgbClr val="2494AC"/>
                  </a:solidFill>
                </a:rPr>
                <a:t>Energy</a:t>
              </a:r>
            </a:p>
            <a:p>
              <a:pPr defTabSz="384048">
                <a:lnSpc>
                  <a:spcPct val="100000"/>
                </a:lnSpc>
                <a:defRPr/>
              </a:pPr>
              <a:r>
                <a:rPr lang="es-ES" altLang="ko-KR" sz="1600" dirty="0" smtClean="0">
                  <a:solidFill>
                    <a:srgbClr val="2494AC"/>
                  </a:solidFill>
                </a:rPr>
                <a:t>Enemy</a:t>
              </a:r>
            </a:p>
            <a:p>
              <a:pPr defTabSz="384048">
                <a:lnSpc>
                  <a:spcPct val="100000"/>
                </a:lnSpc>
                <a:defRPr/>
              </a:pPr>
              <a:r>
                <a:rPr lang="es-ES" altLang="ko-KR" sz="1600" dirty="0" smtClean="0">
                  <a:solidFill>
                    <a:srgbClr val="2494AC"/>
                  </a:solidFill>
                </a:rPr>
                <a:t>Hero</a:t>
              </a:r>
            </a:p>
            <a:p>
              <a:pPr defTabSz="384048">
                <a:lnSpc>
                  <a:spcPct val="100000"/>
                </a:lnSpc>
                <a:defRPr/>
              </a:pPr>
              <a:r>
                <a:rPr lang="es-ES" altLang="ko-KR" sz="1600" dirty="0" smtClean="0">
                  <a:solidFill>
                    <a:srgbClr val="2494AC"/>
                  </a:solidFill>
                </a:rPr>
                <a:t>Item</a:t>
              </a:r>
              <a:endParaRPr lang="es-ES" altLang="ko-KR" sz="1600" dirty="0"/>
            </a:p>
          </p:txBody>
        </p:sp>
        <p:sp>
          <p:nvSpPr>
            <p:cNvPr id="26692" name="AutoShape 68"/>
            <p:cNvSpPr>
              <a:spLocks/>
            </p:cNvSpPr>
            <p:nvPr/>
          </p:nvSpPr>
          <p:spPr bwMode="auto">
            <a:xfrm>
              <a:off x="364067" y="2871798"/>
              <a:ext cx="2819401" cy="9493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272034">
                <a:lnSpc>
                  <a:spcPct val="120000"/>
                </a:lnSpc>
                <a:spcBef>
                  <a:spcPts val="714"/>
                </a:spcBef>
                <a:defRPr/>
              </a:pPr>
              <a:r>
                <a:rPr lang="ko-KR" altLang="en-US" sz="800" smtClean="0">
                  <a:solidFill>
                    <a:srgbClr val="F7F7F7"/>
                  </a:solidFill>
                </a:rPr>
                <a:t>인스턴스생성 및 게임 진행 담당</a:t>
              </a:r>
              <a:endParaRPr lang="es-ES" altLang="ko-KR"/>
            </a:p>
          </p:txBody>
        </p:sp>
      </p:grpSp>
      <p:sp>
        <p:nvSpPr>
          <p:cNvPr id="26699" name="Line 75"/>
          <p:cNvSpPr>
            <a:spLocks noChangeShapeType="1"/>
          </p:cNvSpPr>
          <p:nvPr/>
        </p:nvSpPr>
        <p:spPr bwMode="auto">
          <a:xfrm>
            <a:off x="3289300" y="6208713"/>
            <a:ext cx="2466975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defTabSz="192024">
              <a:lnSpc>
                <a:spcPct val="100000"/>
              </a:lnSpc>
              <a:defRPr/>
            </a:pPr>
            <a:endParaRPr lang="es-ES" sz="500" b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6700" name="AutoShape 76"/>
          <p:cNvSpPr>
            <a:spLocks/>
          </p:cNvSpPr>
          <p:nvPr/>
        </p:nvSpPr>
        <p:spPr bwMode="auto">
          <a:xfrm>
            <a:off x="3843338" y="6113463"/>
            <a:ext cx="146050" cy="193675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BF1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346710">
              <a:defRPr/>
            </a:pPr>
            <a:endParaRPr lang="ko-KR" altLang="en-US"/>
          </a:p>
        </p:txBody>
      </p:sp>
      <p:sp>
        <p:nvSpPr>
          <p:cNvPr id="26701" name="AutoShape 77"/>
          <p:cNvSpPr>
            <a:spLocks/>
          </p:cNvSpPr>
          <p:nvPr/>
        </p:nvSpPr>
        <p:spPr bwMode="auto">
          <a:xfrm>
            <a:off x="4095750" y="6113463"/>
            <a:ext cx="144463" cy="193675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EEA5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346710">
              <a:defRPr/>
            </a:pPr>
            <a:endParaRPr lang="ko-KR" altLang="en-US"/>
          </a:p>
        </p:txBody>
      </p:sp>
      <p:sp>
        <p:nvSpPr>
          <p:cNvPr id="26702" name="AutoShape 78"/>
          <p:cNvSpPr>
            <a:spLocks/>
          </p:cNvSpPr>
          <p:nvPr/>
        </p:nvSpPr>
        <p:spPr bwMode="auto">
          <a:xfrm>
            <a:off x="4359275" y="6113463"/>
            <a:ext cx="146050" cy="193675"/>
          </a:xfrm>
          <a:custGeom>
            <a:avLst/>
            <a:gdLst>
              <a:gd name="T0" fmla="*/ 193665 w 19679"/>
              <a:gd name="T1" fmla="*/ 213452 h 19679"/>
              <a:gd name="T2" fmla="*/ 193665 w 19679"/>
              <a:gd name="T3" fmla="*/ 213452 h 19679"/>
              <a:gd name="T4" fmla="*/ 193665 w 19679"/>
              <a:gd name="T5" fmla="*/ 213452 h 19679"/>
              <a:gd name="T6" fmla="*/ 193665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95BA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346710">
              <a:defRPr/>
            </a:pPr>
            <a:endParaRPr lang="ko-KR" altLang="en-US"/>
          </a:p>
        </p:txBody>
      </p:sp>
      <p:sp>
        <p:nvSpPr>
          <p:cNvPr id="26703" name="AutoShape 79"/>
          <p:cNvSpPr>
            <a:spLocks/>
          </p:cNvSpPr>
          <p:nvPr/>
        </p:nvSpPr>
        <p:spPr bwMode="auto">
          <a:xfrm>
            <a:off x="4603750" y="6113463"/>
            <a:ext cx="146050" cy="193675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4CB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346710">
              <a:defRPr/>
            </a:pPr>
            <a:endParaRPr lang="ko-KR" altLang="en-US"/>
          </a:p>
        </p:txBody>
      </p:sp>
      <p:sp>
        <p:nvSpPr>
          <p:cNvPr id="26704" name="AutoShape 80"/>
          <p:cNvSpPr>
            <a:spLocks/>
          </p:cNvSpPr>
          <p:nvPr/>
        </p:nvSpPr>
        <p:spPr bwMode="auto">
          <a:xfrm>
            <a:off x="4868863" y="6113463"/>
            <a:ext cx="144462" cy="193675"/>
          </a:xfrm>
          <a:custGeom>
            <a:avLst/>
            <a:gdLst>
              <a:gd name="T0" fmla="*/ 193665 w 19679"/>
              <a:gd name="T1" fmla="*/ 213452 h 19679"/>
              <a:gd name="T2" fmla="*/ 193665 w 19679"/>
              <a:gd name="T3" fmla="*/ 213452 h 19679"/>
              <a:gd name="T4" fmla="*/ 193665 w 19679"/>
              <a:gd name="T5" fmla="*/ 213452 h 19679"/>
              <a:gd name="T6" fmla="*/ 193665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289E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346710">
              <a:defRPr/>
            </a:pPr>
            <a:endParaRPr lang="ko-KR" altLang="en-US"/>
          </a:p>
        </p:txBody>
      </p:sp>
      <p:sp>
        <p:nvSpPr>
          <p:cNvPr id="26705" name="AutoShape 81"/>
          <p:cNvSpPr>
            <a:spLocks/>
          </p:cNvSpPr>
          <p:nvPr/>
        </p:nvSpPr>
        <p:spPr bwMode="auto">
          <a:xfrm>
            <a:off x="5132388" y="6113463"/>
            <a:ext cx="146050" cy="193675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1D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346710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691189" y="1651887"/>
            <a:ext cx="5649912" cy="2026791"/>
            <a:chOff x="1011238" y="2020888"/>
            <a:chExt cx="5649912" cy="2026791"/>
          </a:xfrm>
        </p:grpSpPr>
        <p:grpSp>
          <p:nvGrpSpPr>
            <p:cNvPr id="2" name="그룹 1"/>
            <p:cNvGrpSpPr/>
            <p:nvPr/>
          </p:nvGrpSpPr>
          <p:grpSpPr>
            <a:xfrm>
              <a:off x="1011238" y="2020888"/>
              <a:ext cx="5649912" cy="2026791"/>
              <a:chOff x="1011238" y="2020888"/>
              <a:chExt cx="5649912" cy="2026791"/>
            </a:xfrm>
          </p:grpSpPr>
          <p:grpSp>
            <p:nvGrpSpPr>
              <p:cNvPr id="26629" name="Group 5"/>
              <p:cNvGrpSpPr>
                <a:grpSpLocks/>
              </p:cNvGrpSpPr>
              <p:nvPr/>
            </p:nvGrpSpPr>
            <p:grpSpPr bwMode="auto">
              <a:xfrm>
                <a:off x="5303838" y="2020888"/>
                <a:ext cx="1357312" cy="1953933"/>
                <a:chOff x="0" y="0"/>
                <a:chExt cx="3619500" cy="3907866"/>
              </a:xfrm>
            </p:grpSpPr>
            <p:sp>
              <p:nvSpPr>
                <p:cNvPr id="26630" name="AutoShape 6"/>
                <p:cNvSpPr>
                  <a:spLocks/>
                </p:cNvSpPr>
                <p:nvPr/>
              </p:nvSpPr>
              <p:spPr bwMode="auto">
                <a:xfrm>
                  <a:off x="0" y="19050"/>
                  <a:ext cx="3619500" cy="3311524"/>
                </a:xfrm>
                <a:custGeom>
                  <a:avLst/>
                  <a:gdLst>
                    <a:gd name="T0" fmla="*/ 1809750 w 21600"/>
                    <a:gd name="T1" fmla="*/ 3232150 h 21600"/>
                    <a:gd name="T2" fmla="*/ 1809750 w 21600"/>
                    <a:gd name="T3" fmla="*/ 3232150 h 21600"/>
                    <a:gd name="T4" fmla="*/ 1809750 w 21600"/>
                    <a:gd name="T5" fmla="*/ 3232150 h 21600"/>
                    <a:gd name="T6" fmla="*/ 1809750 w 21600"/>
                    <a:gd name="T7" fmla="*/ 323215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46710">
                    <a:defRPr/>
                  </a:pPr>
                  <a:endParaRPr lang="ko-KR" altLang="en-US"/>
                </a:p>
              </p:txBody>
            </p:sp>
            <p:sp>
              <p:nvSpPr>
                <p:cNvPr id="26631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3619500" cy="736600"/>
                </a:xfrm>
                <a:custGeom>
                  <a:avLst/>
                  <a:gdLst>
                    <a:gd name="T0" fmla="*/ 1809750 w 21600"/>
                    <a:gd name="T1" fmla="*/ 368300 h 21600"/>
                    <a:gd name="T2" fmla="*/ 1809750 w 21600"/>
                    <a:gd name="T3" fmla="*/ 368300 h 21600"/>
                    <a:gd name="T4" fmla="*/ 1809750 w 21600"/>
                    <a:gd name="T5" fmla="*/ 368300 h 21600"/>
                    <a:gd name="T6" fmla="*/ 1809750 w 21600"/>
                    <a:gd name="T7" fmla="*/ 36830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3AB9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46710">
                    <a:defRPr/>
                  </a:pPr>
                  <a:endParaRPr lang="ko-KR" altLang="en-US"/>
                </a:p>
              </p:txBody>
            </p:sp>
            <p:sp>
              <p:nvSpPr>
                <p:cNvPr id="26632" name="AutoShape 8"/>
                <p:cNvSpPr>
                  <a:spLocks/>
                </p:cNvSpPr>
                <p:nvPr/>
              </p:nvSpPr>
              <p:spPr bwMode="auto">
                <a:xfrm>
                  <a:off x="876299" y="130174"/>
                  <a:ext cx="2307169" cy="5080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84048">
                    <a:lnSpc>
                      <a:spcPct val="100000"/>
                    </a:lnSpc>
                    <a:defRPr/>
                  </a:pPr>
                  <a:r>
                    <a:rPr lang="es-ES" altLang="ko-KR" sz="1100" smtClean="0">
                      <a:solidFill>
                        <a:srgbClr val="FFFFFF"/>
                      </a:solidFill>
                    </a:rPr>
                    <a:t>Item </a:t>
                  </a:r>
                  <a:r>
                    <a:rPr lang="ko-KR" altLang="en-US" sz="1100" smtClean="0">
                      <a:solidFill>
                        <a:srgbClr val="FFFFFF"/>
                      </a:solidFill>
                    </a:rPr>
                    <a:t>객체</a:t>
                  </a:r>
                  <a:endParaRPr lang="es-ES" altLang="ko-KR"/>
                </a:p>
              </p:txBody>
            </p:sp>
            <p:sp>
              <p:nvSpPr>
                <p:cNvPr id="26633" name="AutoShape 9"/>
                <p:cNvSpPr>
                  <a:spLocks/>
                </p:cNvSpPr>
                <p:nvPr/>
              </p:nvSpPr>
              <p:spPr bwMode="auto">
                <a:xfrm>
                  <a:off x="0" y="2960240"/>
                  <a:ext cx="3619500" cy="618678"/>
                </a:xfrm>
                <a:custGeom>
                  <a:avLst/>
                  <a:gdLst>
                    <a:gd name="T0" fmla="*/ 1809750 w 21600"/>
                    <a:gd name="T1" fmla="*/ 673100 h 21600"/>
                    <a:gd name="T2" fmla="*/ 1809750 w 21600"/>
                    <a:gd name="T3" fmla="*/ 673100 h 21600"/>
                    <a:gd name="T4" fmla="*/ 1809750 w 21600"/>
                    <a:gd name="T5" fmla="*/ 673100 h 21600"/>
                    <a:gd name="T6" fmla="*/ 1809750 w 21600"/>
                    <a:gd name="T7" fmla="*/ 67310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3AB9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46710">
                    <a:defRPr/>
                  </a:pPr>
                  <a:endParaRPr lang="ko-KR" altLang="en-US"/>
                </a:p>
              </p:txBody>
            </p:sp>
            <p:sp>
              <p:nvSpPr>
                <p:cNvPr id="26634" name="AutoShape 10"/>
                <p:cNvSpPr>
                  <a:spLocks/>
                </p:cNvSpPr>
                <p:nvPr/>
              </p:nvSpPr>
              <p:spPr bwMode="auto">
                <a:xfrm>
                  <a:off x="709678" y="815974"/>
                  <a:ext cx="1866902" cy="7366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84048">
                    <a:lnSpc>
                      <a:spcPct val="100000"/>
                    </a:lnSpc>
                    <a:defRPr/>
                  </a:pPr>
                  <a:r>
                    <a:rPr lang="es-ES" altLang="ko-KR" sz="2100" smtClean="0">
                      <a:solidFill>
                        <a:srgbClr val="46C1A4"/>
                      </a:solidFill>
                    </a:rPr>
                    <a:t>Init()</a:t>
                  </a:r>
                </a:p>
              </p:txBody>
            </p:sp>
            <p:sp>
              <p:nvSpPr>
                <p:cNvPr id="26636" name="AutoShape 12"/>
                <p:cNvSpPr>
                  <a:spLocks/>
                </p:cNvSpPr>
                <p:nvPr/>
              </p:nvSpPr>
              <p:spPr bwMode="auto">
                <a:xfrm>
                  <a:off x="459699" y="2958540"/>
                  <a:ext cx="2819401" cy="94932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defTabSz="272034">
                    <a:lnSpc>
                      <a:spcPct val="120000"/>
                    </a:lnSpc>
                    <a:spcBef>
                      <a:spcPts val="714"/>
                    </a:spcBef>
                    <a:defRPr/>
                  </a:pPr>
                  <a:r>
                    <a:rPr lang="ko-KR" altLang="en-US" sz="800" smtClean="0">
                      <a:solidFill>
                        <a:srgbClr val="F7F7F7"/>
                      </a:solidFill>
                    </a:rPr>
                    <a:t>아이템 생성 및 효과 처리</a:t>
                  </a:r>
                  <a:endParaRPr lang="es-ES" altLang="ko-KR"/>
                </a:p>
              </p:txBody>
            </p:sp>
          </p:grpSp>
          <p:grpSp>
            <p:nvGrpSpPr>
              <p:cNvPr id="26643" name="Group 19"/>
              <p:cNvGrpSpPr>
                <a:grpSpLocks/>
              </p:cNvGrpSpPr>
              <p:nvPr/>
            </p:nvGrpSpPr>
            <p:grpSpPr bwMode="auto">
              <a:xfrm>
                <a:off x="1011238" y="2020888"/>
                <a:ext cx="1358900" cy="2026791"/>
                <a:chOff x="0" y="0"/>
                <a:chExt cx="3619500" cy="4053582"/>
              </a:xfrm>
            </p:grpSpPr>
            <p:sp>
              <p:nvSpPr>
                <p:cNvPr id="26644" name="AutoShape 20"/>
                <p:cNvSpPr>
                  <a:spLocks/>
                </p:cNvSpPr>
                <p:nvPr/>
              </p:nvSpPr>
              <p:spPr bwMode="auto">
                <a:xfrm>
                  <a:off x="0" y="19050"/>
                  <a:ext cx="3619500" cy="3311524"/>
                </a:xfrm>
                <a:custGeom>
                  <a:avLst/>
                  <a:gdLst>
                    <a:gd name="T0" fmla="*/ 1809750 w 21600"/>
                    <a:gd name="T1" fmla="*/ 3232150 h 21600"/>
                    <a:gd name="T2" fmla="*/ 1809750 w 21600"/>
                    <a:gd name="T3" fmla="*/ 3232150 h 21600"/>
                    <a:gd name="T4" fmla="*/ 1809750 w 21600"/>
                    <a:gd name="T5" fmla="*/ 3232150 h 21600"/>
                    <a:gd name="T6" fmla="*/ 1809750 w 21600"/>
                    <a:gd name="T7" fmla="*/ 323215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46710">
                    <a:defRPr/>
                  </a:pPr>
                  <a:endParaRPr lang="ko-KR" altLang="en-US"/>
                </a:p>
              </p:txBody>
            </p:sp>
            <p:sp>
              <p:nvSpPr>
                <p:cNvPr id="26645" name="Auto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3619500" cy="736600"/>
                </a:xfrm>
                <a:custGeom>
                  <a:avLst/>
                  <a:gdLst>
                    <a:gd name="T0" fmla="*/ 1809750 w 21600"/>
                    <a:gd name="T1" fmla="*/ 368300 h 21600"/>
                    <a:gd name="T2" fmla="*/ 1809750 w 21600"/>
                    <a:gd name="T3" fmla="*/ 368300 h 21600"/>
                    <a:gd name="T4" fmla="*/ 1809750 w 21600"/>
                    <a:gd name="T5" fmla="*/ 368300 h 21600"/>
                    <a:gd name="T6" fmla="*/ 1809750 w 21600"/>
                    <a:gd name="T7" fmla="*/ 36830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1B1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46710">
                    <a:defRPr/>
                  </a:pPr>
                  <a:endParaRPr lang="ko-KR" altLang="en-US"/>
                </a:p>
              </p:txBody>
            </p:sp>
            <p:sp>
              <p:nvSpPr>
                <p:cNvPr id="26646" name="AutoShape 22"/>
                <p:cNvSpPr>
                  <a:spLocks/>
                </p:cNvSpPr>
                <p:nvPr/>
              </p:nvSpPr>
              <p:spPr bwMode="auto">
                <a:xfrm>
                  <a:off x="765587" y="130174"/>
                  <a:ext cx="2304473" cy="5080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84048">
                    <a:lnSpc>
                      <a:spcPct val="100000"/>
                    </a:lnSpc>
                    <a:defRPr/>
                  </a:pPr>
                  <a:r>
                    <a:rPr lang="es-ES" altLang="ko-KR" sz="1100" smtClean="0">
                      <a:solidFill>
                        <a:srgbClr val="FFFFFF"/>
                      </a:solidFill>
                    </a:rPr>
                    <a:t>Energy </a:t>
                  </a:r>
                  <a:r>
                    <a:rPr lang="ko-KR" altLang="en-US" sz="1100" smtClean="0">
                      <a:solidFill>
                        <a:srgbClr val="FFFFFF"/>
                      </a:solidFill>
                    </a:rPr>
                    <a:t>객체</a:t>
                  </a:r>
                  <a:r>
                    <a:rPr lang="es-ES" altLang="ko-KR" sz="1100" smtClean="0">
                      <a:solidFill>
                        <a:srgbClr val="FFFFFF"/>
                      </a:solidFill>
                    </a:rPr>
                    <a:t> </a:t>
                  </a:r>
                  <a:endParaRPr lang="es-ES" altLang="ko-KR"/>
                </a:p>
              </p:txBody>
            </p:sp>
            <p:sp>
              <p:nvSpPr>
                <p:cNvPr id="26647" name="AutoShape 23"/>
                <p:cNvSpPr>
                  <a:spLocks/>
                </p:cNvSpPr>
                <p:nvPr/>
              </p:nvSpPr>
              <p:spPr bwMode="auto">
                <a:xfrm>
                  <a:off x="0" y="2960240"/>
                  <a:ext cx="3619500" cy="618678"/>
                </a:xfrm>
                <a:custGeom>
                  <a:avLst/>
                  <a:gdLst>
                    <a:gd name="T0" fmla="*/ 1809750 w 21600"/>
                    <a:gd name="T1" fmla="*/ 673100 h 21600"/>
                    <a:gd name="T2" fmla="*/ 1809750 w 21600"/>
                    <a:gd name="T3" fmla="*/ 673100 h 21600"/>
                    <a:gd name="T4" fmla="*/ 1809750 w 21600"/>
                    <a:gd name="T5" fmla="*/ 673100 h 21600"/>
                    <a:gd name="T6" fmla="*/ 1809750 w 21600"/>
                    <a:gd name="T7" fmla="*/ 67310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1B1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46710">
                    <a:defRPr/>
                  </a:pPr>
                  <a:endParaRPr lang="ko-KR" altLang="en-US"/>
                </a:p>
              </p:txBody>
            </p:sp>
            <p:sp>
              <p:nvSpPr>
                <p:cNvPr id="26648" name="AutoShape 24"/>
                <p:cNvSpPr>
                  <a:spLocks/>
                </p:cNvSpPr>
                <p:nvPr/>
              </p:nvSpPr>
              <p:spPr bwMode="auto">
                <a:xfrm>
                  <a:off x="900645" y="815974"/>
                  <a:ext cx="1868947" cy="7366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84048">
                    <a:lnSpc>
                      <a:spcPct val="100000"/>
                    </a:lnSpc>
                    <a:defRPr/>
                  </a:pPr>
                  <a:r>
                    <a:rPr lang="es-ES" altLang="ko-KR" sz="2100" smtClean="0">
                      <a:solidFill>
                        <a:srgbClr val="B71B15"/>
                      </a:solidFill>
                    </a:rPr>
                    <a:t>Init()</a:t>
                  </a:r>
                  <a:endParaRPr lang="es-ES" altLang="ko-KR"/>
                </a:p>
              </p:txBody>
            </p:sp>
            <p:sp>
              <p:nvSpPr>
                <p:cNvPr id="26650" name="AutoShape 26"/>
                <p:cNvSpPr>
                  <a:spLocks/>
                </p:cNvSpPr>
                <p:nvPr/>
              </p:nvSpPr>
              <p:spPr bwMode="auto">
                <a:xfrm>
                  <a:off x="363641" y="3104256"/>
                  <a:ext cx="2816106" cy="94932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defTabSz="272034">
                    <a:lnSpc>
                      <a:spcPct val="120000"/>
                    </a:lnSpc>
                    <a:spcBef>
                      <a:spcPts val="714"/>
                    </a:spcBef>
                    <a:defRPr/>
                  </a:pPr>
                  <a:r>
                    <a:rPr lang="ko-KR" altLang="en-US" sz="800" b="0" smtClean="0">
                      <a:solidFill>
                        <a:srgbClr val="F7F7F7"/>
                      </a:solidFill>
                    </a:rPr>
                    <a:t>에너지 상태 관련 처리</a:t>
                  </a:r>
                  <a:endParaRPr lang="es-ES" altLang="ko-KR"/>
                </a:p>
              </p:txBody>
            </p:sp>
          </p:grpSp>
          <p:grpSp>
            <p:nvGrpSpPr>
              <p:cNvPr id="26657" name="Group 33"/>
              <p:cNvGrpSpPr>
                <a:grpSpLocks/>
              </p:cNvGrpSpPr>
              <p:nvPr/>
            </p:nvGrpSpPr>
            <p:grpSpPr bwMode="auto">
              <a:xfrm>
                <a:off x="2455863" y="2020888"/>
                <a:ext cx="1357312" cy="1954783"/>
                <a:chOff x="0" y="0"/>
                <a:chExt cx="3619500" cy="3909566"/>
              </a:xfrm>
            </p:grpSpPr>
            <p:sp>
              <p:nvSpPr>
                <p:cNvPr id="26658" name="AutoShape 34"/>
                <p:cNvSpPr>
                  <a:spLocks/>
                </p:cNvSpPr>
                <p:nvPr/>
              </p:nvSpPr>
              <p:spPr bwMode="auto">
                <a:xfrm>
                  <a:off x="0" y="19048"/>
                  <a:ext cx="3619500" cy="3311526"/>
                </a:xfrm>
                <a:custGeom>
                  <a:avLst/>
                  <a:gdLst>
                    <a:gd name="T0" fmla="*/ 1809750 w 21600"/>
                    <a:gd name="T1" fmla="*/ 3232150 h 21600"/>
                    <a:gd name="T2" fmla="*/ 1809750 w 21600"/>
                    <a:gd name="T3" fmla="*/ 3232150 h 21600"/>
                    <a:gd name="T4" fmla="*/ 1809750 w 21600"/>
                    <a:gd name="T5" fmla="*/ 3232150 h 21600"/>
                    <a:gd name="T6" fmla="*/ 1809750 w 21600"/>
                    <a:gd name="T7" fmla="*/ 323215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46710">
                    <a:defRPr/>
                  </a:pPr>
                  <a:endParaRPr lang="ko-KR" altLang="en-US"/>
                </a:p>
              </p:txBody>
            </p:sp>
            <p:sp>
              <p:nvSpPr>
                <p:cNvPr id="26659" name="AutoShape 35"/>
                <p:cNvSpPr>
                  <a:spLocks/>
                </p:cNvSpPr>
                <p:nvPr/>
              </p:nvSpPr>
              <p:spPr bwMode="auto">
                <a:xfrm>
                  <a:off x="0" y="0"/>
                  <a:ext cx="3619500" cy="736600"/>
                </a:xfrm>
                <a:custGeom>
                  <a:avLst/>
                  <a:gdLst>
                    <a:gd name="T0" fmla="*/ 1809750 w 21600"/>
                    <a:gd name="T1" fmla="*/ 368300 h 21600"/>
                    <a:gd name="T2" fmla="*/ 1809750 w 21600"/>
                    <a:gd name="T3" fmla="*/ 368300 h 21600"/>
                    <a:gd name="T4" fmla="*/ 1809750 w 21600"/>
                    <a:gd name="T5" fmla="*/ 368300 h 21600"/>
                    <a:gd name="T6" fmla="*/ 1809750 w 21600"/>
                    <a:gd name="T7" fmla="*/ 36830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A9B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46710">
                    <a:defRPr/>
                  </a:pPr>
                  <a:endParaRPr lang="ko-KR" altLang="en-US"/>
                </a:p>
              </p:txBody>
            </p:sp>
            <p:sp>
              <p:nvSpPr>
                <p:cNvPr id="26660" name="AutoShape 36"/>
                <p:cNvSpPr>
                  <a:spLocks/>
                </p:cNvSpPr>
                <p:nvPr/>
              </p:nvSpPr>
              <p:spPr bwMode="auto">
                <a:xfrm>
                  <a:off x="565467" y="130174"/>
                  <a:ext cx="2438254" cy="5080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algn="ctr" defTabSz="384048">
                    <a:lnSpc>
                      <a:spcPct val="100000"/>
                    </a:lnSpc>
                    <a:defRPr/>
                  </a:pPr>
                  <a:r>
                    <a:rPr lang="es-ES" altLang="ko-KR" sz="1100" smtClean="0">
                      <a:solidFill>
                        <a:srgbClr val="FFFFFF"/>
                      </a:solidFill>
                    </a:rPr>
                    <a:t>Enemy </a:t>
                  </a:r>
                  <a:r>
                    <a:rPr lang="ko-KR" altLang="en-US" sz="1100" smtClean="0">
                      <a:solidFill>
                        <a:srgbClr val="FFFFFF"/>
                      </a:solidFill>
                    </a:rPr>
                    <a:t>객체</a:t>
                  </a:r>
                  <a:endParaRPr lang="es-ES" altLang="ko-KR"/>
                </a:p>
              </p:txBody>
            </p:sp>
            <p:sp>
              <p:nvSpPr>
                <p:cNvPr id="26661" name="AutoShape 37"/>
                <p:cNvSpPr>
                  <a:spLocks/>
                </p:cNvSpPr>
                <p:nvPr/>
              </p:nvSpPr>
              <p:spPr bwMode="auto">
                <a:xfrm>
                  <a:off x="0" y="2960240"/>
                  <a:ext cx="3619500" cy="618678"/>
                </a:xfrm>
                <a:custGeom>
                  <a:avLst/>
                  <a:gdLst>
                    <a:gd name="T0" fmla="*/ 1809750 w 21600"/>
                    <a:gd name="T1" fmla="*/ 673100 h 21600"/>
                    <a:gd name="T2" fmla="*/ 1809750 w 21600"/>
                    <a:gd name="T3" fmla="*/ 673100 h 21600"/>
                    <a:gd name="T4" fmla="*/ 1809750 w 21600"/>
                    <a:gd name="T5" fmla="*/ 673100 h 21600"/>
                    <a:gd name="T6" fmla="*/ 1809750 w 21600"/>
                    <a:gd name="T7" fmla="*/ 67310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A9B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46710">
                    <a:defRPr/>
                  </a:pPr>
                  <a:endParaRPr lang="ko-KR" altLang="en-US"/>
                </a:p>
              </p:txBody>
            </p:sp>
            <p:sp>
              <p:nvSpPr>
                <p:cNvPr id="26662" name="AutoShape 38"/>
                <p:cNvSpPr>
                  <a:spLocks/>
                </p:cNvSpPr>
                <p:nvPr/>
              </p:nvSpPr>
              <p:spPr bwMode="auto">
                <a:xfrm>
                  <a:off x="631046" y="1376064"/>
                  <a:ext cx="2228275" cy="7366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84048">
                    <a:lnSpc>
                      <a:spcPct val="100000"/>
                    </a:lnSpc>
                    <a:defRPr/>
                  </a:pPr>
                  <a:r>
                    <a:rPr lang="es-ES" altLang="ko-KR" sz="2100" smtClean="0">
                      <a:solidFill>
                        <a:srgbClr val="EA9B33"/>
                      </a:solidFill>
                    </a:rPr>
                    <a:t>heat()</a:t>
                  </a:r>
                  <a:endParaRPr lang="es-ES" altLang="ko-KR"/>
                </a:p>
              </p:txBody>
            </p:sp>
            <p:sp>
              <p:nvSpPr>
                <p:cNvPr id="26664" name="AutoShape 40"/>
                <p:cNvSpPr>
                  <a:spLocks/>
                </p:cNvSpPr>
                <p:nvPr/>
              </p:nvSpPr>
              <p:spPr bwMode="auto">
                <a:xfrm>
                  <a:off x="400048" y="2960240"/>
                  <a:ext cx="2819401" cy="94932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defTabSz="272034">
                    <a:lnSpc>
                      <a:spcPct val="120000"/>
                    </a:lnSpc>
                    <a:spcBef>
                      <a:spcPts val="714"/>
                    </a:spcBef>
                    <a:defRPr/>
                  </a:pPr>
                  <a:r>
                    <a:rPr lang="ko-KR" altLang="en-US" sz="800" b="0" smtClean="0">
                      <a:solidFill>
                        <a:srgbClr val="F7F7F7"/>
                      </a:solidFill>
                    </a:rPr>
                    <a:t>적의 움직임 및 히트 여부 파악</a:t>
                  </a:r>
                  <a:r>
                    <a:rPr lang="es-ES" altLang="ko-KR" sz="800" b="0" smtClean="0">
                      <a:solidFill>
                        <a:srgbClr val="F7F7F7"/>
                      </a:solidFill>
                    </a:rPr>
                    <a:t>.</a:t>
                  </a:r>
                  <a:endParaRPr lang="es-ES" altLang="ko-KR"/>
                </a:p>
              </p:txBody>
            </p:sp>
          </p:grpSp>
          <p:grpSp>
            <p:nvGrpSpPr>
              <p:cNvPr id="26671" name="Group 47"/>
              <p:cNvGrpSpPr>
                <a:grpSpLocks/>
              </p:cNvGrpSpPr>
              <p:nvPr/>
            </p:nvGrpSpPr>
            <p:grpSpPr bwMode="auto">
              <a:xfrm>
                <a:off x="3894138" y="2020888"/>
                <a:ext cx="1357312" cy="1984176"/>
                <a:chOff x="0" y="0"/>
                <a:chExt cx="3619500" cy="3968352"/>
              </a:xfrm>
            </p:grpSpPr>
            <p:sp>
              <p:nvSpPr>
                <p:cNvPr id="26672" name="AutoShape 48"/>
                <p:cNvSpPr>
                  <a:spLocks/>
                </p:cNvSpPr>
                <p:nvPr/>
              </p:nvSpPr>
              <p:spPr bwMode="auto">
                <a:xfrm>
                  <a:off x="0" y="19050"/>
                  <a:ext cx="3619500" cy="3232150"/>
                </a:xfrm>
                <a:custGeom>
                  <a:avLst/>
                  <a:gdLst>
                    <a:gd name="T0" fmla="*/ 1809750 w 21600"/>
                    <a:gd name="T1" fmla="*/ 3232150 h 21600"/>
                    <a:gd name="T2" fmla="*/ 1809750 w 21600"/>
                    <a:gd name="T3" fmla="*/ 3232150 h 21600"/>
                    <a:gd name="T4" fmla="*/ 1809750 w 21600"/>
                    <a:gd name="T5" fmla="*/ 3232150 h 21600"/>
                    <a:gd name="T6" fmla="*/ 1809750 w 21600"/>
                    <a:gd name="T7" fmla="*/ 323215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46710">
                    <a:defRPr/>
                  </a:pPr>
                  <a:endParaRPr lang="ko-KR" altLang="en-US"/>
                </a:p>
              </p:txBody>
            </p:sp>
            <p:sp>
              <p:nvSpPr>
                <p:cNvPr id="26673" name="AutoShape 49"/>
                <p:cNvSpPr>
                  <a:spLocks/>
                </p:cNvSpPr>
                <p:nvPr/>
              </p:nvSpPr>
              <p:spPr bwMode="auto">
                <a:xfrm>
                  <a:off x="0" y="0"/>
                  <a:ext cx="3619500" cy="736600"/>
                </a:xfrm>
                <a:custGeom>
                  <a:avLst/>
                  <a:gdLst>
                    <a:gd name="T0" fmla="*/ 1809750 w 21600"/>
                    <a:gd name="T1" fmla="*/ 368300 h 21600"/>
                    <a:gd name="T2" fmla="*/ 1809750 w 21600"/>
                    <a:gd name="T3" fmla="*/ 368300 h 21600"/>
                    <a:gd name="T4" fmla="*/ 1809750 w 21600"/>
                    <a:gd name="T5" fmla="*/ 368300 h 21600"/>
                    <a:gd name="T6" fmla="*/ 1809750 w 21600"/>
                    <a:gd name="T7" fmla="*/ 36830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B15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46710">
                    <a:defRPr/>
                  </a:pPr>
                  <a:endParaRPr lang="ko-KR" altLang="en-US"/>
                </a:p>
              </p:txBody>
            </p:sp>
            <p:sp>
              <p:nvSpPr>
                <p:cNvPr id="26674" name="AutoShape 50"/>
                <p:cNvSpPr>
                  <a:spLocks/>
                </p:cNvSpPr>
                <p:nvPr/>
              </p:nvSpPr>
              <p:spPr bwMode="auto">
                <a:xfrm>
                  <a:off x="876296" y="130174"/>
                  <a:ext cx="2158083" cy="5080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84048">
                    <a:lnSpc>
                      <a:spcPct val="100000"/>
                    </a:lnSpc>
                    <a:defRPr/>
                  </a:pPr>
                  <a:r>
                    <a:rPr lang="es-ES" altLang="ko-KR" sz="1100" smtClean="0">
                      <a:solidFill>
                        <a:srgbClr val="FFFFFF"/>
                      </a:solidFill>
                    </a:rPr>
                    <a:t>Hero </a:t>
                  </a:r>
                  <a:r>
                    <a:rPr lang="ko-KR" altLang="en-US" sz="1100" smtClean="0">
                      <a:solidFill>
                        <a:srgbClr val="FFFFFF"/>
                      </a:solidFill>
                    </a:rPr>
                    <a:t>객체</a:t>
                  </a:r>
                  <a:endParaRPr lang="es-ES" altLang="ko-KR"/>
                </a:p>
              </p:txBody>
            </p:sp>
            <p:sp>
              <p:nvSpPr>
                <p:cNvPr id="26675" name="AutoShape 51"/>
                <p:cNvSpPr>
                  <a:spLocks/>
                </p:cNvSpPr>
                <p:nvPr/>
              </p:nvSpPr>
              <p:spPr bwMode="auto">
                <a:xfrm>
                  <a:off x="0" y="2960240"/>
                  <a:ext cx="3619500" cy="618678"/>
                </a:xfrm>
                <a:custGeom>
                  <a:avLst/>
                  <a:gdLst>
                    <a:gd name="T0" fmla="*/ 1809750 w 21600"/>
                    <a:gd name="T1" fmla="*/ 673100 h 21600"/>
                    <a:gd name="T2" fmla="*/ 1809750 w 21600"/>
                    <a:gd name="T3" fmla="*/ 673100 h 21600"/>
                    <a:gd name="T4" fmla="*/ 1809750 w 21600"/>
                    <a:gd name="T5" fmla="*/ 673100 h 21600"/>
                    <a:gd name="T6" fmla="*/ 1809750 w 21600"/>
                    <a:gd name="T7" fmla="*/ 67310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B15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46710">
                    <a:defRPr/>
                  </a:pPr>
                  <a:endParaRPr lang="ko-KR" altLang="en-US"/>
                </a:p>
              </p:txBody>
            </p:sp>
            <p:sp>
              <p:nvSpPr>
                <p:cNvPr id="26676" name="AutoShape 52"/>
                <p:cNvSpPr>
                  <a:spLocks/>
                </p:cNvSpPr>
                <p:nvPr/>
              </p:nvSpPr>
              <p:spPr bwMode="auto">
                <a:xfrm>
                  <a:off x="583280" y="1359544"/>
                  <a:ext cx="2451102" cy="7366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19" tIns="45719" rIns="45719" bIns="45719" anchor="ctr"/>
                <a:lstStyle/>
                <a:p>
                  <a:pPr defTabSz="384048">
                    <a:lnSpc>
                      <a:spcPct val="100000"/>
                    </a:lnSpc>
                    <a:defRPr/>
                  </a:pPr>
                  <a:r>
                    <a:rPr lang="es-ES" altLang="ko-KR" sz="2100" smtClean="0">
                      <a:solidFill>
                        <a:srgbClr val="8AB153"/>
                      </a:solidFill>
                    </a:rPr>
                    <a:t>move()</a:t>
                  </a:r>
                  <a:endParaRPr lang="es-ES" altLang="ko-KR"/>
                </a:p>
              </p:txBody>
            </p:sp>
            <p:sp>
              <p:nvSpPr>
                <p:cNvPr id="26678" name="AutoShape 54"/>
                <p:cNvSpPr>
                  <a:spLocks/>
                </p:cNvSpPr>
                <p:nvPr/>
              </p:nvSpPr>
              <p:spPr bwMode="auto">
                <a:xfrm>
                  <a:off x="364067" y="3019026"/>
                  <a:ext cx="2819401" cy="94932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defTabSz="272034">
                    <a:lnSpc>
                      <a:spcPct val="120000"/>
                    </a:lnSpc>
                    <a:spcBef>
                      <a:spcPts val="714"/>
                    </a:spcBef>
                    <a:defRPr/>
                  </a:pPr>
                  <a:r>
                    <a:rPr lang="ko-KR" altLang="en-US" sz="800" b="0" smtClean="0">
                      <a:solidFill>
                        <a:srgbClr val="F7F7F7"/>
                      </a:solidFill>
                    </a:rPr>
                    <a:t>주인공의 움직임 처리</a:t>
                  </a:r>
                  <a:endParaRPr lang="es-ES" altLang="ko-KR"/>
                </a:p>
              </p:txBody>
            </p:sp>
          </p:grpSp>
        </p:grpSp>
        <p:sp>
          <p:nvSpPr>
            <p:cNvPr id="83" name="AutoShape 38"/>
            <p:cNvSpPr>
              <a:spLocks/>
            </p:cNvSpPr>
            <p:nvPr/>
          </p:nvSpPr>
          <p:spPr bwMode="auto">
            <a:xfrm>
              <a:off x="2681827" y="2991326"/>
              <a:ext cx="919163" cy="368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defTabSz="384048">
                <a:lnSpc>
                  <a:spcPct val="100000"/>
                </a:lnSpc>
                <a:defRPr/>
              </a:pPr>
              <a:r>
                <a:rPr lang="es-ES" altLang="ko-KR" sz="2100" smtClean="0">
                  <a:solidFill>
                    <a:srgbClr val="EA9B33"/>
                  </a:solidFill>
                </a:rPr>
                <a:t>move()</a:t>
              </a:r>
              <a:endParaRPr lang="es-ES" altLang="ko-KR"/>
            </a:p>
          </p:txBody>
        </p:sp>
        <p:sp>
          <p:nvSpPr>
            <p:cNvPr id="84" name="AutoShape 38"/>
            <p:cNvSpPr>
              <a:spLocks/>
            </p:cNvSpPr>
            <p:nvPr/>
          </p:nvSpPr>
          <p:spPr bwMode="auto">
            <a:xfrm>
              <a:off x="2699792" y="2420888"/>
              <a:ext cx="919163" cy="368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defTabSz="384048">
                <a:lnSpc>
                  <a:spcPct val="100000"/>
                </a:lnSpc>
                <a:defRPr/>
              </a:pPr>
              <a:r>
                <a:rPr lang="es-ES" altLang="ko-KR" sz="2100" smtClean="0">
                  <a:solidFill>
                    <a:srgbClr val="EA9B33"/>
                  </a:solidFill>
                </a:rPr>
                <a:t>init()</a:t>
              </a:r>
              <a:endParaRPr lang="es-ES" altLang="ko-KR"/>
            </a:p>
          </p:txBody>
        </p:sp>
        <p:sp>
          <p:nvSpPr>
            <p:cNvPr id="85" name="AutoShape 52"/>
            <p:cNvSpPr>
              <a:spLocks/>
            </p:cNvSpPr>
            <p:nvPr/>
          </p:nvSpPr>
          <p:spPr bwMode="auto">
            <a:xfrm>
              <a:off x="4102448" y="2435646"/>
              <a:ext cx="919163" cy="368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defTabSz="384048">
                <a:lnSpc>
                  <a:spcPct val="100000"/>
                </a:lnSpc>
                <a:defRPr/>
              </a:pPr>
              <a:r>
                <a:rPr lang="es-ES" altLang="ko-KR" sz="2100" smtClean="0">
                  <a:solidFill>
                    <a:srgbClr val="8AB153"/>
                  </a:solidFill>
                </a:rPr>
                <a:t>init()</a:t>
              </a:r>
              <a:endParaRPr lang="es-ES" altLang="ko-KR"/>
            </a:p>
          </p:txBody>
        </p:sp>
        <p:sp>
          <p:nvSpPr>
            <p:cNvPr id="86" name="AutoShape 10"/>
            <p:cNvSpPr>
              <a:spLocks/>
            </p:cNvSpPr>
            <p:nvPr/>
          </p:nvSpPr>
          <p:spPr bwMode="auto">
            <a:xfrm>
              <a:off x="5556974" y="2708920"/>
              <a:ext cx="700088" cy="368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defTabSz="384048">
                <a:lnSpc>
                  <a:spcPct val="100000"/>
                </a:lnSpc>
                <a:defRPr/>
              </a:pPr>
              <a:r>
                <a:rPr lang="es-ES" altLang="ko-KR" sz="2100" smtClean="0">
                  <a:solidFill>
                    <a:srgbClr val="46C1A4"/>
                  </a:solidFill>
                </a:rPr>
                <a:t>heat()</a:t>
              </a:r>
            </a:p>
          </p:txBody>
        </p:sp>
        <p:sp>
          <p:nvSpPr>
            <p:cNvPr id="87" name="AutoShape 10"/>
            <p:cNvSpPr>
              <a:spLocks/>
            </p:cNvSpPr>
            <p:nvPr/>
          </p:nvSpPr>
          <p:spPr bwMode="auto">
            <a:xfrm>
              <a:off x="5548234" y="2953924"/>
              <a:ext cx="1080119" cy="368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defTabSz="384048">
                <a:lnSpc>
                  <a:spcPct val="100000"/>
                </a:lnSpc>
                <a:defRPr/>
              </a:pPr>
              <a:r>
                <a:rPr lang="es-ES" altLang="ko-KR" sz="2100" smtClean="0">
                  <a:solidFill>
                    <a:srgbClr val="46C1A4"/>
                  </a:solidFill>
                </a:rPr>
                <a:t>move()</a:t>
              </a:r>
            </a:p>
          </p:txBody>
        </p:sp>
      </p:grpSp>
      <p:sp>
        <p:nvSpPr>
          <p:cNvPr id="93" name="AutoShape 3"/>
          <p:cNvSpPr>
            <a:spLocks/>
          </p:cNvSpPr>
          <p:nvPr/>
        </p:nvSpPr>
        <p:spPr bwMode="auto">
          <a:xfrm>
            <a:off x="3036690" y="332656"/>
            <a:ext cx="2917626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 anchor="ctr"/>
          <a:lstStyle/>
          <a:p>
            <a:r>
              <a:rPr lang="ko-KR" altLang="en-US" sz="1700" b="0" smtClean="0">
                <a:solidFill>
                  <a:srgbClr val="53585F"/>
                </a:solidFill>
              </a:rPr>
              <a:t>디자인 설계</a:t>
            </a:r>
            <a:endParaRPr lang="es-ES" altLang="ko-KR"/>
          </a:p>
        </p:txBody>
      </p:sp>
      <p:sp>
        <p:nvSpPr>
          <p:cNvPr id="94" name="Line 4"/>
          <p:cNvSpPr>
            <a:spLocks noChangeShapeType="1"/>
          </p:cNvSpPr>
          <p:nvPr/>
        </p:nvSpPr>
        <p:spPr bwMode="auto">
          <a:xfrm>
            <a:off x="3289697" y="1131962"/>
            <a:ext cx="2466975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defTabSz="192024">
              <a:lnSpc>
                <a:spcPct val="100000"/>
              </a:lnSpc>
              <a:defRPr/>
            </a:pPr>
            <a:endParaRPr lang="es-ES" sz="500" b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95" name="AutoShape 5"/>
          <p:cNvSpPr>
            <a:spLocks/>
          </p:cNvSpPr>
          <p:nvPr/>
        </p:nvSpPr>
        <p:spPr bwMode="auto">
          <a:xfrm>
            <a:off x="3039071" y="820018"/>
            <a:ext cx="2917626" cy="152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800" smtClean="0">
                <a:solidFill>
                  <a:srgbClr val="838383"/>
                </a:solidFill>
              </a:rPr>
              <a:t>설계 개념</a:t>
            </a:r>
            <a:endParaRPr lang="es-ES" altLang="ko-KR"/>
          </a:p>
        </p:txBody>
      </p:sp>
      <p:sp>
        <p:nvSpPr>
          <p:cNvPr id="96" name="AutoShape 6"/>
          <p:cNvSpPr>
            <a:spLocks/>
          </p:cNvSpPr>
          <p:nvPr/>
        </p:nvSpPr>
        <p:spPr bwMode="auto">
          <a:xfrm>
            <a:off x="4241602" y="724768"/>
            <a:ext cx="620316" cy="33338"/>
          </a:xfrm>
          <a:custGeom>
            <a:avLst/>
            <a:gdLst>
              <a:gd name="T0" fmla="*/ 827088 w 21600"/>
              <a:gd name="T1" fmla="*/ 33338 h 21600"/>
              <a:gd name="T2" fmla="*/ 827088 w 21600"/>
              <a:gd name="T3" fmla="*/ 33338 h 21600"/>
              <a:gd name="T4" fmla="*/ 827088 w 21600"/>
              <a:gd name="T5" fmla="*/ 33338 h 21600"/>
              <a:gd name="T6" fmla="*/ 827088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grpSp>
        <p:nvGrpSpPr>
          <p:cNvPr id="97" name="Group 8"/>
          <p:cNvGrpSpPr>
            <a:grpSpLocks/>
          </p:cNvGrpSpPr>
          <p:nvPr/>
        </p:nvGrpSpPr>
        <p:grpSpPr bwMode="auto">
          <a:xfrm>
            <a:off x="2699792" y="360040"/>
            <a:ext cx="238125" cy="317500"/>
            <a:chOff x="0" y="0"/>
            <a:chExt cx="635299" cy="635299"/>
          </a:xfrm>
        </p:grpSpPr>
        <p:sp>
          <p:nvSpPr>
            <p:cNvPr id="98" name="AutoShape 9"/>
            <p:cNvSpPr>
              <a:spLocks/>
            </p:cNvSpPr>
            <p:nvPr/>
          </p:nvSpPr>
          <p:spPr bwMode="auto">
            <a:xfrm>
              <a:off x="0" y="0"/>
              <a:ext cx="635299" cy="635299"/>
            </a:xfrm>
            <a:custGeom>
              <a:avLst/>
              <a:gdLst>
                <a:gd name="T0" fmla="*/ 317633 w 19679"/>
                <a:gd name="T1" fmla="*/ 348657 h 19679"/>
                <a:gd name="T2" fmla="*/ 317633 w 19679"/>
                <a:gd name="T3" fmla="*/ 348657 h 19679"/>
                <a:gd name="T4" fmla="*/ 317633 w 19679"/>
                <a:gd name="T5" fmla="*/ 348657 h 19679"/>
                <a:gd name="T6" fmla="*/ 317633 w 19679"/>
                <a:gd name="T7" fmla="*/ 348657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95BA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99" name="AutoShape 10"/>
            <p:cNvSpPr>
              <a:spLocks/>
            </p:cNvSpPr>
            <p:nvPr/>
          </p:nvSpPr>
          <p:spPr bwMode="auto">
            <a:xfrm>
              <a:off x="187413" y="185825"/>
              <a:ext cx="260473" cy="260473"/>
            </a:xfrm>
            <a:custGeom>
              <a:avLst/>
              <a:gdLst>
                <a:gd name="T0" fmla="*/ 130236 w 21600"/>
                <a:gd name="T1" fmla="*/ 130236 h 21600"/>
                <a:gd name="T2" fmla="*/ 130236 w 21600"/>
                <a:gd name="T3" fmla="*/ 130236 h 21600"/>
                <a:gd name="T4" fmla="*/ 130236 w 21600"/>
                <a:gd name="T5" fmla="*/ 130236 h 21600"/>
                <a:gd name="T6" fmla="*/ 130236 w 21600"/>
                <a:gd name="T7" fmla="*/ 1302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600"/>
                    <a:pt x="14380" y="21600"/>
                  </a:cubicBezTo>
                  <a:cubicBezTo>
                    <a:pt x="13730" y="21600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4647604" y="3750686"/>
            <a:ext cx="1357312" cy="1910562"/>
            <a:chOff x="0" y="0"/>
            <a:chExt cx="3619500" cy="3821124"/>
          </a:xfrm>
        </p:grpSpPr>
        <p:sp>
          <p:nvSpPr>
            <p:cNvPr id="59" name="AutoShape 62"/>
            <p:cNvSpPr>
              <a:spLocks/>
            </p:cNvSpPr>
            <p:nvPr/>
          </p:nvSpPr>
          <p:spPr bwMode="auto">
            <a:xfrm>
              <a:off x="0" y="19050"/>
              <a:ext cx="3619500" cy="3497820"/>
            </a:xfrm>
            <a:custGeom>
              <a:avLst/>
              <a:gdLst>
                <a:gd name="T0" fmla="*/ 1809750 w 21600"/>
                <a:gd name="T1" fmla="*/ 3232150 h 21600"/>
                <a:gd name="T2" fmla="*/ 1809750 w 21600"/>
                <a:gd name="T3" fmla="*/ 3232150 h 21600"/>
                <a:gd name="T4" fmla="*/ 1809750 w 21600"/>
                <a:gd name="T5" fmla="*/ 3232150 h 21600"/>
                <a:gd name="T6" fmla="*/ 1809750 w 21600"/>
                <a:gd name="T7" fmla="*/ 323215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defTabSz="346710">
                <a:defRPr/>
              </a:pPr>
              <a:endParaRPr lang="ko-KR" altLang="en-US"/>
            </a:p>
          </p:txBody>
        </p:sp>
        <p:sp>
          <p:nvSpPr>
            <p:cNvPr id="60" name="AutoShape 63"/>
            <p:cNvSpPr>
              <a:spLocks/>
            </p:cNvSpPr>
            <p:nvPr/>
          </p:nvSpPr>
          <p:spPr bwMode="auto">
            <a:xfrm>
              <a:off x="0" y="0"/>
              <a:ext cx="3619500" cy="736600"/>
            </a:xfrm>
            <a:custGeom>
              <a:avLst/>
              <a:gdLst>
                <a:gd name="T0" fmla="*/ 1809750 w 21600"/>
                <a:gd name="T1" fmla="*/ 368300 h 21600"/>
                <a:gd name="T2" fmla="*/ 1809750 w 21600"/>
                <a:gd name="T3" fmla="*/ 368300 h 21600"/>
                <a:gd name="T4" fmla="*/ 1809750 w 21600"/>
                <a:gd name="T5" fmla="*/ 368300 h 21600"/>
                <a:gd name="T6" fmla="*/ 1809750 w 21600"/>
                <a:gd name="T7" fmla="*/ 3683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94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defTabSz="346710">
                <a:defRPr/>
              </a:pPr>
              <a:endParaRPr lang="ko-KR" altLang="en-US"/>
            </a:p>
          </p:txBody>
        </p:sp>
        <p:sp>
          <p:nvSpPr>
            <p:cNvPr id="61" name="AutoShape 64"/>
            <p:cNvSpPr>
              <a:spLocks/>
            </p:cNvSpPr>
            <p:nvPr/>
          </p:nvSpPr>
          <p:spPr bwMode="auto">
            <a:xfrm>
              <a:off x="876299" y="130174"/>
              <a:ext cx="1866902" cy="508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defTabSz="384048">
                <a:lnSpc>
                  <a:spcPct val="100000"/>
                </a:lnSpc>
                <a:defRPr/>
              </a:pPr>
              <a:r>
                <a:rPr lang="es-ES" altLang="ko-KR" sz="1100" dirty="0" smtClean="0">
                  <a:solidFill>
                    <a:srgbClr val="FFFFFF"/>
                  </a:solidFill>
                </a:rPr>
                <a:t>Server.js</a:t>
              </a:r>
              <a:endParaRPr lang="es-ES" altLang="ko-KR" dirty="0"/>
            </a:p>
          </p:txBody>
        </p:sp>
        <p:sp>
          <p:nvSpPr>
            <p:cNvPr id="62" name="AutoShape 65"/>
            <p:cNvSpPr>
              <a:spLocks/>
            </p:cNvSpPr>
            <p:nvPr/>
          </p:nvSpPr>
          <p:spPr bwMode="auto">
            <a:xfrm>
              <a:off x="0" y="2796790"/>
              <a:ext cx="3619500" cy="720080"/>
            </a:xfrm>
            <a:custGeom>
              <a:avLst/>
              <a:gdLst>
                <a:gd name="T0" fmla="*/ 1809750 w 21600"/>
                <a:gd name="T1" fmla="*/ 673100 h 21600"/>
                <a:gd name="T2" fmla="*/ 1809750 w 21600"/>
                <a:gd name="T3" fmla="*/ 673100 h 21600"/>
                <a:gd name="T4" fmla="*/ 1809750 w 21600"/>
                <a:gd name="T5" fmla="*/ 673100 h 21600"/>
                <a:gd name="T6" fmla="*/ 1809750 w 21600"/>
                <a:gd name="T7" fmla="*/ 6731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94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defTabSz="346710">
                <a:defRPr/>
              </a:pPr>
              <a:endParaRPr lang="ko-KR" altLang="en-US"/>
            </a:p>
          </p:txBody>
        </p:sp>
        <p:sp>
          <p:nvSpPr>
            <p:cNvPr id="63" name="AutoShape 66"/>
            <p:cNvSpPr>
              <a:spLocks/>
            </p:cNvSpPr>
            <p:nvPr/>
          </p:nvSpPr>
          <p:spPr bwMode="auto">
            <a:xfrm>
              <a:off x="277403" y="815974"/>
              <a:ext cx="3153836" cy="18868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defTabSz="384048">
                <a:lnSpc>
                  <a:spcPct val="100000"/>
                </a:lnSpc>
                <a:defRPr/>
              </a:pPr>
              <a:r>
                <a:rPr lang="ko-KR" altLang="en-US" sz="1050" dirty="0" smtClean="0">
                  <a:solidFill>
                    <a:srgbClr val="2494AC"/>
                  </a:solidFill>
                </a:rPr>
                <a:t>점수 </a:t>
              </a:r>
              <a:r>
                <a:rPr lang="en-US" altLang="ko-KR" sz="1050" dirty="0" smtClean="0">
                  <a:solidFill>
                    <a:srgbClr val="2494AC"/>
                  </a:solidFill>
                </a:rPr>
                <a:t>DB </a:t>
              </a:r>
              <a:r>
                <a:rPr lang="ko-KR" altLang="en-US" sz="1050" dirty="0" smtClean="0">
                  <a:solidFill>
                    <a:srgbClr val="2494AC"/>
                  </a:solidFill>
                </a:rPr>
                <a:t>등록</a:t>
              </a:r>
              <a:endParaRPr lang="es-ES" altLang="ko-KR" sz="1050" dirty="0" smtClean="0">
                <a:solidFill>
                  <a:srgbClr val="2494AC"/>
                </a:solidFill>
              </a:endParaRPr>
            </a:p>
            <a:p>
              <a:pPr defTabSz="384048">
                <a:lnSpc>
                  <a:spcPct val="100000"/>
                </a:lnSpc>
                <a:defRPr/>
              </a:pPr>
              <a:r>
                <a:rPr lang="es-ES" altLang="ko-KR" sz="1050" dirty="0" smtClean="0">
                  <a:solidFill>
                    <a:srgbClr val="2494AC"/>
                  </a:solidFill>
                </a:rPr>
                <a:t>User DB Update</a:t>
              </a:r>
              <a:endParaRPr lang="es-ES" altLang="ko-KR" sz="1050" dirty="0" smtClean="0">
                <a:solidFill>
                  <a:srgbClr val="2494AC"/>
                </a:solidFill>
              </a:endParaRPr>
            </a:p>
          </p:txBody>
        </p:sp>
        <p:sp>
          <p:nvSpPr>
            <p:cNvPr id="64" name="AutoShape 68"/>
            <p:cNvSpPr>
              <a:spLocks/>
            </p:cNvSpPr>
            <p:nvPr/>
          </p:nvSpPr>
          <p:spPr bwMode="auto">
            <a:xfrm>
              <a:off x="364067" y="2871798"/>
              <a:ext cx="2819401" cy="9493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272034">
                <a:lnSpc>
                  <a:spcPct val="120000"/>
                </a:lnSpc>
                <a:spcBef>
                  <a:spcPts val="714"/>
                </a:spcBef>
                <a:defRPr/>
              </a:pPr>
              <a:r>
                <a:rPr lang="en-US" altLang="ko-KR" sz="800" dirty="0" err="1" smtClean="0">
                  <a:solidFill>
                    <a:srgbClr val="F7F7F7"/>
                  </a:solidFill>
                </a:rPr>
                <a:t>Nodejs</a:t>
              </a:r>
              <a:r>
                <a:rPr lang="ko-KR" altLang="en-US" sz="800" dirty="0" smtClean="0">
                  <a:solidFill>
                    <a:srgbClr val="F7F7F7"/>
                  </a:solidFill>
                </a:rPr>
                <a:t>를 이용하여 </a:t>
              </a:r>
              <a:r>
                <a:rPr lang="en-US" altLang="ko-KR" sz="800" dirty="0" smtClean="0">
                  <a:solidFill>
                    <a:srgbClr val="F7F7F7"/>
                  </a:solidFill>
                </a:rPr>
                <a:t>DB</a:t>
              </a:r>
              <a:r>
                <a:rPr lang="ko-KR" altLang="en-US" sz="800" dirty="0" smtClean="0">
                  <a:solidFill>
                    <a:srgbClr val="F7F7F7"/>
                  </a:solidFill>
                </a:rPr>
                <a:t>연동</a:t>
              </a:r>
              <a:endParaRPr lang="en-US" altLang="ko-KR" sz="800" dirty="0" smtClean="0">
                <a:solidFill>
                  <a:srgbClr val="F7F7F7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566326" y="1563483"/>
            <a:ext cx="5904656" cy="1944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9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0154"/>
            <a:ext cx="3056668" cy="306428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89697" y="6138887"/>
            <a:ext cx="2466975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defTabSz="192024">
              <a:lnSpc>
                <a:spcPct val="100000"/>
              </a:lnSpc>
              <a:defRPr/>
            </a:pPr>
            <a:endParaRPr lang="es-ES" sz="500" b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6147" name="AutoShape 3"/>
          <p:cNvSpPr>
            <a:spLocks/>
          </p:cNvSpPr>
          <p:nvPr/>
        </p:nvSpPr>
        <p:spPr bwMode="auto">
          <a:xfrm>
            <a:off x="3036690" y="332656"/>
            <a:ext cx="2917626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 anchor="ctr"/>
          <a:lstStyle/>
          <a:p>
            <a:r>
              <a:rPr lang="ko-KR" altLang="en-US" sz="1700" b="0" smtClean="0">
                <a:solidFill>
                  <a:srgbClr val="53585F"/>
                </a:solidFill>
              </a:rPr>
              <a:t>디자인 설계</a:t>
            </a:r>
            <a:endParaRPr lang="es-E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289697" y="1131962"/>
            <a:ext cx="2466975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defTabSz="192024">
              <a:lnSpc>
                <a:spcPct val="100000"/>
              </a:lnSpc>
              <a:defRPr/>
            </a:pPr>
            <a:endParaRPr lang="es-ES" sz="500" b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6149" name="AutoShape 5"/>
          <p:cNvSpPr>
            <a:spLocks/>
          </p:cNvSpPr>
          <p:nvPr/>
        </p:nvSpPr>
        <p:spPr bwMode="auto">
          <a:xfrm>
            <a:off x="3039071" y="820018"/>
            <a:ext cx="2917626" cy="152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800" smtClean="0">
                <a:solidFill>
                  <a:srgbClr val="838383"/>
                </a:solidFill>
              </a:rPr>
              <a:t>화면구성</a:t>
            </a:r>
            <a:endParaRPr lang="es-ES" altLang="ko-KR"/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4241602" y="724768"/>
            <a:ext cx="620316" cy="33338"/>
          </a:xfrm>
          <a:custGeom>
            <a:avLst/>
            <a:gdLst>
              <a:gd name="T0" fmla="*/ 827088 w 21600"/>
              <a:gd name="T1" fmla="*/ 33338 h 21600"/>
              <a:gd name="T2" fmla="*/ 827088 w 21600"/>
              <a:gd name="T3" fmla="*/ 33338 h 21600"/>
              <a:gd name="T4" fmla="*/ 827088 w 21600"/>
              <a:gd name="T5" fmla="*/ 33338 h 21600"/>
              <a:gd name="T6" fmla="*/ 827088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1" name="AutoShape 7"/>
          <p:cNvSpPr>
            <a:spLocks/>
          </p:cNvSpPr>
          <p:nvPr/>
        </p:nvSpPr>
        <p:spPr bwMode="auto">
          <a:xfrm>
            <a:off x="3842743" y="6042843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BF1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2" name="AutoShape 8"/>
          <p:cNvSpPr>
            <a:spLocks/>
          </p:cNvSpPr>
          <p:nvPr/>
        </p:nvSpPr>
        <p:spPr bwMode="auto">
          <a:xfrm>
            <a:off x="4095155" y="6042843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EEA5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3" name="AutoShape 9"/>
          <p:cNvSpPr>
            <a:spLocks/>
          </p:cNvSpPr>
          <p:nvPr/>
        </p:nvSpPr>
        <p:spPr bwMode="auto">
          <a:xfrm>
            <a:off x="4359474" y="6042843"/>
            <a:ext cx="145256" cy="194469"/>
          </a:xfrm>
          <a:custGeom>
            <a:avLst/>
            <a:gdLst>
              <a:gd name="T0" fmla="*/ 193665 w 19679"/>
              <a:gd name="T1" fmla="*/ 213452 h 19679"/>
              <a:gd name="T2" fmla="*/ 193665 w 19679"/>
              <a:gd name="T3" fmla="*/ 213452 h 19679"/>
              <a:gd name="T4" fmla="*/ 193665 w 19679"/>
              <a:gd name="T5" fmla="*/ 213452 h 19679"/>
              <a:gd name="T6" fmla="*/ 193665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95BA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4" name="AutoShape 10"/>
          <p:cNvSpPr>
            <a:spLocks/>
          </p:cNvSpPr>
          <p:nvPr/>
        </p:nvSpPr>
        <p:spPr bwMode="auto">
          <a:xfrm>
            <a:off x="4604147" y="6042843"/>
            <a:ext cx="145852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4CB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5" name="AutoShape 11"/>
          <p:cNvSpPr>
            <a:spLocks/>
          </p:cNvSpPr>
          <p:nvPr/>
        </p:nvSpPr>
        <p:spPr bwMode="auto">
          <a:xfrm>
            <a:off x="4868466" y="6042843"/>
            <a:ext cx="145256" cy="194469"/>
          </a:xfrm>
          <a:custGeom>
            <a:avLst/>
            <a:gdLst>
              <a:gd name="T0" fmla="*/ 193665 w 19679"/>
              <a:gd name="T1" fmla="*/ 213452 h 19679"/>
              <a:gd name="T2" fmla="*/ 193665 w 19679"/>
              <a:gd name="T3" fmla="*/ 213452 h 19679"/>
              <a:gd name="T4" fmla="*/ 193665 w 19679"/>
              <a:gd name="T5" fmla="*/ 213452 h 19679"/>
              <a:gd name="T6" fmla="*/ 193665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289E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6" name="AutoShape 12"/>
          <p:cNvSpPr>
            <a:spLocks/>
          </p:cNvSpPr>
          <p:nvPr/>
        </p:nvSpPr>
        <p:spPr bwMode="auto">
          <a:xfrm>
            <a:off x="5132190" y="6042843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1D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2699792" y="360040"/>
            <a:ext cx="238125" cy="317500"/>
            <a:chOff x="0" y="0"/>
            <a:chExt cx="635299" cy="635299"/>
          </a:xfrm>
        </p:grpSpPr>
        <p:sp>
          <p:nvSpPr>
            <p:cNvPr id="18" name="AutoShape 9"/>
            <p:cNvSpPr>
              <a:spLocks/>
            </p:cNvSpPr>
            <p:nvPr/>
          </p:nvSpPr>
          <p:spPr bwMode="auto">
            <a:xfrm>
              <a:off x="0" y="0"/>
              <a:ext cx="635299" cy="635299"/>
            </a:xfrm>
            <a:custGeom>
              <a:avLst/>
              <a:gdLst>
                <a:gd name="T0" fmla="*/ 317633 w 19679"/>
                <a:gd name="T1" fmla="*/ 348657 h 19679"/>
                <a:gd name="T2" fmla="*/ 317633 w 19679"/>
                <a:gd name="T3" fmla="*/ 348657 h 19679"/>
                <a:gd name="T4" fmla="*/ 317633 w 19679"/>
                <a:gd name="T5" fmla="*/ 348657 h 19679"/>
                <a:gd name="T6" fmla="*/ 317633 w 19679"/>
                <a:gd name="T7" fmla="*/ 348657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95BA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19" name="AutoShape 10"/>
            <p:cNvSpPr>
              <a:spLocks/>
            </p:cNvSpPr>
            <p:nvPr/>
          </p:nvSpPr>
          <p:spPr bwMode="auto">
            <a:xfrm>
              <a:off x="187413" y="185825"/>
              <a:ext cx="260473" cy="260473"/>
            </a:xfrm>
            <a:custGeom>
              <a:avLst/>
              <a:gdLst>
                <a:gd name="T0" fmla="*/ 130236 w 21600"/>
                <a:gd name="T1" fmla="*/ 130236 h 21600"/>
                <a:gd name="T2" fmla="*/ 130236 w 21600"/>
                <a:gd name="T3" fmla="*/ 130236 h 21600"/>
                <a:gd name="T4" fmla="*/ 130236 w 21600"/>
                <a:gd name="T5" fmla="*/ 130236 h 21600"/>
                <a:gd name="T6" fmla="*/ 130236 w 21600"/>
                <a:gd name="T7" fmla="*/ 1302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600"/>
                    <a:pt x="14380" y="21600"/>
                  </a:cubicBezTo>
                  <a:cubicBezTo>
                    <a:pt x="13730" y="21600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295517" y="1410154"/>
            <a:ext cx="3060459" cy="3064281"/>
            <a:chOff x="1295517" y="1410154"/>
            <a:chExt cx="3060459" cy="3064281"/>
          </a:xfrm>
        </p:grpSpPr>
        <p:grpSp>
          <p:nvGrpSpPr>
            <p:cNvPr id="2" name="그룹 1"/>
            <p:cNvGrpSpPr/>
            <p:nvPr/>
          </p:nvGrpSpPr>
          <p:grpSpPr>
            <a:xfrm>
              <a:off x="1295517" y="1410154"/>
              <a:ext cx="3060459" cy="3064281"/>
              <a:chOff x="899592" y="1410154"/>
              <a:chExt cx="3060459" cy="3064281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410154"/>
                <a:ext cx="3060459" cy="306428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AutoShape 5"/>
              <p:cNvSpPr>
                <a:spLocks/>
              </p:cNvSpPr>
              <p:nvPr/>
            </p:nvSpPr>
            <p:spPr bwMode="auto">
              <a:xfrm>
                <a:off x="3639349" y="1988840"/>
                <a:ext cx="287834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defTabSz="272034">
                  <a:lnSpc>
                    <a:spcPct val="120000"/>
                  </a:lnSpc>
                  <a:spcBef>
                    <a:spcPts val="714"/>
                  </a:spcBef>
                </a:pPr>
                <a:r>
                  <a:rPr lang="es-ES" altLang="ko-KR" sz="800" b="1" smtClean="0"/>
                  <a:t>ITEM</a:t>
                </a:r>
                <a:endParaRPr lang="es-ES" altLang="ko-KR" b="1"/>
              </a:p>
            </p:txBody>
          </p:sp>
          <p:sp>
            <p:nvSpPr>
              <p:cNvPr id="23" name="AutoShape 5"/>
              <p:cNvSpPr>
                <a:spLocks/>
              </p:cNvSpPr>
              <p:nvPr/>
            </p:nvSpPr>
            <p:spPr bwMode="auto">
              <a:xfrm>
                <a:off x="2882344" y="4221088"/>
                <a:ext cx="46552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defTabSz="272034">
                  <a:lnSpc>
                    <a:spcPct val="120000"/>
                  </a:lnSpc>
                  <a:spcBef>
                    <a:spcPts val="714"/>
                  </a:spcBef>
                </a:pPr>
                <a:r>
                  <a:rPr lang="ko-KR" altLang="en-US" sz="800" b="1" smtClean="0"/>
                  <a:t>주인공</a:t>
                </a:r>
                <a:endParaRPr lang="es-ES" altLang="ko-KR" b="1"/>
              </a:p>
            </p:txBody>
          </p:sp>
          <p:sp>
            <p:nvSpPr>
              <p:cNvPr id="25" name="AutoShape 5"/>
              <p:cNvSpPr>
                <a:spLocks/>
              </p:cNvSpPr>
              <p:nvPr/>
            </p:nvSpPr>
            <p:spPr bwMode="auto">
              <a:xfrm>
                <a:off x="901214" y="1563483"/>
                <a:ext cx="46552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defTabSz="272034">
                  <a:lnSpc>
                    <a:spcPct val="120000"/>
                  </a:lnSpc>
                  <a:spcBef>
                    <a:spcPts val="714"/>
                  </a:spcBef>
                </a:pPr>
                <a:r>
                  <a:rPr lang="ko-KR" altLang="en-US" sz="800" b="1" smtClean="0"/>
                  <a:t>점수</a:t>
                </a:r>
                <a:endParaRPr lang="es-ES" altLang="ko-KR" b="1"/>
              </a:p>
            </p:txBody>
          </p:sp>
          <p:sp>
            <p:nvSpPr>
              <p:cNvPr id="26" name="AutoShape 5"/>
              <p:cNvSpPr>
                <a:spLocks/>
              </p:cNvSpPr>
              <p:nvPr/>
            </p:nvSpPr>
            <p:spPr bwMode="auto">
              <a:xfrm>
                <a:off x="2155045" y="1489444"/>
                <a:ext cx="46552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defTabSz="272034">
                  <a:lnSpc>
                    <a:spcPct val="120000"/>
                  </a:lnSpc>
                  <a:spcBef>
                    <a:spcPts val="714"/>
                  </a:spcBef>
                </a:pPr>
                <a:r>
                  <a:rPr lang="ko-KR" altLang="en-US" sz="800" b="1" err="1" smtClean="0"/>
                  <a:t>에너지바</a:t>
                </a:r>
                <a:endParaRPr lang="es-ES" altLang="ko-KR" b="1"/>
              </a:p>
            </p:txBody>
          </p:sp>
        </p:grpSp>
        <p:sp>
          <p:nvSpPr>
            <p:cNvPr id="24" name="AutoShape 5"/>
            <p:cNvSpPr>
              <a:spLocks/>
            </p:cNvSpPr>
            <p:nvPr/>
          </p:nvSpPr>
          <p:spPr bwMode="auto">
            <a:xfrm>
              <a:off x="1882046" y="2361187"/>
              <a:ext cx="46552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272034">
                <a:lnSpc>
                  <a:spcPct val="120000"/>
                </a:lnSpc>
                <a:spcBef>
                  <a:spcPts val="714"/>
                </a:spcBef>
              </a:pPr>
              <a:r>
                <a:rPr lang="en-US" altLang="ko-KR" sz="800" b="1" smtClean="0"/>
                <a:t>Enemy</a:t>
              </a:r>
              <a:endParaRPr lang="es-ES" altLang="ko-KR" b="1"/>
            </a:p>
          </p:txBody>
        </p:sp>
      </p:grpSp>
      <p:sp>
        <p:nvSpPr>
          <p:cNvPr id="28" name="AutoShape 5"/>
          <p:cNvSpPr>
            <a:spLocks/>
          </p:cNvSpPr>
          <p:nvPr/>
        </p:nvSpPr>
        <p:spPr bwMode="auto">
          <a:xfrm>
            <a:off x="5152315" y="2208516"/>
            <a:ext cx="453777" cy="152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800" b="1" err="1" smtClean="0"/>
              <a:t>점수판</a:t>
            </a:r>
            <a:endParaRPr lang="es-ES" altLang="ko-KR" b="1"/>
          </a:p>
        </p:txBody>
      </p:sp>
      <p:sp>
        <p:nvSpPr>
          <p:cNvPr id="31" name="AutoShape 5"/>
          <p:cNvSpPr>
            <a:spLocks/>
          </p:cNvSpPr>
          <p:nvPr/>
        </p:nvSpPr>
        <p:spPr bwMode="auto">
          <a:xfrm>
            <a:off x="4770124" y="4013482"/>
            <a:ext cx="382191" cy="1697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800" b="1" err="1" smtClean="0"/>
              <a:t>재시작</a:t>
            </a:r>
            <a:endParaRPr lang="es-ES" altLang="ko-KR" b="1"/>
          </a:p>
        </p:txBody>
      </p:sp>
      <p:sp>
        <p:nvSpPr>
          <p:cNvPr id="34" name="AutoShape 2"/>
          <p:cNvSpPr>
            <a:spLocks/>
          </p:cNvSpPr>
          <p:nvPr/>
        </p:nvSpPr>
        <p:spPr bwMode="auto">
          <a:xfrm>
            <a:off x="2620565" y="4865711"/>
            <a:ext cx="4233863" cy="889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es-ES" altLang="ko-KR" sz="1100" dirty="0" smtClean="0">
                <a:solidFill>
                  <a:srgbClr val="43AB92"/>
                </a:solidFill>
              </a:rPr>
              <a:t>PAGE 1 : </a:t>
            </a:r>
            <a:r>
              <a:rPr lang="ko-KR" altLang="en-US" sz="1100" dirty="0" smtClean="0">
                <a:solidFill>
                  <a:srgbClr val="838383"/>
                </a:solidFill>
              </a:rPr>
              <a:t>주인공</a:t>
            </a:r>
            <a:r>
              <a:rPr lang="en-US" altLang="ko-KR" sz="1100" dirty="0" smtClean="0">
                <a:solidFill>
                  <a:srgbClr val="838383"/>
                </a:solidFill>
              </a:rPr>
              <a:t>, Enemy, Item, </a:t>
            </a:r>
            <a:r>
              <a:rPr lang="ko-KR" altLang="en-US" sz="1100" dirty="0" smtClean="0">
                <a:solidFill>
                  <a:srgbClr val="838383"/>
                </a:solidFill>
              </a:rPr>
              <a:t>에너지 바</a:t>
            </a:r>
            <a:r>
              <a:rPr lang="en-US" altLang="ko-KR" sz="1100" dirty="0" smtClean="0">
                <a:solidFill>
                  <a:srgbClr val="838383"/>
                </a:solidFill>
              </a:rPr>
              <a:t>, </a:t>
            </a:r>
            <a:r>
              <a:rPr lang="ko-KR" altLang="en-US" sz="1100" dirty="0" smtClean="0">
                <a:solidFill>
                  <a:srgbClr val="838383"/>
                </a:solidFill>
              </a:rPr>
              <a:t>점수</a:t>
            </a:r>
            <a:endParaRPr lang="es-ES" altLang="ko-KR" sz="1100" b="0" dirty="0" smtClean="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es-ES" altLang="ko-KR" sz="1100" dirty="0" smtClean="0">
                <a:solidFill>
                  <a:srgbClr val="43AB92"/>
                </a:solidFill>
              </a:rPr>
              <a:t>PAGE 2 : </a:t>
            </a:r>
            <a:r>
              <a:rPr lang="ko-KR" altLang="en-US" sz="1100" dirty="0" smtClean="0">
                <a:solidFill>
                  <a:srgbClr val="838383"/>
                </a:solidFill>
              </a:rPr>
              <a:t>재 시작 </a:t>
            </a:r>
            <a:r>
              <a:rPr lang="ko-KR" altLang="en-US" sz="1100" dirty="0" smtClean="0">
                <a:solidFill>
                  <a:srgbClr val="838383"/>
                </a:solidFill>
              </a:rPr>
              <a:t>버튼</a:t>
            </a:r>
            <a:r>
              <a:rPr lang="en-US" altLang="ko-KR" sz="1100" dirty="0" smtClean="0">
                <a:solidFill>
                  <a:srgbClr val="838383"/>
                </a:solidFill>
              </a:rPr>
              <a:t>, </a:t>
            </a:r>
            <a:r>
              <a:rPr lang="ko-KR" altLang="en-US" sz="1100" dirty="0" err="1" smtClean="0">
                <a:solidFill>
                  <a:srgbClr val="838383"/>
                </a:solidFill>
              </a:rPr>
              <a:t>점수판</a:t>
            </a:r>
            <a:r>
              <a:rPr lang="ko-KR" altLang="en-US" sz="1100" dirty="0" smtClean="0">
                <a:solidFill>
                  <a:srgbClr val="838383"/>
                </a:solidFill>
              </a:rPr>
              <a:t> </a:t>
            </a:r>
            <a:r>
              <a:rPr lang="en-US" altLang="ko-KR" sz="1100" dirty="0" smtClean="0">
                <a:solidFill>
                  <a:srgbClr val="838383"/>
                </a:solidFill>
              </a:rPr>
              <a:t>(</a:t>
            </a:r>
            <a:r>
              <a:rPr lang="en-US" altLang="ko-KR" sz="1100" dirty="0" err="1" smtClean="0">
                <a:solidFill>
                  <a:srgbClr val="838383"/>
                </a:solidFill>
              </a:rPr>
              <a:t>maria</a:t>
            </a:r>
            <a:r>
              <a:rPr lang="en-US" altLang="ko-KR" sz="1100" dirty="0" smtClean="0">
                <a:solidFill>
                  <a:srgbClr val="838383"/>
                </a:solidFill>
              </a:rPr>
              <a:t> DB </a:t>
            </a:r>
            <a:r>
              <a:rPr lang="ko-KR" altLang="en-US" sz="1100" dirty="0" smtClean="0">
                <a:solidFill>
                  <a:srgbClr val="838383"/>
                </a:solidFill>
              </a:rPr>
              <a:t>연동</a:t>
            </a:r>
            <a:r>
              <a:rPr lang="en-US" altLang="ko-KR" sz="1100" dirty="0" smtClean="0">
                <a:solidFill>
                  <a:srgbClr val="838383"/>
                </a:solidFill>
              </a:rPr>
              <a:t>)</a:t>
            </a:r>
            <a:endParaRPr lang="es-ES" altLang="ko-KR" sz="1100" b="0" dirty="0" smtClean="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endParaRPr lang="es-ES" altLang="ko-KR" sz="1100" b="0" dirty="0" smtClean="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endParaRPr lang="es-ES" altLang="ko-KR" sz="1100" b="0" dirty="0" smtClean="0">
              <a:solidFill>
                <a:srgbClr val="838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0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89697" y="6138887"/>
            <a:ext cx="2466975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defTabSz="192024">
              <a:lnSpc>
                <a:spcPct val="100000"/>
              </a:lnSpc>
              <a:defRPr/>
            </a:pPr>
            <a:endParaRPr lang="es-ES" sz="500" b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6146" name="AutoShape 2"/>
          <p:cNvSpPr>
            <a:spLocks/>
          </p:cNvSpPr>
          <p:nvPr/>
        </p:nvSpPr>
        <p:spPr bwMode="auto">
          <a:xfrm>
            <a:off x="2620565" y="4865711"/>
            <a:ext cx="4233863" cy="889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es-ES" altLang="ko-KR" sz="1100" smtClean="0">
                <a:solidFill>
                  <a:srgbClr val="43AB92"/>
                </a:solidFill>
              </a:rPr>
              <a:t>Table Name : </a:t>
            </a:r>
            <a:r>
              <a:rPr lang="es-ES" altLang="ko-KR" sz="1100" b="0" smtClean="0">
                <a:solidFill>
                  <a:srgbClr val="838383"/>
                </a:solidFill>
              </a:rPr>
              <a:t>GAME</a:t>
            </a: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es-ES" altLang="ko-KR" sz="1100" smtClean="0">
                <a:solidFill>
                  <a:srgbClr val="43AB92"/>
                </a:solidFill>
              </a:rPr>
              <a:t>Column Name : </a:t>
            </a:r>
            <a:r>
              <a:rPr lang="es-ES" altLang="ko-KR" sz="1100" smtClean="0">
                <a:solidFill>
                  <a:srgbClr val="838383"/>
                </a:solidFill>
              </a:rPr>
              <a:t>board_id, user , jumsu, regdate</a:t>
            </a:r>
            <a:endParaRPr lang="es-ES" altLang="ko-KR" sz="1100" b="0" smtClean="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endParaRPr lang="es-ES" altLang="ko-KR" sz="1100" b="0" smtClean="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endParaRPr lang="es-ES" altLang="ko-KR" sz="1100" b="0" smtClean="0">
              <a:solidFill>
                <a:srgbClr val="838383"/>
              </a:solidFill>
            </a:endParaRPr>
          </a:p>
        </p:txBody>
      </p:sp>
      <p:sp>
        <p:nvSpPr>
          <p:cNvPr id="6147" name="AutoShape 3"/>
          <p:cNvSpPr>
            <a:spLocks/>
          </p:cNvSpPr>
          <p:nvPr/>
        </p:nvSpPr>
        <p:spPr bwMode="auto">
          <a:xfrm>
            <a:off x="3036690" y="332656"/>
            <a:ext cx="2917626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 anchor="ctr"/>
          <a:lstStyle/>
          <a:p>
            <a:r>
              <a:rPr lang="ko-KR" altLang="en-US" sz="1700" b="0" smtClean="0">
                <a:solidFill>
                  <a:srgbClr val="53585F"/>
                </a:solidFill>
              </a:rPr>
              <a:t>디자인 설계</a:t>
            </a:r>
            <a:endParaRPr lang="es-E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289697" y="1131962"/>
            <a:ext cx="2466975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defTabSz="192024">
              <a:lnSpc>
                <a:spcPct val="100000"/>
              </a:lnSpc>
              <a:defRPr/>
            </a:pPr>
            <a:endParaRPr lang="es-ES" sz="500" b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6149" name="AutoShape 5"/>
          <p:cNvSpPr>
            <a:spLocks/>
          </p:cNvSpPr>
          <p:nvPr/>
        </p:nvSpPr>
        <p:spPr bwMode="auto">
          <a:xfrm>
            <a:off x="3039071" y="820018"/>
            <a:ext cx="2917626" cy="152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es-ES" altLang="ko-KR" sz="800" smtClean="0">
                <a:solidFill>
                  <a:srgbClr val="838383"/>
                </a:solidFill>
              </a:rPr>
              <a:t>database</a:t>
            </a:r>
            <a:r>
              <a:rPr lang="es-ES" altLang="ko-KR" sz="800" b="0" smtClean="0">
                <a:solidFill>
                  <a:srgbClr val="838383"/>
                </a:solidFill>
              </a:rPr>
              <a:t>.</a:t>
            </a:r>
            <a:endParaRPr lang="es-ES" altLang="ko-KR"/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4241602" y="724768"/>
            <a:ext cx="620316" cy="33338"/>
          </a:xfrm>
          <a:custGeom>
            <a:avLst/>
            <a:gdLst>
              <a:gd name="T0" fmla="*/ 827088 w 21600"/>
              <a:gd name="T1" fmla="*/ 33338 h 21600"/>
              <a:gd name="T2" fmla="*/ 827088 w 21600"/>
              <a:gd name="T3" fmla="*/ 33338 h 21600"/>
              <a:gd name="T4" fmla="*/ 827088 w 21600"/>
              <a:gd name="T5" fmla="*/ 33338 h 21600"/>
              <a:gd name="T6" fmla="*/ 827088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1" name="AutoShape 7"/>
          <p:cNvSpPr>
            <a:spLocks/>
          </p:cNvSpPr>
          <p:nvPr/>
        </p:nvSpPr>
        <p:spPr bwMode="auto">
          <a:xfrm>
            <a:off x="3842743" y="6042843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BF1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2" name="AutoShape 8"/>
          <p:cNvSpPr>
            <a:spLocks/>
          </p:cNvSpPr>
          <p:nvPr/>
        </p:nvSpPr>
        <p:spPr bwMode="auto">
          <a:xfrm>
            <a:off x="4095155" y="6042843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EEA5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3" name="AutoShape 9"/>
          <p:cNvSpPr>
            <a:spLocks/>
          </p:cNvSpPr>
          <p:nvPr/>
        </p:nvSpPr>
        <p:spPr bwMode="auto">
          <a:xfrm>
            <a:off x="4359474" y="6042843"/>
            <a:ext cx="145256" cy="194469"/>
          </a:xfrm>
          <a:custGeom>
            <a:avLst/>
            <a:gdLst>
              <a:gd name="T0" fmla="*/ 193665 w 19679"/>
              <a:gd name="T1" fmla="*/ 213452 h 19679"/>
              <a:gd name="T2" fmla="*/ 193665 w 19679"/>
              <a:gd name="T3" fmla="*/ 213452 h 19679"/>
              <a:gd name="T4" fmla="*/ 193665 w 19679"/>
              <a:gd name="T5" fmla="*/ 213452 h 19679"/>
              <a:gd name="T6" fmla="*/ 193665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95BA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4" name="AutoShape 10"/>
          <p:cNvSpPr>
            <a:spLocks/>
          </p:cNvSpPr>
          <p:nvPr/>
        </p:nvSpPr>
        <p:spPr bwMode="auto">
          <a:xfrm>
            <a:off x="4604147" y="6042843"/>
            <a:ext cx="145852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4CB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5" name="AutoShape 11"/>
          <p:cNvSpPr>
            <a:spLocks/>
          </p:cNvSpPr>
          <p:nvPr/>
        </p:nvSpPr>
        <p:spPr bwMode="auto">
          <a:xfrm>
            <a:off x="4868466" y="6042843"/>
            <a:ext cx="145256" cy="194469"/>
          </a:xfrm>
          <a:custGeom>
            <a:avLst/>
            <a:gdLst>
              <a:gd name="T0" fmla="*/ 193665 w 19679"/>
              <a:gd name="T1" fmla="*/ 213452 h 19679"/>
              <a:gd name="T2" fmla="*/ 193665 w 19679"/>
              <a:gd name="T3" fmla="*/ 213452 h 19679"/>
              <a:gd name="T4" fmla="*/ 193665 w 19679"/>
              <a:gd name="T5" fmla="*/ 213452 h 19679"/>
              <a:gd name="T6" fmla="*/ 193665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289E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6" name="AutoShape 12"/>
          <p:cNvSpPr>
            <a:spLocks/>
          </p:cNvSpPr>
          <p:nvPr/>
        </p:nvSpPr>
        <p:spPr bwMode="auto">
          <a:xfrm>
            <a:off x="5132190" y="6042843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1D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2699792" y="360040"/>
            <a:ext cx="238125" cy="317500"/>
            <a:chOff x="0" y="0"/>
            <a:chExt cx="635299" cy="635299"/>
          </a:xfrm>
        </p:grpSpPr>
        <p:sp>
          <p:nvSpPr>
            <p:cNvPr id="18" name="AutoShape 9"/>
            <p:cNvSpPr>
              <a:spLocks/>
            </p:cNvSpPr>
            <p:nvPr/>
          </p:nvSpPr>
          <p:spPr bwMode="auto">
            <a:xfrm>
              <a:off x="0" y="0"/>
              <a:ext cx="635299" cy="635299"/>
            </a:xfrm>
            <a:custGeom>
              <a:avLst/>
              <a:gdLst>
                <a:gd name="T0" fmla="*/ 317633 w 19679"/>
                <a:gd name="T1" fmla="*/ 348657 h 19679"/>
                <a:gd name="T2" fmla="*/ 317633 w 19679"/>
                <a:gd name="T3" fmla="*/ 348657 h 19679"/>
                <a:gd name="T4" fmla="*/ 317633 w 19679"/>
                <a:gd name="T5" fmla="*/ 348657 h 19679"/>
                <a:gd name="T6" fmla="*/ 317633 w 19679"/>
                <a:gd name="T7" fmla="*/ 348657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95BA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19" name="AutoShape 10"/>
            <p:cNvSpPr>
              <a:spLocks/>
            </p:cNvSpPr>
            <p:nvPr/>
          </p:nvSpPr>
          <p:spPr bwMode="auto">
            <a:xfrm>
              <a:off x="187413" y="185825"/>
              <a:ext cx="260473" cy="260473"/>
            </a:xfrm>
            <a:custGeom>
              <a:avLst/>
              <a:gdLst>
                <a:gd name="T0" fmla="*/ 130236 w 21600"/>
                <a:gd name="T1" fmla="*/ 130236 h 21600"/>
                <a:gd name="T2" fmla="*/ 130236 w 21600"/>
                <a:gd name="T3" fmla="*/ 130236 h 21600"/>
                <a:gd name="T4" fmla="*/ 130236 w 21600"/>
                <a:gd name="T5" fmla="*/ 130236 h 21600"/>
                <a:gd name="T6" fmla="*/ 130236 w 21600"/>
                <a:gd name="T7" fmla="*/ 1302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600"/>
                    <a:pt x="14380" y="21600"/>
                  </a:cubicBezTo>
                  <a:cubicBezTo>
                    <a:pt x="13730" y="21600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11" y="1772816"/>
            <a:ext cx="38957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76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89697" y="4557713"/>
            <a:ext cx="2466975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defTabSz="192024">
              <a:lnSpc>
                <a:spcPct val="100000"/>
              </a:lnSpc>
              <a:defRPr/>
            </a:pPr>
            <a:endParaRPr lang="es-ES" sz="500" b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6146" name="AutoShape 2"/>
          <p:cNvSpPr>
            <a:spLocks/>
          </p:cNvSpPr>
          <p:nvPr/>
        </p:nvSpPr>
        <p:spPr bwMode="auto">
          <a:xfrm>
            <a:off x="2620565" y="3284537"/>
            <a:ext cx="4233863" cy="889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es-ES" altLang="ko-KR" sz="1100" smtClean="0">
                <a:solidFill>
                  <a:srgbClr val="43AB92"/>
                </a:solidFill>
              </a:rPr>
              <a:t>maria </a:t>
            </a:r>
            <a:r>
              <a:rPr lang="en-US" altLang="ko-KR" sz="1100" smtClean="0">
                <a:solidFill>
                  <a:srgbClr val="43AB92"/>
                </a:solidFill>
              </a:rPr>
              <a:t>DB</a:t>
            </a:r>
            <a:r>
              <a:rPr lang="ko-KR" altLang="en-US" sz="1100" smtClean="0">
                <a:solidFill>
                  <a:srgbClr val="43AB92"/>
                </a:solidFill>
              </a:rPr>
              <a:t>가동</a:t>
            </a:r>
            <a:r>
              <a:rPr lang="es-ES" altLang="ko-KR" sz="1100" smtClean="0">
                <a:solidFill>
                  <a:srgbClr val="838383"/>
                </a:solidFill>
              </a:rPr>
              <a:t> </a:t>
            </a:r>
            <a:r>
              <a:rPr lang="es-ES" altLang="ko-KR" sz="1100" b="0" smtClean="0">
                <a:solidFill>
                  <a:srgbClr val="838383"/>
                </a:solidFill>
              </a:rPr>
              <a:t>mysqld;</a:t>
            </a: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es-ES" altLang="ko-KR" sz="1100" smtClean="0">
                <a:solidFill>
                  <a:srgbClr val="43AB92"/>
                </a:solidFill>
              </a:rPr>
              <a:t>Nodejs  </a:t>
            </a:r>
            <a:r>
              <a:rPr lang="ko-KR" altLang="en-US" sz="1100" err="1" smtClean="0">
                <a:solidFill>
                  <a:srgbClr val="43AB92"/>
                </a:solidFill>
              </a:rPr>
              <a:t>웹서버</a:t>
            </a:r>
            <a:r>
              <a:rPr lang="ko-KR" altLang="en-US" sz="1100" smtClean="0">
                <a:solidFill>
                  <a:srgbClr val="43AB92"/>
                </a:solidFill>
              </a:rPr>
              <a:t> 가동</a:t>
            </a:r>
            <a:r>
              <a:rPr lang="es-ES" altLang="ko-KR" sz="1100" smtClean="0">
                <a:solidFill>
                  <a:srgbClr val="838383"/>
                </a:solidFill>
              </a:rPr>
              <a:t> </a:t>
            </a:r>
            <a:r>
              <a:rPr lang="en-US" altLang="ko-KR" sz="1100" smtClean="0">
                <a:solidFill>
                  <a:srgbClr val="838383"/>
                </a:solidFill>
              </a:rPr>
              <a:t>node server</a:t>
            </a:r>
            <a:endParaRPr lang="es-ES" altLang="ko-KR" sz="110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1100" err="1" smtClean="0">
                <a:solidFill>
                  <a:srgbClr val="43AB92"/>
                </a:solidFill>
              </a:rPr>
              <a:t>구글</a:t>
            </a:r>
            <a:r>
              <a:rPr lang="ko-KR" altLang="en-US" sz="1100" smtClean="0">
                <a:solidFill>
                  <a:srgbClr val="43AB92"/>
                </a:solidFill>
              </a:rPr>
              <a:t> 크롬 </a:t>
            </a:r>
            <a:r>
              <a:rPr lang="ko-KR" altLang="en-US" sz="1100" err="1" smtClean="0">
                <a:solidFill>
                  <a:srgbClr val="43AB92"/>
                </a:solidFill>
              </a:rPr>
              <a:t>브라우져</a:t>
            </a:r>
            <a:r>
              <a:rPr lang="es-ES" altLang="ko-KR" sz="1100" smtClean="0">
                <a:solidFill>
                  <a:srgbClr val="838383"/>
                </a:solidFill>
              </a:rPr>
              <a:t> </a:t>
            </a:r>
            <a:r>
              <a:rPr lang="en-US" altLang="ko-KR" sz="1100" smtClean="0">
                <a:solidFill>
                  <a:srgbClr val="838383"/>
                </a:solidFill>
              </a:rPr>
              <a:t>localhost:9999/project/game</a:t>
            </a:r>
            <a:endParaRPr lang="es-ES" altLang="ko-KR" sz="1100" b="0" smtClean="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endParaRPr lang="es-ES" altLang="ko-KR" sz="1100"/>
          </a:p>
        </p:txBody>
      </p:sp>
      <p:sp>
        <p:nvSpPr>
          <p:cNvPr id="6147" name="AutoShape 3"/>
          <p:cNvSpPr>
            <a:spLocks/>
          </p:cNvSpPr>
          <p:nvPr/>
        </p:nvSpPr>
        <p:spPr bwMode="auto">
          <a:xfrm>
            <a:off x="3036690" y="2249488"/>
            <a:ext cx="2917626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 anchor="ctr"/>
          <a:lstStyle/>
          <a:p>
            <a:r>
              <a:rPr lang="ko-KR" altLang="en-US" sz="1700" b="0" smtClean="0">
                <a:solidFill>
                  <a:srgbClr val="53585F"/>
                </a:solidFill>
              </a:rPr>
              <a:t>시연</a:t>
            </a:r>
            <a:endParaRPr lang="es-E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289697" y="3048794"/>
            <a:ext cx="2466975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defTabSz="192024">
              <a:lnSpc>
                <a:spcPct val="100000"/>
              </a:lnSpc>
              <a:defRPr/>
            </a:pPr>
            <a:endParaRPr lang="es-ES" sz="500" b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6149" name="AutoShape 5"/>
          <p:cNvSpPr>
            <a:spLocks/>
          </p:cNvSpPr>
          <p:nvPr/>
        </p:nvSpPr>
        <p:spPr bwMode="auto">
          <a:xfrm>
            <a:off x="3039071" y="2736850"/>
            <a:ext cx="2917626" cy="152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800" err="1" smtClean="0">
                <a:solidFill>
                  <a:srgbClr val="838383"/>
                </a:solidFill>
              </a:rPr>
              <a:t>구글</a:t>
            </a:r>
            <a:r>
              <a:rPr lang="ko-KR" altLang="en-US" sz="800" smtClean="0">
                <a:solidFill>
                  <a:srgbClr val="838383"/>
                </a:solidFill>
              </a:rPr>
              <a:t> 크롬 </a:t>
            </a:r>
            <a:r>
              <a:rPr lang="ko-KR" altLang="en-US" sz="800" err="1" smtClean="0">
                <a:solidFill>
                  <a:srgbClr val="838383"/>
                </a:solidFill>
              </a:rPr>
              <a:t>브라우져</a:t>
            </a:r>
            <a:endParaRPr lang="es-ES" altLang="ko-KR"/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4241602" y="2641600"/>
            <a:ext cx="620316" cy="33338"/>
          </a:xfrm>
          <a:custGeom>
            <a:avLst/>
            <a:gdLst>
              <a:gd name="T0" fmla="*/ 827088 w 21600"/>
              <a:gd name="T1" fmla="*/ 33338 h 21600"/>
              <a:gd name="T2" fmla="*/ 827088 w 21600"/>
              <a:gd name="T3" fmla="*/ 33338 h 21600"/>
              <a:gd name="T4" fmla="*/ 827088 w 21600"/>
              <a:gd name="T5" fmla="*/ 33338 h 21600"/>
              <a:gd name="T6" fmla="*/ 827088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1" name="AutoShape 7"/>
          <p:cNvSpPr>
            <a:spLocks/>
          </p:cNvSpPr>
          <p:nvPr/>
        </p:nvSpPr>
        <p:spPr bwMode="auto">
          <a:xfrm>
            <a:off x="3842743" y="4461669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BF1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2" name="AutoShape 8"/>
          <p:cNvSpPr>
            <a:spLocks/>
          </p:cNvSpPr>
          <p:nvPr/>
        </p:nvSpPr>
        <p:spPr bwMode="auto">
          <a:xfrm>
            <a:off x="4095155" y="4461669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EEA5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3" name="AutoShape 9"/>
          <p:cNvSpPr>
            <a:spLocks/>
          </p:cNvSpPr>
          <p:nvPr/>
        </p:nvSpPr>
        <p:spPr bwMode="auto">
          <a:xfrm>
            <a:off x="4359474" y="4461669"/>
            <a:ext cx="145256" cy="194469"/>
          </a:xfrm>
          <a:custGeom>
            <a:avLst/>
            <a:gdLst>
              <a:gd name="T0" fmla="*/ 193665 w 19679"/>
              <a:gd name="T1" fmla="*/ 213452 h 19679"/>
              <a:gd name="T2" fmla="*/ 193665 w 19679"/>
              <a:gd name="T3" fmla="*/ 213452 h 19679"/>
              <a:gd name="T4" fmla="*/ 193665 w 19679"/>
              <a:gd name="T5" fmla="*/ 213452 h 19679"/>
              <a:gd name="T6" fmla="*/ 193665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95BA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4" name="AutoShape 10"/>
          <p:cNvSpPr>
            <a:spLocks/>
          </p:cNvSpPr>
          <p:nvPr/>
        </p:nvSpPr>
        <p:spPr bwMode="auto">
          <a:xfrm>
            <a:off x="4604147" y="4461669"/>
            <a:ext cx="145852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4CB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5" name="AutoShape 11"/>
          <p:cNvSpPr>
            <a:spLocks/>
          </p:cNvSpPr>
          <p:nvPr/>
        </p:nvSpPr>
        <p:spPr bwMode="auto">
          <a:xfrm>
            <a:off x="4868466" y="4461669"/>
            <a:ext cx="145256" cy="194469"/>
          </a:xfrm>
          <a:custGeom>
            <a:avLst/>
            <a:gdLst>
              <a:gd name="T0" fmla="*/ 193665 w 19679"/>
              <a:gd name="T1" fmla="*/ 213452 h 19679"/>
              <a:gd name="T2" fmla="*/ 193665 w 19679"/>
              <a:gd name="T3" fmla="*/ 213452 h 19679"/>
              <a:gd name="T4" fmla="*/ 193665 w 19679"/>
              <a:gd name="T5" fmla="*/ 213452 h 19679"/>
              <a:gd name="T6" fmla="*/ 193665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289E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6" name="AutoShape 12"/>
          <p:cNvSpPr>
            <a:spLocks/>
          </p:cNvSpPr>
          <p:nvPr/>
        </p:nvSpPr>
        <p:spPr bwMode="auto">
          <a:xfrm>
            <a:off x="5132190" y="4461669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1D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2699792" y="2275925"/>
            <a:ext cx="238125" cy="317500"/>
            <a:chOff x="0" y="0"/>
            <a:chExt cx="635299" cy="635299"/>
          </a:xfrm>
        </p:grpSpPr>
        <p:sp>
          <p:nvSpPr>
            <p:cNvPr id="18" name="AutoShape 12"/>
            <p:cNvSpPr>
              <a:spLocks/>
            </p:cNvSpPr>
            <p:nvPr/>
          </p:nvSpPr>
          <p:spPr bwMode="auto">
            <a:xfrm>
              <a:off x="0" y="0"/>
              <a:ext cx="635299" cy="635299"/>
            </a:xfrm>
            <a:custGeom>
              <a:avLst/>
              <a:gdLst>
                <a:gd name="T0" fmla="*/ 317633 w 19679"/>
                <a:gd name="T1" fmla="*/ 348657 h 19679"/>
                <a:gd name="T2" fmla="*/ 317633 w 19679"/>
                <a:gd name="T3" fmla="*/ 348657 h 19679"/>
                <a:gd name="T4" fmla="*/ 317633 w 19679"/>
                <a:gd name="T5" fmla="*/ 348657 h 19679"/>
                <a:gd name="T6" fmla="*/ 317633 w 19679"/>
                <a:gd name="T7" fmla="*/ 348657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4CB4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19" name="AutoShape 13"/>
            <p:cNvSpPr>
              <a:spLocks/>
            </p:cNvSpPr>
            <p:nvPr/>
          </p:nvSpPr>
          <p:spPr bwMode="auto">
            <a:xfrm>
              <a:off x="193766" y="174707"/>
              <a:ext cx="258884" cy="258884"/>
            </a:xfrm>
            <a:custGeom>
              <a:avLst/>
              <a:gdLst>
                <a:gd name="T0" fmla="*/ 129442 w 21600"/>
                <a:gd name="T1" fmla="*/ 129442 h 21600"/>
                <a:gd name="T2" fmla="*/ 129442 w 21600"/>
                <a:gd name="T3" fmla="*/ 129442 h 21600"/>
                <a:gd name="T4" fmla="*/ 129442 w 21600"/>
                <a:gd name="T5" fmla="*/ 129442 h 21600"/>
                <a:gd name="T6" fmla="*/ 129442 w 21600"/>
                <a:gd name="T7" fmla="*/ 12944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6949"/>
                  </a:moveTo>
                  <a:cubicBezTo>
                    <a:pt x="21599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600"/>
                    <a:pt x="17089" y="21600"/>
                  </a:cubicBezTo>
                  <a:lnTo>
                    <a:pt x="4496" y="21600"/>
                  </a:lnTo>
                  <a:cubicBezTo>
                    <a:pt x="4328" y="21600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50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89697" y="5634831"/>
            <a:ext cx="2466975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defTabSz="192024">
              <a:lnSpc>
                <a:spcPct val="100000"/>
              </a:lnSpc>
              <a:defRPr/>
            </a:pPr>
            <a:endParaRPr lang="es-ES" sz="500" b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6146" name="AutoShape 2"/>
          <p:cNvSpPr>
            <a:spLocks/>
          </p:cNvSpPr>
          <p:nvPr/>
        </p:nvSpPr>
        <p:spPr bwMode="auto">
          <a:xfrm>
            <a:off x="2620565" y="2348880"/>
            <a:ext cx="5263803" cy="28803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1100" dirty="0" err="1" smtClean="0">
                <a:solidFill>
                  <a:srgbClr val="43AB92"/>
                </a:solidFill>
              </a:rPr>
              <a:t>잘된점</a:t>
            </a:r>
            <a:r>
              <a:rPr lang="es-ES" altLang="ko-KR" sz="1100" dirty="0" smtClean="0">
                <a:solidFill>
                  <a:srgbClr val="838383"/>
                </a:solidFill>
              </a:rPr>
              <a:t> </a:t>
            </a: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1100" b="0" dirty="0" smtClean="0">
                <a:solidFill>
                  <a:srgbClr val="838383"/>
                </a:solidFill>
              </a:rPr>
              <a:t>∙ 한달 간 </a:t>
            </a:r>
            <a:r>
              <a:rPr lang="ko-KR" altLang="en-US" sz="1100" b="0" dirty="0" smtClean="0">
                <a:solidFill>
                  <a:srgbClr val="838383"/>
                </a:solidFill>
              </a:rPr>
              <a:t>배운 대부분의 기술 적용</a:t>
            </a:r>
            <a:endParaRPr lang="en-US" altLang="ko-KR" sz="1100" b="0" dirty="0" smtClean="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en-US" altLang="ko-KR" sz="1100" dirty="0" smtClean="0">
                <a:solidFill>
                  <a:srgbClr val="838383"/>
                </a:solidFill>
              </a:rPr>
              <a:t>  (</a:t>
            </a:r>
            <a:r>
              <a:rPr lang="en-US" altLang="ko-KR" sz="1100" dirty="0" smtClean="0">
                <a:solidFill>
                  <a:srgbClr val="838383"/>
                </a:solidFill>
              </a:rPr>
              <a:t>Java script, </a:t>
            </a:r>
            <a:r>
              <a:rPr lang="en-US" altLang="ko-KR" sz="1100" dirty="0" err="1" smtClean="0">
                <a:solidFill>
                  <a:srgbClr val="838383"/>
                </a:solidFill>
              </a:rPr>
              <a:t>nodejs</a:t>
            </a:r>
            <a:r>
              <a:rPr lang="en-US" altLang="ko-KR" sz="1100" dirty="0" smtClean="0">
                <a:solidFill>
                  <a:srgbClr val="838383"/>
                </a:solidFill>
              </a:rPr>
              <a:t>, </a:t>
            </a:r>
            <a:r>
              <a:rPr lang="en-US" altLang="ko-KR" sz="1100" dirty="0" err="1" smtClean="0">
                <a:solidFill>
                  <a:srgbClr val="838383"/>
                </a:solidFill>
              </a:rPr>
              <a:t>jQuery</a:t>
            </a:r>
            <a:r>
              <a:rPr lang="en-US" altLang="ko-KR" sz="1100" dirty="0" smtClean="0">
                <a:solidFill>
                  <a:srgbClr val="838383"/>
                </a:solidFill>
              </a:rPr>
              <a:t>, html, </a:t>
            </a:r>
            <a:r>
              <a:rPr lang="en-US" altLang="ko-KR" sz="1100" dirty="0" err="1" smtClean="0">
                <a:solidFill>
                  <a:srgbClr val="838383"/>
                </a:solidFill>
              </a:rPr>
              <a:t>css</a:t>
            </a:r>
            <a:r>
              <a:rPr lang="en-US" altLang="ko-KR" sz="1100" dirty="0" smtClean="0">
                <a:solidFill>
                  <a:srgbClr val="838383"/>
                </a:solidFill>
              </a:rPr>
              <a:t>, </a:t>
            </a:r>
            <a:r>
              <a:rPr lang="en-US" altLang="ko-KR" sz="1100" dirty="0" err="1" smtClean="0">
                <a:solidFill>
                  <a:srgbClr val="838383"/>
                </a:solidFill>
              </a:rPr>
              <a:t>ejs</a:t>
            </a:r>
            <a:r>
              <a:rPr lang="en-US" altLang="ko-KR" sz="1100" dirty="0" smtClean="0">
                <a:solidFill>
                  <a:srgbClr val="838383"/>
                </a:solidFill>
              </a:rPr>
              <a:t>)</a:t>
            </a: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1100" dirty="0" err="1" smtClean="0">
                <a:solidFill>
                  <a:srgbClr val="43AB92"/>
                </a:solidFill>
              </a:rPr>
              <a:t>잘</a:t>
            </a:r>
            <a:r>
              <a:rPr lang="ko-KR" altLang="en-US" sz="1100" dirty="0" err="1">
                <a:solidFill>
                  <a:srgbClr val="43AB92"/>
                </a:solidFill>
              </a:rPr>
              <a:t>못</a:t>
            </a:r>
            <a:r>
              <a:rPr lang="ko-KR" altLang="en-US" sz="1100" dirty="0" err="1" smtClean="0">
                <a:solidFill>
                  <a:srgbClr val="43AB92"/>
                </a:solidFill>
              </a:rPr>
              <a:t>된점</a:t>
            </a:r>
            <a:r>
              <a:rPr lang="es-ES" altLang="ko-KR" sz="1100" dirty="0" smtClean="0">
                <a:solidFill>
                  <a:srgbClr val="838383"/>
                </a:solidFill>
              </a:rPr>
              <a:t> </a:t>
            </a: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1100" dirty="0">
                <a:solidFill>
                  <a:srgbClr val="838383"/>
                </a:solidFill>
              </a:rPr>
              <a:t>∙ </a:t>
            </a:r>
            <a:r>
              <a:rPr lang="en-US" altLang="ko-KR" sz="1100" dirty="0" err="1" smtClean="0">
                <a:solidFill>
                  <a:srgbClr val="838383"/>
                </a:solidFill>
              </a:rPr>
              <a:t>Hittest</a:t>
            </a:r>
            <a:r>
              <a:rPr lang="en-US" altLang="ko-KR" sz="1100" dirty="0" smtClean="0">
                <a:solidFill>
                  <a:srgbClr val="838383"/>
                </a:solidFill>
              </a:rPr>
              <a:t> </a:t>
            </a:r>
            <a:r>
              <a:rPr lang="ko-KR" altLang="en-US" sz="1100" dirty="0" smtClean="0">
                <a:solidFill>
                  <a:srgbClr val="838383"/>
                </a:solidFill>
              </a:rPr>
              <a:t>부분 개선하고자 하였는데 포기함</a:t>
            </a:r>
            <a:endParaRPr lang="en-US" altLang="ko-KR" sz="1100" dirty="0" smtClean="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1100" dirty="0">
                <a:solidFill>
                  <a:srgbClr val="838383"/>
                </a:solidFill>
              </a:rPr>
              <a:t>∙ </a:t>
            </a:r>
            <a:r>
              <a:rPr lang="ko-KR" altLang="en-US" sz="1100" dirty="0" smtClean="0">
                <a:solidFill>
                  <a:srgbClr val="838383"/>
                </a:solidFill>
              </a:rPr>
              <a:t>코딩 위치를 </a:t>
            </a:r>
            <a:r>
              <a:rPr lang="ko-KR" altLang="en-US" sz="1100" dirty="0" smtClean="0">
                <a:solidFill>
                  <a:srgbClr val="838383"/>
                </a:solidFill>
              </a:rPr>
              <a:t>찾지 못해서 </a:t>
            </a:r>
            <a:r>
              <a:rPr lang="ko-KR" altLang="en-US" sz="1100" dirty="0" smtClean="0">
                <a:solidFill>
                  <a:srgbClr val="838383"/>
                </a:solidFill>
              </a:rPr>
              <a:t>아무 곳에나 프로그램 진행 하다 보니 </a:t>
            </a:r>
            <a:endParaRPr lang="en-US" altLang="ko-KR" sz="1100" dirty="0" smtClean="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1100" dirty="0" smtClean="0">
                <a:solidFill>
                  <a:srgbClr val="838383"/>
                </a:solidFill>
              </a:rPr>
              <a:t>  별도의 객체 파일을 생성 하지 </a:t>
            </a:r>
            <a:r>
              <a:rPr lang="ko-KR" altLang="en-US" sz="1100" dirty="0" smtClean="0">
                <a:solidFill>
                  <a:srgbClr val="838383"/>
                </a:solidFill>
              </a:rPr>
              <a:t>못하고 하나의 파일로 작성함</a:t>
            </a:r>
            <a:endParaRPr lang="es-ES" altLang="ko-KR" sz="1100" dirty="0" smtClean="0"/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1100" dirty="0" err="1" smtClean="0">
                <a:solidFill>
                  <a:srgbClr val="43AB92"/>
                </a:solidFill>
              </a:rPr>
              <a:t>느</a:t>
            </a:r>
            <a:r>
              <a:rPr lang="ko-KR" altLang="en-US" sz="1100" dirty="0" err="1">
                <a:solidFill>
                  <a:srgbClr val="43AB92"/>
                </a:solidFill>
              </a:rPr>
              <a:t>낀</a:t>
            </a:r>
            <a:r>
              <a:rPr lang="ko-KR" altLang="en-US" sz="1100" dirty="0" err="1" smtClean="0">
                <a:solidFill>
                  <a:srgbClr val="43AB92"/>
                </a:solidFill>
              </a:rPr>
              <a:t>점</a:t>
            </a:r>
            <a:r>
              <a:rPr lang="es-ES" altLang="ko-KR" sz="1100" dirty="0" smtClean="0">
                <a:solidFill>
                  <a:srgbClr val="838383"/>
                </a:solidFill>
              </a:rPr>
              <a:t> </a:t>
            </a: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1100" dirty="0">
                <a:solidFill>
                  <a:srgbClr val="838383"/>
                </a:solidFill>
              </a:rPr>
              <a:t>∙ </a:t>
            </a:r>
            <a:r>
              <a:rPr lang="ko-KR" altLang="en-US" sz="1100" dirty="0" smtClean="0">
                <a:solidFill>
                  <a:srgbClr val="838383"/>
                </a:solidFill>
              </a:rPr>
              <a:t>강사님한테 배울 때는 </a:t>
            </a:r>
            <a:r>
              <a:rPr lang="ko-KR" altLang="en-US" sz="1100" dirty="0" smtClean="0">
                <a:solidFill>
                  <a:srgbClr val="838383"/>
                </a:solidFill>
              </a:rPr>
              <a:t>이해가 됐는데 막상 </a:t>
            </a:r>
            <a:r>
              <a:rPr lang="ko-KR" altLang="en-US" sz="1100" dirty="0" smtClean="0">
                <a:solidFill>
                  <a:srgbClr val="838383"/>
                </a:solidFill>
              </a:rPr>
              <a:t>혼자 하려니 </a:t>
            </a:r>
            <a:r>
              <a:rPr lang="ko-KR" altLang="en-US" sz="1100" dirty="0" smtClean="0">
                <a:solidFill>
                  <a:srgbClr val="838383"/>
                </a:solidFill>
              </a:rPr>
              <a:t>생각이 </a:t>
            </a:r>
            <a:r>
              <a:rPr lang="ko-KR" altLang="en-US" sz="1100" dirty="0" err="1" smtClean="0">
                <a:solidFill>
                  <a:srgbClr val="838383"/>
                </a:solidFill>
              </a:rPr>
              <a:t>안남</a:t>
            </a:r>
            <a:endParaRPr lang="en-US" altLang="ko-KR" sz="1100" dirty="0" smtClean="0">
              <a:solidFill>
                <a:srgbClr val="838383"/>
              </a:solidFill>
            </a:endParaRPr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en-US" altLang="ko-KR" sz="1100" dirty="0" smtClean="0">
                <a:solidFill>
                  <a:srgbClr val="838383"/>
                </a:solidFill>
              </a:rPr>
              <a:t>  Java </a:t>
            </a:r>
            <a:r>
              <a:rPr lang="ko-KR" altLang="en-US" sz="1100" dirty="0" smtClean="0">
                <a:solidFill>
                  <a:srgbClr val="838383"/>
                </a:solidFill>
              </a:rPr>
              <a:t>배울 때는 </a:t>
            </a:r>
            <a:r>
              <a:rPr lang="ko-KR" altLang="en-US" sz="1100" dirty="0" smtClean="0">
                <a:solidFill>
                  <a:srgbClr val="838383"/>
                </a:solidFill>
              </a:rPr>
              <a:t>혼자서 해보는 습관을 갖자</a:t>
            </a:r>
            <a:endParaRPr lang="es-ES" altLang="ko-KR" sz="1100" dirty="0" smtClean="0"/>
          </a:p>
          <a:p>
            <a:pPr defTabSz="272034">
              <a:lnSpc>
                <a:spcPct val="120000"/>
              </a:lnSpc>
              <a:spcBef>
                <a:spcPts val="714"/>
              </a:spcBef>
            </a:pPr>
            <a:endParaRPr lang="es-ES" altLang="ko-KR" sz="1100" dirty="0"/>
          </a:p>
        </p:txBody>
      </p:sp>
      <p:sp>
        <p:nvSpPr>
          <p:cNvPr id="6147" name="AutoShape 3"/>
          <p:cNvSpPr>
            <a:spLocks/>
          </p:cNvSpPr>
          <p:nvPr/>
        </p:nvSpPr>
        <p:spPr bwMode="auto">
          <a:xfrm>
            <a:off x="3036690" y="1268760"/>
            <a:ext cx="2917626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 anchor="ctr"/>
          <a:lstStyle/>
          <a:p>
            <a:r>
              <a:rPr lang="ko-KR" altLang="en-US" sz="1700" b="0" smtClean="0">
                <a:solidFill>
                  <a:srgbClr val="53585F"/>
                </a:solidFill>
              </a:rPr>
              <a:t>평가</a:t>
            </a:r>
            <a:endParaRPr lang="es-E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289697" y="2068066"/>
            <a:ext cx="2466975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defTabSz="192024">
              <a:lnSpc>
                <a:spcPct val="100000"/>
              </a:lnSpc>
              <a:defRPr/>
            </a:pPr>
            <a:endParaRPr lang="es-ES" sz="500" b="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6149" name="AutoShape 5"/>
          <p:cNvSpPr>
            <a:spLocks/>
          </p:cNvSpPr>
          <p:nvPr/>
        </p:nvSpPr>
        <p:spPr bwMode="auto">
          <a:xfrm>
            <a:off x="3039071" y="1756122"/>
            <a:ext cx="2917626" cy="152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72034">
              <a:lnSpc>
                <a:spcPct val="120000"/>
              </a:lnSpc>
              <a:spcBef>
                <a:spcPts val="714"/>
              </a:spcBef>
            </a:pPr>
            <a:r>
              <a:rPr lang="ko-KR" altLang="en-US" sz="800" b="0" err="1" smtClean="0">
                <a:solidFill>
                  <a:srgbClr val="838383"/>
                </a:solidFill>
              </a:rPr>
              <a:t>잘된점</a:t>
            </a:r>
            <a:r>
              <a:rPr lang="en-US" altLang="ko-KR" sz="800" b="0" smtClean="0">
                <a:solidFill>
                  <a:srgbClr val="838383"/>
                </a:solidFill>
              </a:rPr>
              <a:t>, </a:t>
            </a:r>
            <a:r>
              <a:rPr lang="ko-KR" altLang="en-US" sz="800" b="0" err="1" smtClean="0">
                <a:solidFill>
                  <a:srgbClr val="838383"/>
                </a:solidFill>
              </a:rPr>
              <a:t>잘못된점</a:t>
            </a:r>
            <a:r>
              <a:rPr lang="en-US" altLang="ko-KR" sz="800" b="0" smtClean="0">
                <a:solidFill>
                  <a:srgbClr val="838383"/>
                </a:solidFill>
              </a:rPr>
              <a:t>, </a:t>
            </a:r>
            <a:r>
              <a:rPr lang="ko-KR" altLang="en-US" sz="800" b="0" err="1" smtClean="0">
                <a:solidFill>
                  <a:srgbClr val="838383"/>
                </a:solidFill>
              </a:rPr>
              <a:t>느낀점</a:t>
            </a:r>
            <a:r>
              <a:rPr lang="es-ES" altLang="ko-KR" sz="800" b="0" smtClean="0">
                <a:solidFill>
                  <a:srgbClr val="838383"/>
                </a:solidFill>
              </a:rPr>
              <a:t>.</a:t>
            </a:r>
            <a:endParaRPr lang="es-ES" altLang="ko-KR"/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4241602" y="1660872"/>
            <a:ext cx="620316" cy="33338"/>
          </a:xfrm>
          <a:custGeom>
            <a:avLst/>
            <a:gdLst>
              <a:gd name="T0" fmla="*/ 827088 w 21600"/>
              <a:gd name="T1" fmla="*/ 33338 h 21600"/>
              <a:gd name="T2" fmla="*/ 827088 w 21600"/>
              <a:gd name="T3" fmla="*/ 33338 h 21600"/>
              <a:gd name="T4" fmla="*/ 827088 w 21600"/>
              <a:gd name="T5" fmla="*/ 33338 h 21600"/>
              <a:gd name="T6" fmla="*/ 827088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1" name="AutoShape 7"/>
          <p:cNvSpPr>
            <a:spLocks/>
          </p:cNvSpPr>
          <p:nvPr/>
        </p:nvSpPr>
        <p:spPr bwMode="auto">
          <a:xfrm>
            <a:off x="3842743" y="5538787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BF1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2" name="AutoShape 8"/>
          <p:cNvSpPr>
            <a:spLocks/>
          </p:cNvSpPr>
          <p:nvPr/>
        </p:nvSpPr>
        <p:spPr bwMode="auto">
          <a:xfrm>
            <a:off x="4095155" y="5538787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EEA5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3" name="AutoShape 9"/>
          <p:cNvSpPr>
            <a:spLocks/>
          </p:cNvSpPr>
          <p:nvPr/>
        </p:nvSpPr>
        <p:spPr bwMode="auto">
          <a:xfrm>
            <a:off x="4359474" y="5538787"/>
            <a:ext cx="145256" cy="194469"/>
          </a:xfrm>
          <a:custGeom>
            <a:avLst/>
            <a:gdLst>
              <a:gd name="T0" fmla="*/ 193665 w 19679"/>
              <a:gd name="T1" fmla="*/ 213452 h 19679"/>
              <a:gd name="T2" fmla="*/ 193665 w 19679"/>
              <a:gd name="T3" fmla="*/ 213452 h 19679"/>
              <a:gd name="T4" fmla="*/ 193665 w 19679"/>
              <a:gd name="T5" fmla="*/ 213452 h 19679"/>
              <a:gd name="T6" fmla="*/ 193665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95BA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4" name="AutoShape 10"/>
          <p:cNvSpPr>
            <a:spLocks/>
          </p:cNvSpPr>
          <p:nvPr/>
        </p:nvSpPr>
        <p:spPr bwMode="auto">
          <a:xfrm>
            <a:off x="4604147" y="5538787"/>
            <a:ext cx="145852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4CB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5" name="AutoShape 11"/>
          <p:cNvSpPr>
            <a:spLocks/>
          </p:cNvSpPr>
          <p:nvPr/>
        </p:nvSpPr>
        <p:spPr bwMode="auto">
          <a:xfrm>
            <a:off x="4868466" y="5538787"/>
            <a:ext cx="145256" cy="194469"/>
          </a:xfrm>
          <a:custGeom>
            <a:avLst/>
            <a:gdLst>
              <a:gd name="T0" fmla="*/ 193665 w 19679"/>
              <a:gd name="T1" fmla="*/ 213452 h 19679"/>
              <a:gd name="T2" fmla="*/ 193665 w 19679"/>
              <a:gd name="T3" fmla="*/ 213452 h 19679"/>
              <a:gd name="T4" fmla="*/ 193665 w 19679"/>
              <a:gd name="T5" fmla="*/ 213452 h 19679"/>
              <a:gd name="T6" fmla="*/ 193665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289E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6156" name="AutoShape 12"/>
          <p:cNvSpPr>
            <a:spLocks/>
          </p:cNvSpPr>
          <p:nvPr/>
        </p:nvSpPr>
        <p:spPr bwMode="auto">
          <a:xfrm>
            <a:off x="5132190" y="5538787"/>
            <a:ext cx="145851" cy="194469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1D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2699792" y="1293366"/>
            <a:ext cx="238125" cy="318294"/>
            <a:chOff x="0" y="0"/>
            <a:chExt cx="635299" cy="635299"/>
          </a:xfrm>
        </p:grpSpPr>
        <p:sp>
          <p:nvSpPr>
            <p:cNvPr id="18" name="AutoShape 15"/>
            <p:cNvSpPr>
              <a:spLocks/>
            </p:cNvSpPr>
            <p:nvPr/>
          </p:nvSpPr>
          <p:spPr bwMode="auto">
            <a:xfrm>
              <a:off x="0" y="0"/>
              <a:ext cx="635299" cy="635299"/>
            </a:xfrm>
            <a:custGeom>
              <a:avLst/>
              <a:gdLst>
                <a:gd name="T0" fmla="*/ 317633 w 19679"/>
                <a:gd name="T1" fmla="*/ 348657 h 19679"/>
                <a:gd name="T2" fmla="*/ 317633 w 19679"/>
                <a:gd name="T3" fmla="*/ 348657 h 19679"/>
                <a:gd name="T4" fmla="*/ 317633 w 19679"/>
                <a:gd name="T5" fmla="*/ 348657 h 19679"/>
                <a:gd name="T6" fmla="*/ 317633 w 19679"/>
                <a:gd name="T7" fmla="*/ 348657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289E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19" name="AutoShape 16"/>
            <p:cNvSpPr>
              <a:spLocks/>
            </p:cNvSpPr>
            <p:nvPr/>
          </p:nvSpPr>
          <p:spPr bwMode="auto">
            <a:xfrm>
              <a:off x="192177" y="207542"/>
              <a:ext cx="250943" cy="201204"/>
            </a:xfrm>
            <a:custGeom>
              <a:avLst/>
              <a:gdLst>
                <a:gd name="T0" fmla="*/ 125472 w 21600"/>
                <a:gd name="T1" fmla="*/ 100602 h 21600"/>
                <a:gd name="T2" fmla="*/ 125472 w 21600"/>
                <a:gd name="T3" fmla="*/ 100602 h 21600"/>
                <a:gd name="T4" fmla="*/ 125472 w 21600"/>
                <a:gd name="T5" fmla="*/ 100602 h 21600"/>
                <a:gd name="T6" fmla="*/ 125472 w 21600"/>
                <a:gd name="T7" fmla="*/ 10060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599" y="4427"/>
                    <a:pt x="21599" y="4865"/>
                  </a:cubicBezTo>
                  <a:lnTo>
                    <a:pt x="21599" y="19984"/>
                  </a:lnTo>
                  <a:cubicBezTo>
                    <a:pt x="21599" y="20421"/>
                    <a:pt x="21470" y="20803"/>
                    <a:pt x="21208" y="21121"/>
                  </a:cubicBezTo>
                  <a:cubicBezTo>
                    <a:pt x="20946" y="21441"/>
                    <a:pt x="20632" y="21599"/>
                    <a:pt x="20263" y="21599"/>
                  </a:cubicBezTo>
                  <a:lnTo>
                    <a:pt x="1348" y="21599"/>
                  </a:lnTo>
                  <a:cubicBezTo>
                    <a:pt x="981" y="21599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50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295</Words>
  <Application>Microsoft Office PowerPoint</Application>
  <PresentationFormat>화면 슬라이드 쇼(4:3)</PresentationFormat>
  <Paragraphs>88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38</cp:revision>
  <dcterms:created xsi:type="dcterms:W3CDTF">2016-07-28T07:22:23Z</dcterms:created>
  <dcterms:modified xsi:type="dcterms:W3CDTF">2016-07-29T01:12:10Z</dcterms:modified>
</cp:coreProperties>
</file>