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0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9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25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6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4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0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BC43-B328-4111-B7D0-A87C6E56E70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E1B6A-CEEC-4C38-AF73-FA2FA12C6F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1109" y="1340768"/>
            <a:ext cx="1656184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어트리뷰트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고유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---------------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영화제목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장르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상영시간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개봉일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감</a:t>
            </a:r>
            <a:r>
              <a:rPr lang="ko-KR" altLang="en-US" dirty="0">
                <a:solidFill>
                  <a:schemeClr val="tx1"/>
                </a:solidFill>
              </a:rPr>
              <a:t>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98072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Movie(</a:t>
            </a:r>
            <a:r>
              <a:rPr lang="ko-KR" altLang="en-US" dirty="0" err="1" smtClean="0"/>
              <a:t>엔터티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0449" y="20407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B050"/>
                </a:solidFill>
              </a:rPr>
              <a:t>후보키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err="1" smtClean="0">
                <a:solidFill>
                  <a:srgbClr val="00B050"/>
                </a:solidFill>
              </a:rPr>
              <a:t>고유한</a:t>
            </a:r>
            <a:r>
              <a:rPr lang="ko-KR" altLang="en-US" dirty="0" err="1">
                <a:solidFill>
                  <a:srgbClr val="00B050"/>
                </a:solidFill>
              </a:rPr>
              <a:t>값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4179201" y="1881741"/>
            <a:ext cx="1060498" cy="3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0829" y="692696"/>
            <a:ext cx="1656184" cy="1263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장르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---------------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장르명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32656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Genre</a:t>
            </a:r>
            <a:endParaRPr lang="ko-KR" altLang="en-US" dirty="0"/>
          </a:p>
        </p:txBody>
      </p:sp>
      <p:cxnSp>
        <p:nvCxnSpPr>
          <p:cNvPr id="14" name="꺾인 연결선 13"/>
          <p:cNvCxnSpPr/>
          <p:nvPr/>
        </p:nvCxnSpPr>
        <p:spPr>
          <a:xfrm>
            <a:off x="1979712" y="1484784"/>
            <a:ext cx="1224136" cy="11671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843808" y="2492896"/>
            <a:ext cx="360040" cy="159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843808" y="2687084"/>
            <a:ext cx="360040" cy="165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1828" y="416407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1:</a:t>
            </a:r>
            <a:r>
              <a:rPr lang="ko-KR" altLang="en-US" dirty="0" err="1" smtClean="0">
                <a:solidFill>
                  <a:srgbClr val="00B050"/>
                </a:solidFill>
              </a:rPr>
              <a:t>다관계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err="1" smtClean="0">
                <a:solidFill>
                  <a:srgbClr val="00B050"/>
                </a:solidFill>
              </a:rPr>
              <a:t>일때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23" name="직선 화살표 연결선 22"/>
          <p:cNvCxnSpPr>
            <a:stCxn id="22" idx="0"/>
          </p:cNvCxnSpPr>
          <p:nvPr/>
        </p:nvCxnSpPr>
        <p:spPr>
          <a:xfrm flipV="1">
            <a:off x="2071086" y="2996952"/>
            <a:ext cx="772722" cy="1167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1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2016-08-29T01:32:53Z</dcterms:created>
  <dcterms:modified xsi:type="dcterms:W3CDTF">2016-08-29T01:42:39Z</dcterms:modified>
</cp:coreProperties>
</file>