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8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3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8963-88AB-4A5C-BBE1-0BC41161C097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1011-BC18-4250-8830-0558387DD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3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052736"/>
            <a:ext cx="144016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Chatmember_id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Password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Profile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status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4019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Chatmembe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엔터티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6064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err="1" smtClean="0"/>
              <a:t>엔터티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75856" y="1883122"/>
            <a:ext cx="144016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Friend_id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</a:t>
            </a:r>
            <a:r>
              <a:rPr lang="en-US" altLang="ko-KR" sz="1000" dirty="0" smtClean="0">
                <a:solidFill>
                  <a:schemeClr val="tx1"/>
                </a:solidFill>
              </a:rPr>
              <a:t>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you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7864" y="15352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>
            <a:off x="2051720" y="1304764"/>
            <a:ext cx="1280120" cy="10824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0925" y="1120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릴레이</a:t>
            </a:r>
            <a:r>
              <a:rPr lang="ko-KR" altLang="en-US" dirty="0" err="1"/>
              <a:t>션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>
          <a:xfrm>
            <a:off x="1907704" y="1437444"/>
            <a:ext cx="1424136" cy="1127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61626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53858" y="370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9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2016-08-26T01:10:14Z</dcterms:created>
  <dcterms:modified xsi:type="dcterms:W3CDTF">2016-08-26T04:02:25Z</dcterms:modified>
</cp:coreProperties>
</file>