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689E-363A-4D4C-BDCA-362B0AAA57F1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2827-0592-4EE2-8D58-17FC0342C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689E-363A-4D4C-BDCA-362B0AAA57F1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2827-0592-4EE2-8D58-17FC0342C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689E-363A-4D4C-BDCA-362B0AAA57F1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2827-0592-4EE2-8D58-17FC0342C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5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689E-363A-4D4C-BDCA-362B0AAA57F1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2827-0592-4EE2-8D58-17FC0342C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9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689E-363A-4D4C-BDCA-362B0AAA57F1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2827-0592-4EE2-8D58-17FC0342C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38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689E-363A-4D4C-BDCA-362B0AAA57F1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2827-0592-4EE2-8D58-17FC0342C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1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689E-363A-4D4C-BDCA-362B0AAA57F1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2827-0592-4EE2-8D58-17FC0342C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0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689E-363A-4D4C-BDCA-362B0AAA57F1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2827-0592-4EE2-8D58-17FC0342C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7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689E-363A-4D4C-BDCA-362B0AAA57F1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2827-0592-4EE2-8D58-17FC0342C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04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689E-363A-4D4C-BDCA-362B0AAA57F1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2827-0592-4EE2-8D58-17FC0342C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5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689E-363A-4D4C-BDCA-362B0AAA57F1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72827-0592-4EE2-8D58-17FC0342C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5689E-363A-4D4C-BDCA-362B0AAA57F1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72827-0592-4EE2-8D58-17FC0342C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0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2432" y="332656"/>
            <a:ext cx="9144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Board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Board_id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Writer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Conetnt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Regdate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Hit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15816" y="404664"/>
            <a:ext cx="1152128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commboard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Commboard_id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Board_id</a:t>
            </a:r>
            <a:r>
              <a:rPr lang="en-US" altLang="ko-KR" sz="1000" dirty="0" smtClean="0">
                <a:solidFill>
                  <a:schemeClr val="tx1"/>
                </a:solidFill>
              </a:rPr>
              <a:t> (F)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Writer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regdate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4" idx="3"/>
            <a:endCxn id="5" idx="1"/>
          </p:cNvCxnSpPr>
          <p:nvPr/>
        </p:nvCxnSpPr>
        <p:spPr>
          <a:xfrm>
            <a:off x="1716832" y="908720"/>
            <a:ext cx="1198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627784" y="728700"/>
            <a:ext cx="288032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627784" y="908720"/>
            <a:ext cx="288032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496344" y="818710"/>
            <a:ext cx="144016" cy="18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</cp:revision>
  <dcterms:created xsi:type="dcterms:W3CDTF">2016-09-27T00:28:28Z</dcterms:created>
  <dcterms:modified xsi:type="dcterms:W3CDTF">2016-09-27T00:33:58Z</dcterms:modified>
</cp:coreProperties>
</file>