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6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2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7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F22A3-6571-4827-BC7A-82DF2DEC38F5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5A-471D-4EB4-9E00-C7F8CF4D6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97230" y="395372"/>
            <a:ext cx="1508746" cy="1377444"/>
            <a:chOff x="897230" y="395372"/>
            <a:chExt cx="1508746" cy="1377444"/>
          </a:xfrm>
        </p:grpSpPr>
        <p:sp>
          <p:nvSpPr>
            <p:cNvPr id="4" name="직사각형 3"/>
            <p:cNvSpPr/>
            <p:nvPr/>
          </p:nvSpPr>
          <p:spPr>
            <a:xfrm>
              <a:off x="899592" y="764704"/>
              <a:ext cx="1506384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Top_id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rank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7230" y="395372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TopCategory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09598" y="1691516"/>
            <a:ext cx="1531253" cy="1647800"/>
            <a:chOff x="4209598" y="1691516"/>
            <a:chExt cx="1531253" cy="1647800"/>
          </a:xfrm>
        </p:grpSpPr>
        <p:sp>
          <p:nvSpPr>
            <p:cNvPr id="6" name="직사각형 5"/>
            <p:cNvSpPr/>
            <p:nvPr/>
          </p:nvSpPr>
          <p:spPr>
            <a:xfrm>
              <a:off x="4211960" y="2060848"/>
              <a:ext cx="1506384" cy="1278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sub_id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Top_id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(F)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rank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9598" y="1691516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SubCategory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08338" y="1268760"/>
            <a:ext cx="1803622" cy="1656184"/>
            <a:chOff x="2408338" y="1268760"/>
            <a:chExt cx="1803622" cy="1656184"/>
          </a:xfrm>
        </p:grpSpPr>
        <p:cxnSp>
          <p:nvCxnSpPr>
            <p:cNvPr id="9" name="꺾인 연결선 8"/>
            <p:cNvCxnSpPr>
              <a:endCxn id="6" idx="1"/>
            </p:cNvCxnSpPr>
            <p:nvPr/>
          </p:nvCxnSpPr>
          <p:spPr>
            <a:xfrm>
              <a:off x="2408338" y="1268760"/>
              <a:ext cx="1803622" cy="143132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3851920" y="2420888"/>
              <a:ext cx="357678" cy="279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851920" y="2700082"/>
              <a:ext cx="357678" cy="2248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779912" y="2560485"/>
              <a:ext cx="250847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67912" y="1262712"/>
            <a:ext cx="1802562" cy="5406648"/>
            <a:chOff x="6867912" y="1262713"/>
            <a:chExt cx="1802562" cy="4348496"/>
          </a:xfrm>
        </p:grpSpPr>
        <p:sp>
          <p:nvSpPr>
            <p:cNvPr id="17" name="직사각형 16"/>
            <p:cNvSpPr/>
            <p:nvPr/>
          </p:nvSpPr>
          <p:spPr>
            <a:xfrm>
              <a:off x="6870274" y="1632045"/>
              <a:ext cx="1800200" cy="3979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sub_id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(F)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Product_name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Gender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Brand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Nation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Price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Discount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Point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Memo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Psize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Color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Stock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Img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content</a:t>
              </a: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67912" y="1262713"/>
              <a:ext cx="99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Product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>
            <a:stCxn id="6" idx="3"/>
          </p:cNvCxnSpPr>
          <p:nvPr/>
        </p:nvCxnSpPr>
        <p:spPr>
          <a:xfrm flipV="1">
            <a:off x="5718344" y="1876182"/>
            <a:ext cx="1151930" cy="8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8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97230" y="395372"/>
            <a:ext cx="1508746" cy="1589049"/>
            <a:chOff x="897230" y="395372"/>
            <a:chExt cx="1508746" cy="1589049"/>
          </a:xfrm>
        </p:grpSpPr>
        <p:sp>
          <p:nvSpPr>
            <p:cNvPr id="4" name="직사각형 3"/>
            <p:cNvSpPr/>
            <p:nvPr/>
          </p:nvSpPr>
          <p:spPr>
            <a:xfrm>
              <a:off x="899592" y="764704"/>
              <a:ext cx="1506384" cy="12197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admin_id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Password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Name</a:t>
              </a: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7230" y="39537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admin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09598" y="1691516"/>
            <a:ext cx="1531253" cy="1647800"/>
            <a:chOff x="4209598" y="1691516"/>
            <a:chExt cx="1531253" cy="1647800"/>
          </a:xfrm>
        </p:grpSpPr>
        <p:sp>
          <p:nvSpPr>
            <p:cNvPr id="6" name="직사각형 5"/>
            <p:cNvSpPr/>
            <p:nvPr/>
          </p:nvSpPr>
          <p:spPr>
            <a:xfrm>
              <a:off x="4211960" y="2060848"/>
              <a:ext cx="1506384" cy="1278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sub_id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Top_id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(F)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rank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9598" y="1691516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SubCategory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08338" y="1268760"/>
            <a:ext cx="1803622" cy="1656184"/>
            <a:chOff x="2408338" y="1268760"/>
            <a:chExt cx="1803622" cy="1656184"/>
          </a:xfrm>
        </p:grpSpPr>
        <p:cxnSp>
          <p:nvCxnSpPr>
            <p:cNvPr id="9" name="꺾인 연결선 8"/>
            <p:cNvCxnSpPr>
              <a:endCxn id="6" idx="1"/>
            </p:cNvCxnSpPr>
            <p:nvPr/>
          </p:nvCxnSpPr>
          <p:spPr>
            <a:xfrm>
              <a:off x="2408338" y="1268760"/>
              <a:ext cx="1803622" cy="143132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3851920" y="2420888"/>
              <a:ext cx="357678" cy="279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851920" y="2700082"/>
              <a:ext cx="357678" cy="2248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779912" y="2560485"/>
              <a:ext cx="250847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67912" y="1262712"/>
            <a:ext cx="1802562" cy="5406648"/>
            <a:chOff x="6867912" y="1262713"/>
            <a:chExt cx="1802562" cy="4348496"/>
          </a:xfrm>
        </p:grpSpPr>
        <p:sp>
          <p:nvSpPr>
            <p:cNvPr id="17" name="직사각형 16"/>
            <p:cNvSpPr/>
            <p:nvPr/>
          </p:nvSpPr>
          <p:spPr>
            <a:xfrm>
              <a:off x="6870274" y="1632045"/>
              <a:ext cx="1800200" cy="3979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sub_id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(F)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Product_name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Gender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Brand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Nation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Price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Discount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Point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Memo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Psize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Color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Stock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Img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content</a:t>
              </a: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67912" y="1262713"/>
              <a:ext cx="99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Product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>
            <a:stCxn id="6" idx="3"/>
          </p:cNvCxnSpPr>
          <p:nvPr/>
        </p:nvCxnSpPr>
        <p:spPr>
          <a:xfrm flipV="1">
            <a:off x="5718344" y="1876182"/>
            <a:ext cx="1151930" cy="8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1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53</Words>
  <Application>Microsoft Office PowerPoint</Application>
  <PresentationFormat>화면 슬라이드 쇼(4:3)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2016-10-05T01:01:19Z</dcterms:created>
  <dcterms:modified xsi:type="dcterms:W3CDTF">2016-10-05T04:27:32Z</dcterms:modified>
</cp:coreProperties>
</file>