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2" r:id="rId4"/>
    <p:sldId id="268" r:id="rId5"/>
    <p:sldId id="269" r:id="rId6"/>
    <p:sldId id="267" r:id="rId7"/>
    <p:sldId id="270" r:id="rId8"/>
    <p:sldId id="273" r:id="rId9"/>
    <p:sldId id="274" r:id="rId10"/>
    <p:sldId id="271" r:id="rId11"/>
    <p:sldId id="272" r:id="rId12"/>
    <p:sldId id="275" r:id="rId13"/>
    <p:sldId id="276" r:id="rId14"/>
    <p:sldId id="277" r:id="rId15"/>
    <p:sldId id="278" r:id="rId16"/>
    <p:sldId id="26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949" autoAdjust="0"/>
  </p:normalViewPr>
  <p:slideViewPr>
    <p:cSldViewPr snapToGrid="0">
      <p:cViewPr varScale="1">
        <p:scale>
          <a:sx n="82" d="100"/>
          <a:sy n="82" d="100"/>
        </p:scale>
        <p:origin x="16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9108D-05FE-414A-9DAD-4074F1801218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CB7CB87-4355-4B4F-A3CB-1A08B9EB3754}">
      <dgm:prSet/>
      <dgm:spPr/>
      <dgm:t>
        <a:bodyPr/>
        <a:lstStyle/>
        <a:p>
          <a:r>
            <a:rPr lang="en-US" dirty="0"/>
            <a:t>What drives repeat business?</a:t>
          </a:r>
        </a:p>
      </dgm:t>
    </dgm:pt>
    <dgm:pt modelId="{2E98AF64-95EC-4581-A15C-30CD40DD6778}" type="parTrans" cxnId="{8C6F3FCE-AEEA-4A1F-AF33-F1B83E518AC4}">
      <dgm:prSet/>
      <dgm:spPr/>
      <dgm:t>
        <a:bodyPr/>
        <a:lstStyle/>
        <a:p>
          <a:endParaRPr lang="en-US"/>
        </a:p>
      </dgm:t>
    </dgm:pt>
    <dgm:pt modelId="{F81F913E-5E16-4C94-A960-4CADD7DC3113}" type="sibTrans" cxnId="{8C6F3FCE-AEEA-4A1F-AF33-F1B83E518AC4}">
      <dgm:prSet/>
      <dgm:spPr/>
      <dgm:t>
        <a:bodyPr/>
        <a:lstStyle/>
        <a:p>
          <a:endParaRPr lang="en-US"/>
        </a:p>
      </dgm:t>
    </dgm:pt>
    <dgm:pt modelId="{1AE62EEA-52FA-4324-B993-C2C1F4BE7BFF}">
      <dgm:prSet/>
      <dgm:spPr/>
      <dgm:t>
        <a:bodyPr/>
        <a:lstStyle/>
        <a:p>
          <a:r>
            <a:rPr lang="en-US" dirty="0"/>
            <a:t>Need to understand and segment customers</a:t>
          </a:r>
        </a:p>
      </dgm:t>
    </dgm:pt>
    <dgm:pt modelId="{CB7851C3-1FEA-478A-A8A8-4AAAAD1DF099}" type="parTrans" cxnId="{EC9977B3-1A39-4060-A12D-D20FAA66B6A5}">
      <dgm:prSet/>
      <dgm:spPr/>
      <dgm:t>
        <a:bodyPr/>
        <a:lstStyle/>
        <a:p>
          <a:endParaRPr lang="en-US"/>
        </a:p>
      </dgm:t>
    </dgm:pt>
    <dgm:pt modelId="{2DAB18E8-6023-4BDD-9328-DCD4F85B8372}" type="sibTrans" cxnId="{EC9977B3-1A39-4060-A12D-D20FAA66B6A5}">
      <dgm:prSet/>
      <dgm:spPr/>
      <dgm:t>
        <a:bodyPr/>
        <a:lstStyle/>
        <a:p>
          <a:endParaRPr lang="en-US"/>
        </a:p>
      </dgm:t>
    </dgm:pt>
    <dgm:pt modelId="{16532D3D-4937-4F20-B09C-7BD0D055A2C6}">
      <dgm:prSet/>
      <dgm:spPr/>
      <dgm:t>
        <a:bodyPr/>
        <a:lstStyle/>
        <a:p>
          <a:r>
            <a:rPr lang="en-US" dirty="0"/>
            <a:t>Need more KPI’s beyond sales and cost metrics</a:t>
          </a:r>
        </a:p>
      </dgm:t>
    </dgm:pt>
    <dgm:pt modelId="{A2F6EAF5-9030-4A5B-AF5B-DE4066C18B55}" type="parTrans" cxnId="{872E90E5-5DC9-459B-8D98-33C726BBF1D0}">
      <dgm:prSet/>
      <dgm:spPr/>
      <dgm:t>
        <a:bodyPr/>
        <a:lstStyle/>
        <a:p>
          <a:endParaRPr lang="en-US"/>
        </a:p>
      </dgm:t>
    </dgm:pt>
    <dgm:pt modelId="{6F917F29-BA8C-4341-B150-AA27D55E3179}" type="sibTrans" cxnId="{872E90E5-5DC9-459B-8D98-33C726BBF1D0}">
      <dgm:prSet/>
      <dgm:spPr/>
      <dgm:t>
        <a:bodyPr/>
        <a:lstStyle/>
        <a:p>
          <a:endParaRPr lang="en-US"/>
        </a:p>
      </dgm:t>
    </dgm:pt>
    <dgm:pt modelId="{FC69C7F1-A3E1-49BC-AE4A-6024E9993608}" type="pres">
      <dgm:prSet presAssocID="{DD09108D-05FE-414A-9DAD-4074F180121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E457C0-EEC4-4144-9582-7436AF01E24E}" type="pres">
      <dgm:prSet presAssocID="{ACB7CB87-4355-4B4F-A3CB-1A08B9EB3754}" presName="centerShape" presStyleLbl="node0" presStyleIdx="0" presStyleCnt="1"/>
      <dgm:spPr/>
    </dgm:pt>
    <dgm:pt modelId="{1874DE83-C993-48E1-94DC-55EB7F84369B}" type="pres">
      <dgm:prSet presAssocID="{CB7851C3-1FEA-478A-A8A8-4AAAAD1DF099}" presName="parTrans" presStyleLbl="bgSibTrans2D1" presStyleIdx="0" presStyleCnt="2"/>
      <dgm:spPr/>
    </dgm:pt>
    <dgm:pt modelId="{781CE8B8-E14A-4896-B940-3032C81935F0}" type="pres">
      <dgm:prSet presAssocID="{1AE62EEA-52FA-4324-B993-C2C1F4BE7BFF}" presName="node" presStyleLbl="node1" presStyleIdx="0" presStyleCnt="2">
        <dgm:presLayoutVars>
          <dgm:bulletEnabled val="1"/>
        </dgm:presLayoutVars>
      </dgm:prSet>
      <dgm:spPr/>
    </dgm:pt>
    <dgm:pt modelId="{048D9D0E-42BF-4DAA-9441-7A5B6B1B078E}" type="pres">
      <dgm:prSet presAssocID="{A2F6EAF5-9030-4A5B-AF5B-DE4066C18B55}" presName="parTrans" presStyleLbl="bgSibTrans2D1" presStyleIdx="1" presStyleCnt="2"/>
      <dgm:spPr/>
    </dgm:pt>
    <dgm:pt modelId="{6A3081ED-EB9D-40F8-9718-AD16F3081D0A}" type="pres">
      <dgm:prSet presAssocID="{16532D3D-4937-4F20-B09C-7BD0D055A2C6}" presName="node" presStyleLbl="node1" presStyleIdx="1" presStyleCnt="2">
        <dgm:presLayoutVars>
          <dgm:bulletEnabled val="1"/>
        </dgm:presLayoutVars>
      </dgm:prSet>
      <dgm:spPr/>
    </dgm:pt>
  </dgm:ptLst>
  <dgm:cxnLst>
    <dgm:cxn modelId="{E5FD12EC-5084-4821-BE00-766A1C97ECD4}" type="presOf" srcId="{16532D3D-4937-4F20-B09C-7BD0D055A2C6}" destId="{6A3081ED-EB9D-40F8-9718-AD16F3081D0A}" srcOrd="0" destOrd="0" presId="urn:microsoft.com/office/officeart/2005/8/layout/radial4"/>
    <dgm:cxn modelId="{EADAB10C-3772-4C77-9507-239D1473E3E7}" type="presOf" srcId="{A2F6EAF5-9030-4A5B-AF5B-DE4066C18B55}" destId="{048D9D0E-42BF-4DAA-9441-7A5B6B1B078E}" srcOrd="0" destOrd="0" presId="urn:microsoft.com/office/officeart/2005/8/layout/radial4"/>
    <dgm:cxn modelId="{FE169103-E178-462C-B5C5-E5D7D797B214}" type="presOf" srcId="{1AE62EEA-52FA-4324-B993-C2C1F4BE7BFF}" destId="{781CE8B8-E14A-4896-B940-3032C81935F0}" srcOrd="0" destOrd="0" presId="urn:microsoft.com/office/officeart/2005/8/layout/radial4"/>
    <dgm:cxn modelId="{EC9977B3-1A39-4060-A12D-D20FAA66B6A5}" srcId="{ACB7CB87-4355-4B4F-A3CB-1A08B9EB3754}" destId="{1AE62EEA-52FA-4324-B993-C2C1F4BE7BFF}" srcOrd="0" destOrd="0" parTransId="{CB7851C3-1FEA-478A-A8A8-4AAAAD1DF099}" sibTransId="{2DAB18E8-6023-4BDD-9328-DCD4F85B8372}"/>
    <dgm:cxn modelId="{8CA01F3F-0224-4F3C-9267-2E6C82DE8124}" type="presOf" srcId="{CB7851C3-1FEA-478A-A8A8-4AAAAD1DF099}" destId="{1874DE83-C993-48E1-94DC-55EB7F84369B}" srcOrd="0" destOrd="0" presId="urn:microsoft.com/office/officeart/2005/8/layout/radial4"/>
    <dgm:cxn modelId="{8C6F3FCE-AEEA-4A1F-AF33-F1B83E518AC4}" srcId="{DD09108D-05FE-414A-9DAD-4074F1801218}" destId="{ACB7CB87-4355-4B4F-A3CB-1A08B9EB3754}" srcOrd="0" destOrd="0" parTransId="{2E98AF64-95EC-4581-A15C-30CD40DD6778}" sibTransId="{F81F913E-5E16-4C94-A960-4CADD7DC3113}"/>
    <dgm:cxn modelId="{8D2C3F9D-3E7B-48CA-8C18-05A0BC836CC4}" type="presOf" srcId="{ACB7CB87-4355-4B4F-A3CB-1A08B9EB3754}" destId="{68E457C0-EEC4-4144-9582-7436AF01E24E}" srcOrd="0" destOrd="0" presId="urn:microsoft.com/office/officeart/2005/8/layout/radial4"/>
    <dgm:cxn modelId="{872E90E5-5DC9-459B-8D98-33C726BBF1D0}" srcId="{ACB7CB87-4355-4B4F-A3CB-1A08B9EB3754}" destId="{16532D3D-4937-4F20-B09C-7BD0D055A2C6}" srcOrd="1" destOrd="0" parTransId="{A2F6EAF5-9030-4A5B-AF5B-DE4066C18B55}" sibTransId="{6F917F29-BA8C-4341-B150-AA27D55E3179}"/>
    <dgm:cxn modelId="{B94C58AE-FC22-480C-BC80-EDA894C80987}" type="presOf" srcId="{DD09108D-05FE-414A-9DAD-4074F1801218}" destId="{FC69C7F1-A3E1-49BC-AE4A-6024E9993608}" srcOrd="0" destOrd="0" presId="urn:microsoft.com/office/officeart/2005/8/layout/radial4"/>
    <dgm:cxn modelId="{9FD9970D-340E-4BFE-9DA2-9696888ED5E2}" type="presParOf" srcId="{FC69C7F1-A3E1-49BC-AE4A-6024E9993608}" destId="{68E457C0-EEC4-4144-9582-7436AF01E24E}" srcOrd="0" destOrd="0" presId="urn:microsoft.com/office/officeart/2005/8/layout/radial4"/>
    <dgm:cxn modelId="{9F5519FA-9C0D-4B87-BE39-BBE9C4D545BB}" type="presParOf" srcId="{FC69C7F1-A3E1-49BC-AE4A-6024E9993608}" destId="{1874DE83-C993-48E1-94DC-55EB7F84369B}" srcOrd="1" destOrd="0" presId="urn:microsoft.com/office/officeart/2005/8/layout/radial4"/>
    <dgm:cxn modelId="{599F82D7-96A7-4712-A4BE-2A0E3C6FCF4A}" type="presParOf" srcId="{FC69C7F1-A3E1-49BC-AE4A-6024E9993608}" destId="{781CE8B8-E14A-4896-B940-3032C81935F0}" srcOrd="2" destOrd="0" presId="urn:microsoft.com/office/officeart/2005/8/layout/radial4"/>
    <dgm:cxn modelId="{632AEA1E-87CC-4F60-996D-93A177AAB2AE}" type="presParOf" srcId="{FC69C7F1-A3E1-49BC-AE4A-6024E9993608}" destId="{048D9D0E-42BF-4DAA-9441-7A5B6B1B078E}" srcOrd="3" destOrd="0" presId="urn:microsoft.com/office/officeart/2005/8/layout/radial4"/>
    <dgm:cxn modelId="{F716F688-8331-4492-9EEC-8708891AD68D}" type="presParOf" srcId="{FC69C7F1-A3E1-49BC-AE4A-6024E9993608}" destId="{6A3081ED-EB9D-40F8-9718-AD16F3081D0A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A2E86FB-D35B-46D8-AEBC-6BCBA745AED3}" type="doc">
      <dgm:prSet loTypeId="urn:microsoft.com/office/officeart/2005/8/layout/cycle2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C1F7537-1C71-407D-8661-3C4C2F8CC3D2}">
      <dgm:prSet phldrT="[Text]"/>
      <dgm:spPr/>
      <dgm:t>
        <a:bodyPr/>
        <a:lstStyle/>
        <a:p>
          <a:r>
            <a:rPr lang="en-US" b="1" dirty="0"/>
            <a:t>Import source data</a:t>
          </a:r>
        </a:p>
      </dgm:t>
    </dgm:pt>
    <dgm:pt modelId="{300D46E9-8214-4B81-98F7-5BF4E9F4BCE2}" type="parTrans" cxnId="{19745C18-707C-479A-8887-CB81F6D62DFD}">
      <dgm:prSet/>
      <dgm:spPr/>
      <dgm:t>
        <a:bodyPr/>
        <a:lstStyle/>
        <a:p>
          <a:endParaRPr lang="en-US"/>
        </a:p>
      </dgm:t>
    </dgm:pt>
    <dgm:pt modelId="{9E2818E6-7323-4CFA-A484-3C78B815C349}" type="sibTrans" cxnId="{19745C18-707C-479A-8887-CB81F6D62DFD}">
      <dgm:prSet/>
      <dgm:spPr/>
      <dgm:t>
        <a:bodyPr/>
        <a:lstStyle/>
        <a:p>
          <a:endParaRPr lang="en-US"/>
        </a:p>
      </dgm:t>
    </dgm:pt>
    <dgm:pt modelId="{EF05CCAE-94FB-47C5-9E20-2BB69A49BF37}">
      <dgm:prSet phldrT="[Text]"/>
      <dgm:spPr/>
      <dgm:t>
        <a:bodyPr/>
        <a:lstStyle/>
        <a:p>
          <a:r>
            <a:rPr lang="en-US" b="1" dirty="0"/>
            <a:t>ETL to data warehouse</a:t>
          </a:r>
        </a:p>
      </dgm:t>
    </dgm:pt>
    <dgm:pt modelId="{01C70EED-C470-4B95-8984-F7B3DD6BE79A}" type="sibTrans" cxnId="{6F51C6B8-228D-494E-AFEF-AAB4144290B5}">
      <dgm:prSet/>
      <dgm:spPr/>
      <dgm:t>
        <a:bodyPr/>
        <a:lstStyle/>
        <a:p>
          <a:endParaRPr lang="en-US"/>
        </a:p>
      </dgm:t>
    </dgm:pt>
    <dgm:pt modelId="{76753388-3E72-4EA6-B884-75CA084B6E7D}" type="parTrans" cxnId="{6F51C6B8-228D-494E-AFEF-AAB4144290B5}">
      <dgm:prSet/>
      <dgm:spPr/>
      <dgm:t>
        <a:bodyPr/>
        <a:lstStyle/>
        <a:p>
          <a:endParaRPr lang="en-US"/>
        </a:p>
      </dgm:t>
    </dgm:pt>
    <dgm:pt modelId="{4F20B239-7141-4209-98D7-014647BE3FD9}">
      <dgm:prSet phldrT="[Text]"/>
      <dgm:spPr/>
      <dgm:t>
        <a:bodyPr/>
        <a:lstStyle/>
        <a:p>
          <a:r>
            <a:rPr lang="en-US" b="1" dirty="0"/>
            <a:t>Track features in operations</a:t>
          </a:r>
        </a:p>
      </dgm:t>
    </dgm:pt>
    <dgm:pt modelId="{7BC8C054-1A17-49B3-B3D3-1C113DEC3A88}" type="sibTrans" cxnId="{2A7D903E-41CC-4734-8991-73C57B1DEF50}">
      <dgm:prSet/>
      <dgm:spPr/>
      <dgm:t>
        <a:bodyPr/>
        <a:lstStyle/>
        <a:p>
          <a:endParaRPr lang="en-US"/>
        </a:p>
      </dgm:t>
    </dgm:pt>
    <dgm:pt modelId="{1640495B-CA62-4DB7-832F-8B08DD3C3CCB}" type="parTrans" cxnId="{2A7D903E-41CC-4734-8991-73C57B1DEF50}">
      <dgm:prSet/>
      <dgm:spPr/>
      <dgm:t>
        <a:bodyPr/>
        <a:lstStyle/>
        <a:p>
          <a:endParaRPr lang="en-US"/>
        </a:p>
      </dgm:t>
    </dgm:pt>
    <dgm:pt modelId="{D65C761D-8546-41FE-8FD6-58B2C81DEE2F}">
      <dgm:prSet phldrT="[Text]"/>
      <dgm:spPr/>
      <dgm:t>
        <a:bodyPr/>
        <a:lstStyle/>
        <a:p>
          <a:r>
            <a:rPr lang="en-US" b="1" dirty="0"/>
            <a:t>Observe patterns and clusters</a:t>
          </a:r>
        </a:p>
      </dgm:t>
    </dgm:pt>
    <dgm:pt modelId="{8510248F-F7DA-4B39-9BA3-EB5D7EE72E6E}" type="sibTrans" cxnId="{4FAD805D-B8EC-4F8D-9E34-C56FF1FCCE62}">
      <dgm:prSet/>
      <dgm:spPr/>
      <dgm:t>
        <a:bodyPr/>
        <a:lstStyle/>
        <a:p>
          <a:endParaRPr lang="en-US"/>
        </a:p>
      </dgm:t>
    </dgm:pt>
    <dgm:pt modelId="{AAB356C1-9925-41B3-A31D-C00AD47F8E5A}" type="parTrans" cxnId="{4FAD805D-B8EC-4F8D-9E34-C56FF1FCCE62}">
      <dgm:prSet/>
      <dgm:spPr/>
      <dgm:t>
        <a:bodyPr/>
        <a:lstStyle/>
        <a:p>
          <a:endParaRPr lang="en-US"/>
        </a:p>
      </dgm:t>
    </dgm:pt>
    <dgm:pt modelId="{492152C7-EAE6-48C5-BFF9-50C31AD68C8B}">
      <dgm:prSet phldrT="[Text]"/>
      <dgm:spPr/>
      <dgm:t>
        <a:bodyPr/>
        <a:lstStyle/>
        <a:p>
          <a:r>
            <a:rPr lang="en-US" b="1" dirty="0"/>
            <a:t>Create new features &amp; KPI</a:t>
          </a:r>
        </a:p>
      </dgm:t>
    </dgm:pt>
    <dgm:pt modelId="{04CBE0D4-B176-43CE-AE25-85667C653F48}" type="sibTrans" cxnId="{AA22E44D-CAE9-4B1A-8020-8E54CE964EC3}">
      <dgm:prSet/>
      <dgm:spPr/>
      <dgm:t>
        <a:bodyPr/>
        <a:lstStyle/>
        <a:p>
          <a:endParaRPr lang="en-US"/>
        </a:p>
      </dgm:t>
    </dgm:pt>
    <dgm:pt modelId="{359B87D7-AE00-4F8C-8624-F9D7B7BE5161}" type="parTrans" cxnId="{AA22E44D-CAE9-4B1A-8020-8E54CE964EC3}">
      <dgm:prSet/>
      <dgm:spPr/>
      <dgm:t>
        <a:bodyPr/>
        <a:lstStyle/>
        <a:p>
          <a:endParaRPr lang="en-US"/>
        </a:p>
      </dgm:t>
    </dgm:pt>
    <dgm:pt modelId="{B45D45F5-88B4-45BA-92A4-0FCB7857FC14}" type="pres">
      <dgm:prSet presAssocID="{9A2E86FB-D35B-46D8-AEBC-6BCBA745AED3}" presName="cycle" presStyleCnt="0">
        <dgm:presLayoutVars>
          <dgm:dir/>
          <dgm:resizeHandles val="exact"/>
        </dgm:presLayoutVars>
      </dgm:prSet>
      <dgm:spPr/>
    </dgm:pt>
    <dgm:pt modelId="{388618E7-6DB7-44A2-86E7-6709BF6C1D78}" type="pres">
      <dgm:prSet presAssocID="{EC1F7537-1C71-407D-8661-3C4C2F8CC3D2}" presName="node" presStyleLbl="node1" presStyleIdx="0" presStyleCnt="5">
        <dgm:presLayoutVars>
          <dgm:bulletEnabled val="1"/>
        </dgm:presLayoutVars>
      </dgm:prSet>
      <dgm:spPr/>
    </dgm:pt>
    <dgm:pt modelId="{A7F16CF1-E6A7-4EF0-B562-F56AA39464B4}" type="pres">
      <dgm:prSet presAssocID="{9E2818E6-7323-4CFA-A484-3C78B815C349}" presName="sibTrans" presStyleLbl="sibTrans2D1" presStyleIdx="0" presStyleCnt="5"/>
      <dgm:spPr/>
    </dgm:pt>
    <dgm:pt modelId="{94C90444-42A3-4B83-B348-22AEBA282A70}" type="pres">
      <dgm:prSet presAssocID="{9E2818E6-7323-4CFA-A484-3C78B815C349}" presName="connectorText" presStyleLbl="sibTrans2D1" presStyleIdx="0" presStyleCnt="5"/>
      <dgm:spPr/>
    </dgm:pt>
    <dgm:pt modelId="{171F66AA-DFE7-4A0F-8320-F73D390D7023}" type="pres">
      <dgm:prSet presAssocID="{EF05CCAE-94FB-47C5-9E20-2BB69A49BF37}" presName="node" presStyleLbl="node1" presStyleIdx="1" presStyleCnt="5">
        <dgm:presLayoutVars>
          <dgm:bulletEnabled val="1"/>
        </dgm:presLayoutVars>
      </dgm:prSet>
      <dgm:spPr/>
    </dgm:pt>
    <dgm:pt modelId="{F5E5FAEF-14FB-4267-8ECC-617319CAD0F3}" type="pres">
      <dgm:prSet presAssocID="{01C70EED-C470-4B95-8984-F7B3DD6BE79A}" presName="sibTrans" presStyleLbl="sibTrans2D1" presStyleIdx="1" presStyleCnt="5"/>
      <dgm:spPr/>
    </dgm:pt>
    <dgm:pt modelId="{36EB0532-A462-42C5-940D-877FF583C12D}" type="pres">
      <dgm:prSet presAssocID="{01C70EED-C470-4B95-8984-F7B3DD6BE79A}" presName="connectorText" presStyleLbl="sibTrans2D1" presStyleIdx="1" presStyleCnt="5"/>
      <dgm:spPr/>
    </dgm:pt>
    <dgm:pt modelId="{7C4BA0FF-0BE7-4B10-B1C4-69A8399EA6C4}" type="pres">
      <dgm:prSet presAssocID="{4F20B239-7141-4209-98D7-014647BE3FD9}" presName="node" presStyleLbl="node1" presStyleIdx="2" presStyleCnt="5">
        <dgm:presLayoutVars>
          <dgm:bulletEnabled val="1"/>
        </dgm:presLayoutVars>
      </dgm:prSet>
      <dgm:spPr/>
    </dgm:pt>
    <dgm:pt modelId="{FF743144-58AB-447C-B6FA-2CED1607B12F}" type="pres">
      <dgm:prSet presAssocID="{7BC8C054-1A17-49B3-B3D3-1C113DEC3A88}" presName="sibTrans" presStyleLbl="sibTrans2D1" presStyleIdx="2" presStyleCnt="5"/>
      <dgm:spPr/>
    </dgm:pt>
    <dgm:pt modelId="{56AAF5C8-DC1C-4C58-95D0-A49F8D204A96}" type="pres">
      <dgm:prSet presAssocID="{7BC8C054-1A17-49B3-B3D3-1C113DEC3A88}" presName="connectorText" presStyleLbl="sibTrans2D1" presStyleIdx="2" presStyleCnt="5"/>
      <dgm:spPr/>
    </dgm:pt>
    <dgm:pt modelId="{4177EB25-4534-4028-A7B4-4E9CED0C87B4}" type="pres">
      <dgm:prSet presAssocID="{D65C761D-8546-41FE-8FD6-58B2C81DEE2F}" presName="node" presStyleLbl="node1" presStyleIdx="3" presStyleCnt="5">
        <dgm:presLayoutVars>
          <dgm:bulletEnabled val="1"/>
        </dgm:presLayoutVars>
      </dgm:prSet>
      <dgm:spPr/>
    </dgm:pt>
    <dgm:pt modelId="{988C0722-6581-4472-B72B-583982AB41FA}" type="pres">
      <dgm:prSet presAssocID="{8510248F-F7DA-4B39-9BA3-EB5D7EE72E6E}" presName="sibTrans" presStyleLbl="sibTrans2D1" presStyleIdx="3" presStyleCnt="5"/>
      <dgm:spPr/>
    </dgm:pt>
    <dgm:pt modelId="{83995EBC-CD47-4460-A5C7-ACBE63E10CAA}" type="pres">
      <dgm:prSet presAssocID="{8510248F-F7DA-4B39-9BA3-EB5D7EE72E6E}" presName="connectorText" presStyleLbl="sibTrans2D1" presStyleIdx="3" presStyleCnt="5"/>
      <dgm:spPr/>
    </dgm:pt>
    <dgm:pt modelId="{0DAB8D05-7AA6-43E1-9BB1-11F4130BDB8E}" type="pres">
      <dgm:prSet presAssocID="{492152C7-EAE6-48C5-BFF9-50C31AD68C8B}" presName="node" presStyleLbl="node1" presStyleIdx="4" presStyleCnt="5">
        <dgm:presLayoutVars>
          <dgm:bulletEnabled val="1"/>
        </dgm:presLayoutVars>
      </dgm:prSet>
      <dgm:spPr/>
    </dgm:pt>
    <dgm:pt modelId="{91C5FDB7-98C9-4B91-8EAF-59A18274B3E9}" type="pres">
      <dgm:prSet presAssocID="{04CBE0D4-B176-43CE-AE25-85667C653F48}" presName="sibTrans" presStyleLbl="sibTrans2D1" presStyleIdx="4" presStyleCnt="5"/>
      <dgm:spPr/>
    </dgm:pt>
    <dgm:pt modelId="{C56FE362-1889-4B92-AD9C-864D5AFB8A07}" type="pres">
      <dgm:prSet presAssocID="{04CBE0D4-B176-43CE-AE25-85667C653F48}" presName="connectorText" presStyleLbl="sibTrans2D1" presStyleIdx="4" presStyleCnt="5"/>
      <dgm:spPr/>
    </dgm:pt>
  </dgm:ptLst>
  <dgm:cxnLst>
    <dgm:cxn modelId="{FE46C831-A2A5-4AE6-93B3-72A23FFECB3B}" type="presOf" srcId="{8510248F-F7DA-4B39-9BA3-EB5D7EE72E6E}" destId="{988C0722-6581-4472-B72B-583982AB41FA}" srcOrd="0" destOrd="0" presId="urn:microsoft.com/office/officeart/2005/8/layout/cycle2"/>
    <dgm:cxn modelId="{649FF86A-9CF6-4798-85CC-194FE1D5AA90}" type="presOf" srcId="{7BC8C054-1A17-49B3-B3D3-1C113DEC3A88}" destId="{FF743144-58AB-447C-B6FA-2CED1607B12F}" srcOrd="0" destOrd="0" presId="urn:microsoft.com/office/officeart/2005/8/layout/cycle2"/>
    <dgm:cxn modelId="{AC4197E1-9EA7-45D8-A389-4788921D88AA}" type="presOf" srcId="{EF05CCAE-94FB-47C5-9E20-2BB69A49BF37}" destId="{171F66AA-DFE7-4A0F-8320-F73D390D7023}" srcOrd="0" destOrd="0" presId="urn:microsoft.com/office/officeart/2005/8/layout/cycle2"/>
    <dgm:cxn modelId="{32B962FE-EB00-46AE-AA22-60BCDFF0FC06}" type="presOf" srcId="{9A2E86FB-D35B-46D8-AEBC-6BCBA745AED3}" destId="{B45D45F5-88B4-45BA-92A4-0FCB7857FC14}" srcOrd="0" destOrd="0" presId="urn:microsoft.com/office/officeart/2005/8/layout/cycle2"/>
    <dgm:cxn modelId="{642C3866-2075-477A-B4F1-327D719014CA}" type="presOf" srcId="{01C70EED-C470-4B95-8984-F7B3DD6BE79A}" destId="{F5E5FAEF-14FB-4267-8ECC-617319CAD0F3}" srcOrd="0" destOrd="0" presId="urn:microsoft.com/office/officeart/2005/8/layout/cycle2"/>
    <dgm:cxn modelId="{537EECAD-7D29-448F-B05B-F0111A28F502}" type="presOf" srcId="{9E2818E6-7323-4CFA-A484-3C78B815C349}" destId="{A7F16CF1-E6A7-4EF0-B562-F56AA39464B4}" srcOrd="0" destOrd="0" presId="urn:microsoft.com/office/officeart/2005/8/layout/cycle2"/>
    <dgm:cxn modelId="{E6202EBA-F173-4432-9EC3-D03D6733FDE3}" type="presOf" srcId="{D65C761D-8546-41FE-8FD6-58B2C81DEE2F}" destId="{4177EB25-4534-4028-A7B4-4E9CED0C87B4}" srcOrd="0" destOrd="0" presId="urn:microsoft.com/office/officeart/2005/8/layout/cycle2"/>
    <dgm:cxn modelId="{19745C18-707C-479A-8887-CB81F6D62DFD}" srcId="{9A2E86FB-D35B-46D8-AEBC-6BCBA745AED3}" destId="{EC1F7537-1C71-407D-8661-3C4C2F8CC3D2}" srcOrd="0" destOrd="0" parTransId="{300D46E9-8214-4B81-98F7-5BF4E9F4BCE2}" sibTransId="{9E2818E6-7323-4CFA-A484-3C78B815C349}"/>
    <dgm:cxn modelId="{143A0604-06D2-4594-9145-1484101C6355}" type="presOf" srcId="{EC1F7537-1C71-407D-8661-3C4C2F8CC3D2}" destId="{388618E7-6DB7-44A2-86E7-6709BF6C1D78}" srcOrd="0" destOrd="0" presId="urn:microsoft.com/office/officeart/2005/8/layout/cycle2"/>
    <dgm:cxn modelId="{B170A8D1-DCA4-422A-BAFE-58A64FAEDD4B}" type="presOf" srcId="{01C70EED-C470-4B95-8984-F7B3DD6BE79A}" destId="{36EB0532-A462-42C5-940D-877FF583C12D}" srcOrd="1" destOrd="0" presId="urn:microsoft.com/office/officeart/2005/8/layout/cycle2"/>
    <dgm:cxn modelId="{2A7D903E-41CC-4734-8991-73C57B1DEF50}" srcId="{9A2E86FB-D35B-46D8-AEBC-6BCBA745AED3}" destId="{4F20B239-7141-4209-98D7-014647BE3FD9}" srcOrd="2" destOrd="0" parTransId="{1640495B-CA62-4DB7-832F-8B08DD3C3CCB}" sibTransId="{7BC8C054-1A17-49B3-B3D3-1C113DEC3A88}"/>
    <dgm:cxn modelId="{17D9C8D5-7875-4B3F-8F67-88F75D00940B}" type="presOf" srcId="{9E2818E6-7323-4CFA-A484-3C78B815C349}" destId="{94C90444-42A3-4B83-B348-22AEBA282A70}" srcOrd="1" destOrd="0" presId="urn:microsoft.com/office/officeart/2005/8/layout/cycle2"/>
    <dgm:cxn modelId="{98C7D8E8-4AC0-495B-8428-E2CF2EAF068D}" type="presOf" srcId="{492152C7-EAE6-48C5-BFF9-50C31AD68C8B}" destId="{0DAB8D05-7AA6-43E1-9BB1-11F4130BDB8E}" srcOrd="0" destOrd="0" presId="urn:microsoft.com/office/officeart/2005/8/layout/cycle2"/>
    <dgm:cxn modelId="{4FAD805D-B8EC-4F8D-9E34-C56FF1FCCE62}" srcId="{9A2E86FB-D35B-46D8-AEBC-6BCBA745AED3}" destId="{D65C761D-8546-41FE-8FD6-58B2C81DEE2F}" srcOrd="3" destOrd="0" parTransId="{AAB356C1-9925-41B3-A31D-C00AD47F8E5A}" sibTransId="{8510248F-F7DA-4B39-9BA3-EB5D7EE72E6E}"/>
    <dgm:cxn modelId="{C46E9AD8-E1FE-4841-98DE-03C49C8DB74F}" type="presOf" srcId="{8510248F-F7DA-4B39-9BA3-EB5D7EE72E6E}" destId="{83995EBC-CD47-4460-A5C7-ACBE63E10CAA}" srcOrd="1" destOrd="0" presId="urn:microsoft.com/office/officeart/2005/8/layout/cycle2"/>
    <dgm:cxn modelId="{98D13DBA-E46C-4414-95AA-71F1AD162206}" type="presOf" srcId="{7BC8C054-1A17-49B3-B3D3-1C113DEC3A88}" destId="{56AAF5C8-DC1C-4C58-95D0-A49F8D204A96}" srcOrd="1" destOrd="0" presId="urn:microsoft.com/office/officeart/2005/8/layout/cycle2"/>
    <dgm:cxn modelId="{AA22E44D-CAE9-4B1A-8020-8E54CE964EC3}" srcId="{9A2E86FB-D35B-46D8-AEBC-6BCBA745AED3}" destId="{492152C7-EAE6-48C5-BFF9-50C31AD68C8B}" srcOrd="4" destOrd="0" parTransId="{359B87D7-AE00-4F8C-8624-F9D7B7BE5161}" sibTransId="{04CBE0D4-B176-43CE-AE25-85667C653F48}"/>
    <dgm:cxn modelId="{6B26DE18-2603-43E4-B5EA-0F838A8B1135}" type="presOf" srcId="{04CBE0D4-B176-43CE-AE25-85667C653F48}" destId="{C56FE362-1889-4B92-AD9C-864D5AFB8A07}" srcOrd="1" destOrd="0" presId="urn:microsoft.com/office/officeart/2005/8/layout/cycle2"/>
    <dgm:cxn modelId="{5C6FE1DE-0DE8-4B37-B989-227B098B2F3B}" type="presOf" srcId="{04CBE0D4-B176-43CE-AE25-85667C653F48}" destId="{91C5FDB7-98C9-4B91-8EAF-59A18274B3E9}" srcOrd="0" destOrd="0" presId="urn:microsoft.com/office/officeart/2005/8/layout/cycle2"/>
    <dgm:cxn modelId="{6F51C6B8-228D-494E-AFEF-AAB4144290B5}" srcId="{9A2E86FB-D35B-46D8-AEBC-6BCBA745AED3}" destId="{EF05CCAE-94FB-47C5-9E20-2BB69A49BF37}" srcOrd="1" destOrd="0" parTransId="{76753388-3E72-4EA6-B884-75CA084B6E7D}" sibTransId="{01C70EED-C470-4B95-8984-F7B3DD6BE79A}"/>
    <dgm:cxn modelId="{8DD3F6D8-169E-48DC-8EED-680B415D13C7}" type="presOf" srcId="{4F20B239-7141-4209-98D7-014647BE3FD9}" destId="{7C4BA0FF-0BE7-4B10-B1C4-69A8399EA6C4}" srcOrd="0" destOrd="0" presId="urn:microsoft.com/office/officeart/2005/8/layout/cycle2"/>
    <dgm:cxn modelId="{2F7D033C-393A-4FDB-8F83-4238953CC0E3}" type="presParOf" srcId="{B45D45F5-88B4-45BA-92A4-0FCB7857FC14}" destId="{388618E7-6DB7-44A2-86E7-6709BF6C1D78}" srcOrd="0" destOrd="0" presId="urn:microsoft.com/office/officeart/2005/8/layout/cycle2"/>
    <dgm:cxn modelId="{64883D14-FAB6-4BB6-A137-F16F68D0D67E}" type="presParOf" srcId="{B45D45F5-88B4-45BA-92A4-0FCB7857FC14}" destId="{A7F16CF1-E6A7-4EF0-B562-F56AA39464B4}" srcOrd="1" destOrd="0" presId="urn:microsoft.com/office/officeart/2005/8/layout/cycle2"/>
    <dgm:cxn modelId="{AEAE1FFA-3A54-4B9E-BD5E-7BA3BA8B782C}" type="presParOf" srcId="{A7F16CF1-E6A7-4EF0-B562-F56AA39464B4}" destId="{94C90444-42A3-4B83-B348-22AEBA282A70}" srcOrd="0" destOrd="0" presId="urn:microsoft.com/office/officeart/2005/8/layout/cycle2"/>
    <dgm:cxn modelId="{C78EA55B-9401-4BD5-84E7-B2C12791A289}" type="presParOf" srcId="{B45D45F5-88B4-45BA-92A4-0FCB7857FC14}" destId="{171F66AA-DFE7-4A0F-8320-F73D390D7023}" srcOrd="2" destOrd="0" presId="urn:microsoft.com/office/officeart/2005/8/layout/cycle2"/>
    <dgm:cxn modelId="{9C59C9B4-10B4-437D-91A8-54751E1C29AD}" type="presParOf" srcId="{B45D45F5-88B4-45BA-92A4-0FCB7857FC14}" destId="{F5E5FAEF-14FB-4267-8ECC-617319CAD0F3}" srcOrd="3" destOrd="0" presId="urn:microsoft.com/office/officeart/2005/8/layout/cycle2"/>
    <dgm:cxn modelId="{DB8BDA57-2FBF-4FD7-B9CA-B338C24514B2}" type="presParOf" srcId="{F5E5FAEF-14FB-4267-8ECC-617319CAD0F3}" destId="{36EB0532-A462-42C5-940D-877FF583C12D}" srcOrd="0" destOrd="0" presId="urn:microsoft.com/office/officeart/2005/8/layout/cycle2"/>
    <dgm:cxn modelId="{6E4CF5A8-6A58-4A29-A618-97E26376E79C}" type="presParOf" srcId="{B45D45F5-88B4-45BA-92A4-0FCB7857FC14}" destId="{7C4BA0FF-0BE7-4B10-B1C4-69A8399EA6C4}" srcOrd="4" destOrd="0" presId="urn:microsoft.com/office/officeart/2005/8/layout/cycle2"/>
    <dgm:cxn modelId="{032F039B-E6E1-4F38-AF74-EA345C08A83E}" type="presParOf" srcId="{B45D45F5-88B4-45BA-92A4-0FCB7857FC14}" destId="{FF743144-58AB-447C-B6FA-2CED1607B12F}" srcOrd="5" destOrd="0" presId="urn:microsoft.com/office/officeart/2005/8/layout/cycle2"/>
    <dgm:cxn modelId="{4A21BBAB-5770-4857-8F7A-CFB0158574BD}" type="presParOf" srcId="{FF743144-58AB-447C-B6FA-2CED1607B12F}" destId="{56AAF5C8-DC1C-4C58-95D0-A49F8D204A96}" srcOrd="0" destOrd="0" presId="urn:microsoft.com/office/officeart/2005/8/layout/cycle2"/>
    <dgm:cxn modelId="{3D89A8A3-0584-4489-A6A0-5EB5ACFFDCD0}" type="presParOf" srcId="{B45D45F5-88B4-45BA-92A4-0FCB7857FC14}" destId="{4177EB25-4534-4028-A7B4-4E9CED0C87B4}" srcOrd="6" destOrd="0" presId="urn:microsoft.com/office/officeart/2005/8/layout/cycle2"/>
    <dgm:cxn modelId="{4127185E-11CB-4EE6-A872-CA78D6B69B2C}" type="presParOf" srcId="{B45D45F5-88B4-45BA-92A4-0FCB7857FC14}" destId="{988C0722-6581-4472-B72B-583982AB41FA}" srcOrd="7" destOrd="0" presId="urn:microsoft.com/office/officeart/2005/8/layout/cycle2"/>
    <dgm:cxn modelId="{403C84AD-3AB6-416E-8EE0-E885CCC96FF6}" type="presParOf" srcId="{988C0722-6581-4472-B72B-583982AB41FA}" destId="{83995EBC-CD47-4460-A5C7-ACBE63E10CAA}" srcOrd="0" destOrd="0" presId="urn:microsoft.com/office/officeart/2005/8/layout/cycle2"/>
    <dgm:cxn modelId="{1778CAC9-63FB-484F-A5AA-ED06CB80735C}" type="presParOf" srcId="{B45D45F5-88B4-45BA-92A4-0FCB7857FC14}" destId="{0DAB8D05-7AA6-43E1-9BB1-11F4130BDB8E}" srcOrd="8" destOrd="0" presId="urn:microsoft.com/office/officeart/2005/8/layout/cycle2"/>
    <dgm:cxn modelId="{8253AFA4-9DC4-437A-BB99-CA069D42509E}" type="presParOf" srcId="{B45D45F5-88B4-45BA-92A4-0FCB7857FC14}" destId="{91C5FDB7-98C9-4B91-8EAF-59A18274B3E9}" srcOrd="9" destOrd="0" presId="urn:microsoft.com/office/officeart/2005/8/layout/cycle2"/>
    <dgm:cxn modelId="{31157E5A-6BEC-4888-813C-DD9584BE1C23}" type="presParOf" srcId="{91C5FDB7-98C9-4B91-8EAF-59A18274B3E9}" destId="{C56FE362-1889-4B92-AD9C-864D5AFB8A0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F2F2A1-D4EA-4767-AD05-18C4669560F3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66FAB9-0B09-4A81-B56A-723251838772}">
      <dgm:prSet phldrT="[Text]"/>
      <dgm:spPr/>
      <dgm:t>
        <a:bodyPr/>
        <a:lstStyle/>
        <a:p>
          <a:r>
            <a:rPr lang="en-US" dirty="0"/>
            <a:t>Extract raw information from POS SQL Server</a:t>
          </a:r>
        </a:p>
      </dgm:t>
    </dgm:pt>
    <dgm:pt modelId="{964EA3C1-0745-4D99-96A1-A3F0B0C5BB13}" type="parTrans" cxnId="{57515596-8CCD-4CAD-9BA4-E17A174F0955}">
      <dgm:prSet/>
      <dgm:spPr/>
      <dgm:t>
        <a:bodyPr/>
        <a:lstStyle/>
        <a:p>
          <a:endParaRPr lang="en-US"/>
        </a:p>
      </dgm:t>
    </dgm:pt>
    <dgm:pt modelId="{B2B554CE-034B-411F-8F0A-34BBBF54560B}" type="sibTrans" cxnId="{57515596-8CCD-4CAD-9BA4-E17A174F0955}">
      <dgm:prSet/>
      <dgm:spPr/>
      <dgm:t>
        <a:bodyPr/>
        <a:lstStyle/>
        <a:p>
          <a:endParaRPr lang="en-US"/>
        </a:p>
      </dgm:t>
    </dgm:pt>
    <dgm:pt modelId="{BC1C254D-FA54-4BD1-8488-3BD1AB202249}">
      <dgm:prSet phldrT="[Text]"/>
      <dgm:spPr/>
      <dgm:t>
        <a:bodyPr/>
        <a:lstStyle/>
        <a:p>
          <a:r>
            <a:rPr lang="en-US" dirty="0"/>
            <a:t>Engineer features and conduct EDA</a:t>
          </a:r>
        </a:p>
      </dgm:t>
    </dgm:pt>
    <dgm:pt modelId="{72E4E73E-398C-44E0-9911-1511E9009F25}" type="parTrans" cxnId="{DC1E6C60-DD5B-4F26-BBF8-BFDE1AF16B11}">
      <dgm:prSet/>
      <dgm:spPr/>
      <dgm:t>
        <a:bodyPr/>
        <a:lstStyle/>
        <a:p>
          <a:endParaRPr lang="en-US"/>
        </a:p>
      </dgm:t>
    </dgm:pt>
    <dgm:pt modelId="{9BDD6CBD-A3C4-4C1E-8F67-9C405E507552}" type="sibTrans" cxnId="{DC1E6C60-DD5B-4F26-BBF8-BFDE1AF16B11}">
      <dgm:prSet/>
      <dgm:spPr/>
      <dgm:t>
        <a:bodyPr/>
        <a:lstStyle/>
        <a:p>
          <a:endParaRPr lang="en-US"/>
        </a:p>
      </dgm:t>
    </dgm:pt>
    <dgm:pt modelId="{89C7AB9E-314B-4C1A-B64C-CBBF8413C78F}">
      <dgm:prSet phldrT="[Text]"/>
      <dgm:spPr/>
      <dgm:t>
        <a:bodyPr/>
        <a:lstStyle/>
        <a:p>
          <a:r>
            <a:rPr lang="en-US" dirty="0"/>
            <a:t>Test performance &amp; </a:t>
          </a:r>
          <a:br>
            <a:rPr lang="en-US" dirty="0"/>
          </a:br>
          <a:r>
            <a:rPr lang="en-US" dirty="0"/>
            <a:t>brainstorm features</a:t>
          </a:r>
        </a:p>
      </dgm:t>
    </dgm:pt>
    <dgm:pt modelId="{ACDDD4A0-551D-4FF0-8F95-5E954746BBCD}" type="parTrans" cxnId="{FD086391-EE62-41E1-88C8-5DB440D98D90}">
      <dgm:prSet/>
      <dgm:spPr/>
      <dgm:t>
        <a:bodyPr/>
        <a:lstStyle/>
        <a:p>
          <a:endParaRPr lang="en-US"/>
        </a:p>
      </dgm:t>
    </dgm:pt>
    <dgm:pt modelId="{7BF18ABB-2D98-4EEE-95F1-309AB961E7D3}" type="sibTrans" cxnId="{FD086391-EE62-41E1-88C8-5DB440D98D90}">
      <dgm:prSet/>
      <dgm:spPr/>
      <dgm:t>
        <a:bodyPr/>
        <a:lstStyle/>
        <a:p>
          <a:endParaRPr lang="en-US"/>
        </a:p>
      </dgm:t>
    </dgm:pt>
    <dgm:pt modelId="{AD38B7A7-AFF0-4C52-A4C7-1F4CF094A4AD}" type="pres">
      <dgm:prSet presAssocID="{D6F2F2A1-D4EA-4767-AD05-18C4669560F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1DBB450-EAA2-41C4-8A08-4719461B39E5}" type="pres">
      <dgm:prSet presAssocID="{89C7AB9E-314B-4C1A-B64C-CBBF8413C78F}" presName="Accent3" presStyleCnt="0"/>
      <dgm:spPr/>
    </dgm:pt>
    <dgm:pt modelId="{1E0F37FC-DC80-488D-8594-34F11AB6B7EA}" type="pres">
      <dgm:prSet presAssocID="{89C7AB9E-314B-4C1A-B64C-CBBF8413C78F}" presName="Accent" presStyleLbl="node1" presStyleIdx="0" presStyleCnt="3"/>
      <dgm:spPr/>
    </dgm:pt>
    <dgm:pt modelId="{BA7696A3-04E3-46A6-8351-4793FF6EE394}" type="pres">
      <dgm:prSet presAssocID="{89C7AB9E-314B-4C1A-B64C-CBBF8413C78F}" presName="ParentBackground3" presStyleCnt="0"/>
      <dgm:spPr/>
    </dgm:pt>
    <dgm:pt modelId="{747A2416-EC7D-4FD1-B833-D597EFBEFB86}" type="pres">
      <dgm:prSet presAssocID="{89C7AB9E-314B-4C1A-B64C-CBBF8413C78F}" presName="ParentBackground" presStyleLbl="fgAcc1" presStyleIdx="0" presStyleCnt="3"/>
      <dgm:spPr/>
    </dgm:pt>
    <dgm:pt modelId="{A1C2099A-B076-4B43-ACD9-ABB0F1A930B4}" type="pres">
      <dgm:prSet presAssocID="{89C7AB9E-314B-4C1A-B64C-CBBF8413C78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4348954-0662-4782-985D-7454CCE71A0C}" type="pres">
      <dgm:prSet presAssocID="{BC1C254D-FA54-4BD1-8488-3BD1AB202249}" presName="Accent2" presStyleCnt="0"/>
      <dgm:spPr/>
    </dgm:pt>
    <dgm:pt modelId="{12C8B63F-51DA-4338-B965-3FD2A80021E0}" type="pres">
      <dgm:prSet presAssocID="{BC1C254D-FA54-4BD1-8488-3BD1AB202249}" presName="Accent" presStyleLbl="node1" presStyleIdx="1" presStyleCnt="3"/>
      <dgm:spPr/>
    </dgm:pt>
    <dgm:pt modelId="{C543D92B-40C0-4F18-A101-4633F53F38DC}" type="pres">
      <dgm:prSet presAssocID="{BC1C254D-FA54-4BD1-8488-3BD1AB202249}" presName="ParentBackground2" presStyleCnt="0"/>
      <dgm:spPr/>
    </dgm:pt>
    <dgm:pt modelId="{C0E68E68-847B-42FF-A386-72BC0CF79A6A}" type="pres">
      <dgm:prSet presAssocID="{BC1C254D-FA54-4BD1-8488-3BD1AB202249}" presName="ParentBackground" presStyleLbl="fgAcc1" presStyleIdx="1" presStyleCnt="3"/>
      <dgm:spPr/>
    </dgm:pt>
    <dgm:pt modelId="{49051979-38CD-4B78-98CC-92BA45E53CBF}" type="pres">
      <dgm:prSet presAssocID="{BC1C254D-FA54-4BD1-8488-3BD1AB20224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FEFAFFE-6D26-454C-85F3-1A7F78180A38}" type="pres">
      <dgm:prSet presAssocID="{A966FAB9-0B09-4A81-B56A-723251838772}" presName="Accent1" presStyleCnt="0"/>
      <dgm:spPr/>
    </dgm:pt>
    <dgm:pt modelId="{74BCC026-6C32-4CCD-ADC1-DFA1C7D345EC}" type="pres">
      <dgm:prSet presAssocID="{A966FAB9-0B09-4A81-B56A-723251838772}" presName="Accent" presStyleLbl="node1" presStyleIdx="2" presStyleCnt="3"/>
      <dgm:spPr/>
    </dgm:pt>
    <dgm:pt modelId="{EEE2741B-D3AD-4130-90E5-FB9B4E3A81DD}" type="pres">
      <dgm:prSet presAssocID="{A966FAB9-0B09-4A81-B56A-723251838772}" presName="ParentBackground1" presStyleCnt="0"/>
      <dgm:spPr/>
    </dgm:pt>
    <dgm:pt modelId="{1FDF60DB-546C-4FCA-90F8-C1C23CB996AA}" type="pres">
      <dgm:prSet presAssocID="{A966FAB9-0B09-4A81-B56A-723251838772}" presName="ParentBackground" presStyleLbl="fgAcc1" presStyleIdx="2" presStyleCnt="3"/>
      <dgm:spPr/>
    </dgm:pt>
    <dgm:pt modelId="{2C33D3BB-8384-42C7-948B-E6488555FA02}" type="pres">
      <dgm:prSet presAssocID="{A966FAB9-0B09-4A81-B56A-72325183877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71E0672-873C-48C3-BC9F-4197125876B9}" type="presOf" srcId="{89C7AB9E-314B-4C1A-B64C-CBBF8413C78F}" destId="{A1C2099A-B076-4B43-ACD9-ABB0F1A930B4}" srcOrd="1" destOrd="0" presId="urn:microsoft.com/office/officeart/2011/layout/CircleProcess"/>
    <dgm:cxn modelId="{DC1E6C60-DD5B-4F26-BBF8-BFDE1AF16B11}" srcId="{D6F2F2A1-D4EA-4767-AD05-18C4669560F3}" destId="{BC1C254D-FA54-4BD1-8488-3BD1AB202249}" srcOrd="1" destOrd="0" parTransId="{72E4E73E-398C-44E0-9911-1511E9009F25}" sibTransId="{9BDD6CBD-A3C4-4C1E-8F67-9C405E507552}"/>
    <dgm:cxn modelId="{750B6395-C4AF-4ACD-B4B1-F78FFC17CC6F}" type="presOf" srcId="{A966FAB9-0B09-4A81-B56A-723251838772}" destId="{1FDF60DB-546C-4FCA-90F8-C1C23CB996AA}" srcOrd="0" destOrd="0" presId="urn:microsoft.com/office/officeart/2011/layout/CircleProcess"/>
    <dgm:cxn modelId="{04AE5169-648F-4E44-B987-F092CC7A0431}" type="presOf" srcId="{BC1C254D-FA54-4BD1-8488-3BD1AB202249}" destId="{C0E68E68-847B-42FF-A386-72BC0CF79A6A}" srcOrd="0" destOrd="0" presId="urn:microsoft.com/office/officeart/2011/layout/CircleProcess"/>
    <dgm:cxn modelId="{0740F6A8-160E-4A7D-A0F8-6641656BDE00}" type="presOf" srcId="{A966FAB9-0B09-4A81-B56A-723251838772}" destId="{2C33D3BB-8384-42C7-948B-E6488555FA02}" srcOrd="1" destOrd="0" presId="urn:microsoft.com/office/officeart/2011/layout/CircleProcess"/>
    <dgm:cxn modelId="{9FB2B09D-FA51-44E7-9DE3-BCAFC5D47343}" type="presOf" srcId="{BC1C254D-FA54-4BD1-8488-3BD1AB202249}" destId="{49051979-38CD-4B78-98CC-92BA45E53CBF}" srcOrd="1" destOrd="0" presId="urn:microsoft.com/office/officeart/2011/layout/CircleProcess"/>
    <dgm:cxn modelId="{FD086391-EE62-41E1-88C8-5DB440D98D90}" srcId="{D6F2F2A1-D4EA-4767-AD05-18C4669560F3}" destId="{89C7AB9E-314B-4C1A-B64C-CBBF8413C78F}" srcOrd="2" destOrd="0" parTransId="{ACDDD4A0-551D-4FF0-8F95-5E954746BBCD}" sibTransId="{7BF18ABB-2D98-4EEE-95F1-309AB961E7D3}"/>
    <dgm:cxn modelId="{B6F4C4B0-E64F-44B2-8C06-8A7A729F8499}" type="presOf" srcId="{89C7AB9E-314B-4C1A-B64C-CBBF8413C78F}" destId="{747A2416-EC7D-4FD1-B833-D597EFBEFB86}" srcOrd="0" destOrd="0" presId="urn:microsoft.com/office/officeart/2011/layout/CircleProcess"/>
    <dgm:cxn modelId="{57515596-8CCD-4CAD-9BA4-E17A174F0955}" srcId="{D6F2F2A1-D4EA-4767-AD05-18C4669560F3}" destId="{A966FAB9-0B09-4A81-B56A-723251838772}" srcOrd="0" destOrd="0" parTransId="{964EA3C1-0745-4D99-96A1-A3F0B0C5BB13}" sibTransId="{B2B554CE-034B-411F-8F0A-34BBBF54560B}"/>
    <dgm:cxn modelId="{4D045F37-149C-4BD5-B67E-FE48FABD53F9}" type="presOf" srcId="{D6F2F2A1-D4EA-4767-AD05-18C4669560F3}" destId="{AD38B7A7-AFF0-4C52-A4C7-1F4CF094A4AD}" srcOrd="0" destOrd="0" presId="urn:microsoft.com/office/officeart/2011/layout/CircleProcess"/>
    <dgm:cxn modelId="{9950CAAA-2A8A-479E-BF59-0B3952254645}" type="presParOf" srcId="{AD38B7A7-AFF0-4C52-A4C7-1F4CF094A4AD}" destId="{51DBB450-EAA2-41C4-8A08-4719461B39E5}" srcOrd="0" destOrd="0" presId="urn:microsoft.com/office/officeart/2011/layout/CircleProcess"/>
    <dgm:cxn modelId="{AF2799B8-9BD7-49F9-A540-02F2BD543A8B}" type="presParOf" srcId="{51DBB450-EAA2-41C4-8A08-4719461B39E5}" destId="{1E0F37FC-DC80-488D-8594-34F11AB6B7EA}" srcOrd="0" destOrd="0" presId="urn:microsoft.com/office/officeart/2011/layout/CircleProcess"/>
    <dgm:cxn modelId="{15FFE91A-3CBA-49B2-9C3F-9F71096A6849}" type="presParOf" srcId="{AD38B7A7-AFF0-4C52-A4C7-1F4CF094A4AD}" destId="{BA7696A3-04E3-46A6-8351-4793FF6EE394}" srcOrd="1" destOrd="0" presId="urn:microsoft.com/office/officeart/2011/layout/CircleProcess"/>
    <dgm:cxn modelId="{F0F30136-BCAC-48C0-B99A-D87D53754AEC}" type="presParOf" srcId="{BA7696A3-04E3-46A6-8351-4793FF6EE394}" destId="{747A2416-EC7D-4FD1-B833-D597EFBEFB86}" srcOrd="0" destOrd="0" presId="urn:microsoft.com/office/officeart/2011/layout/CircleProcess"/>
    <dgm:cxn modelId="{4FBF7C65-AC09-4A67-9DC7-2338E6840B45}" type="presParOf" srcId="{AD38B7A7-AFF0-4C52-A4C7-1F4CF094A4AD}" destId="{A1C2099A-B076-4B43-ACD9-ABB0F1A930B4}" srcOrd="2" destOrd="0" presId="urn:microsoft.com/office/officeart/2011/layout/CircleProcess"/>
    <dgm:cxn modelId="{43BEF226-746E-410F-9270-50A2D3234543}" type="presParOf" srcId="{AD38B7A7-AFF0-4C52-A4C7-1F4CF094A4AD}" destId="{04348954-0662-4782-985D-7454CCE71A0C}" srcOrd="3" destOrd="0" presId="urn:microsoft.com/office/officeart/2011/layout/CircleProcess"/>
    <dgm:cxn modelId="{00D69EE0-11AA-4AB9-A31F-A381046B34DB}" type="presParOf" srcId="{04348954-0662-4782-985D-7454CCE71A0C}" destId="{12C8B63F-51DA-4338-B965-3FD2A80021E0}" srcOrd="0" destOrd="0" presId="urn:microsoft.com/office/officeart/2011/layout/CircleProcess"/>
    <dgm:cxn modelId="{78C151E6-9564-4219-BDE3-F709D8F99EAF}" type="presParOf" srcId="{AD38B7A7-AFF0-4C52-A4C7-1F4CF094A4AD}" destId="{C543D92B-40C0-4F18-A101-4633F53F38DC}" srcOrd="4" destOrd="0" presId="urn:microsoft.com/office/officeart/2011/layout/CircleProcess"/>
    <dgm:cxn modelId="{3196D2FD-A294-4557-8EC6-58A40A966A94}" type="presParOf" srcId="{C543D92B-40C0-4F18-A101-4633F53F38DC}" destId="{C0E68E68-847B-42FF-A386-72BC0CF79A6A}" srcOrd="0" destOrd="0" presId="urn:microsoft.com/office/officeart/2011/layout/CircleProcess"/>
    <dgm:cxn modelId="{4BF53D4D-EB6E-436A-9559-075029956E03}" type="presParOf" srcId="{AD38B7A7-AFF0-4C52-A4C7-1F4CF094A4AD}" destId="{49051979-38CD-4B78-98CC-92BA45E53CBF}" srcOrd="5" destOrd="0" presId="urn:microsoft.com/office/officeart/2011/layout/CircleProcess"/>
    <dgm:cxn modelId="{4C8414D7-F6F0-4747-84F8-7CCCEC969720}" type="presParOf" srcId="{AD38B7A7-AFF0-4C52-A4C7-1F4CF094A4AD}" destId="{EFEFAFFE-6D26-454C-85F3-1A7F78180A38}" srcOrd="6" destOrd="0" presId="urn:microsoft.com/office/officeart/2011/layout/CircleProcess"/>
    <dgm:cxn modelId="{AD092529-79C0-4753-9ECE-7C6EF3A99819}" type="presParOf" srcId="{EFEFAFFE-6D26-454C-85F3-1A7F78180A38}" destId="{74BCC026-6C32-4CCD-ADC1-DFA1C7D345EC}" srcOrd="0" destOrd="0" presId="urn:microsoft.com/office/officeart/2011/layout/CircleProcess"/>
    <dgm:cxn modelId="{492D9BAC-969E-4DE4-A7E9-55FDF747970F}" type="presParOf" srcId="{AD38B7A7-AFF0-4C52-A4C7-1F4CF094A4AD}" destId="{EEE2741B-D3AD-4130-90E5-FB9B4E3A81DD}" srcOrd="7" destOrd="0" presId="urn:microsoft.com/office/officeart/2011/layout/CircleProcess"/>
    <dgm:cxn modelId="{FD4877C4-BA8B-412B-BCD3-750655D45EAB}" type="presParOf" srcId="{EEE2741B-D3AD-4130-90E5-FB9B4E3A81DD}" destId="{1FDF60DB-546C-4FCA-90F8-C1C23CB996AA}" srcOrd="0" destOrd="0" presId="urn:microsoft.com/office/officeart/2011/layout/CircleProcess"/>
    <dgm:cxn modelId="{57826AF4-7C13-4BE0-BD67-41C35E31C32C}" type="presParOf" srcId="{AD38B7A7-AFF0-4C52-A4C7-1F4CF094A4AD}" destId="{2C33D3BB-8384-42C7-948B-E6488555FA02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457C0-EEC4-4144-9582-7436AF01E24E}">
      <dsp:nvSpPr>
        <dsp:cNvPr id="0" name=""/>
        <dsp:cNvSpPr/>
      </dsp:nvSpPr>
      <dsp:spPr>
        <a:xfrm>
          <a:off x="2593374" y="1822863"/>
          <a:ext cx="2392061" cy="23920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What drives repeat business?</a:t>
          </a:r>
        </a:p>
      </dsp:txBody>
      <dsp:txXfrm>
        <a:off x="2943683" y="2173172"/>
        <a:ext cx="1691443" cy="1691443"/>
      </dsp:txXfrm>
    </dsp:sp>
    <dsp:sp modelId="{1874DE83-C993-48E1-94DC-55EB7F84369B}">
      <dsp:nvSpPr>
        <dsp:cNvPr id="0" name=""/>
        <dsp:cNvSpPr/>
      </dsp:nvSpPr>
      <dsp:spPr>
        <a:xfrm rot="12900000">
          <a:off x="964761" y="1374944"/>
          <a:ext cx="1927301" cy="681737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CE8B8-E14A-4896-B940-3032C81935F0}">
      <dsp:nvSpPr>
        <dsp:cNvPr id="0" name=""/>
        <dsp:cNvSpPr/>
      </dsp:nvSpPr>
      <dsp:spPr>
        <a:xfrm>
          <a:off x="2806" y="254102"/>
          <a:ext cx="2272458" cy="18179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Need to understand and segment customers</a:t>
          </a:r>
        </a:p>
      </dsp:txBody>
      <dsp:txXfrm>
        <a:off x="56052" y="307348"/>
        <a:ext cx="2165966" cy="1711475"/>
      </dsp:txXfrm>
    </dsp:sp>
    <dsp:sp modelId="{048D9D0E-42BF-4DAA-9441-7A5B6B1B078E}">
      <dsp:nvSpPr>
        <dsp:cNvPr id="0" name=""/>
        <dsp:cNvSpPr/>
      </dsp:nvSpPr>
      <dsp:spPr>
        <a:xfrm rot="19500000">
          <a:off x="4686747" y="1374944"/>
          <a:ext cx="1927301" cy="681737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081ED-EB9D-40F8-9718-AD16F3081D0A}">
      <dsp:nvSpPr>
        <dsp:cNvPr id="0" name=""/>
        <dsp:cNvSpPr/>
      </dsp:nvSpPr>
      <dsp:spPr>
        <a:xfrm>
          <a:off x="5303544" y="254102"/>
          <a:ext cx="2272458" cy="18179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Need more KPI’s beyond sales and cost metrics</a:t>
          </a:r>
        </a:p>
      </dsp:txBody>
      <dsp:txXfrm>
        <a:off x="5356790" y="307348"/>
        <a:ext cx="2165966" cy="17114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618E7-6DB7-44A2-86E7-6709BF6C1D78}">
      <dsp:nvSpPr>
        <dsp:cNvPr id="0" name=""/>
        <dsp:cNvSpPr/>
      </dsp:nvSpPr>
      <dsp:spPr>
        <a:xfrm>
          <a:off x="1876017" y="3491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Import source data</a:t>
          </a:r>
        </a:p>
      </dsp:txBody>
      <dsp:txXfrm>
        <a:off x="2102092" y="229566"/>
        <a:ext cx="1091588" cy="1091588"/>
      </dsp:txXfrm>
    </dsp:sp>
    <dsp:sp modelId="{A7F16CF1-E6A7-4EF0-B562-F56AA39464B4}">
      <dsp:nvSpPr>
        <dsp:cNvPr id="0" name=""/>
        <dsp:cNvSpPr/>
      </dsp:nvSpPr>
      <dsp:spPr>
        <a:xfrm rot="2160000">
          <a:off x="3370939" y="1189222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82692" y="1257252"/>
        <a:ext cx="287186" cy="312607"/>
      </dsp:txXfrm>
    </dsp:sp>
    <dsp:sp modelId="{171F66AA-DFE7-4A0F-8320-F73D390D7023}">
      <dsp:nvSpPr>
        <dsp:cNvPr id="0" name=""/>
        <dsp:cNvSpPr/>
      </dsp:nvSpPr>
      <dsp:spPr>
        <a:xfrm>
          <a:off x="3751178" y="1365875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ETL to data warehouse</a:t>
          </a:r>
        </a:p>
      </dsp:txBody>
      <dsp:txXfrm>
        <a:off x="3977253" y="1591950"/>
        <a:ext cx="1091588" cy="1091588"/>
      </dsp:txXfrm>
    </dsp:sp>
    <dsp:sp modelId="{F5E5FAEF-14FB-4267-8ECC-617319CAD0F3}">
      <dsp:nvSpPr>
        <dsp:cNvPr id="0" name=""/>
        <dsp:cNvSpPr/>
      </dsp:nvSpPr>
      <dsp:spPr>
        <a:xfrm rot="6480000">
          <a:off x="3963378" y="2968388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043935" y="3014062"/>
        <a:ext cx="287186" cy="312607"/>
      </dsp:txXfrm>
    </dsp:sp>
    <dsp:sp modelId="{7C4BA0FF-0BE7-4B10-B1C4-69A8399EA6C4}">
      <dsp:nvSpPr>
        <dsp:cNvPr id="0" name=""/>
        <dsp:cNvSpPr/>
      </dsp:nvSpPr>
      <dsp:spPr>
        <a:xfrm>
          <a:off x="3034930" y="3570259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Track features in operations</a:t>
          </a:r>
        </a:p>
      </dsp:txBody>
      <dsp:txXfrm>
        <a:off x="3261005" y="3796334"/>
        <a:ext cx="1091588" cy="1091588"/>
      </dsp:txXfrm>
    </dsp:sp>
    <dsp:sp modelId="{FF743144-58AB-447C-B6FA-2CED1607B12F}">
      <dsp:nvSpPr>
        <dsp:cNvPr id="0" name=""/>
        <dsp:cNvSpPr/>
      </dsp:nvSpPr>
      <dsp:spPr>
        <a:xfrm rot="10800000">
          <a:off x="2454364" y="4081623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577444" y="4185825"/>
        <a:ext cx="287186" cy="312607"/>
      </dsp:txXfrm>
    </dsp:sp>
    <dsp:sp modelId="{4177EB25-4534-4028-A7B4-4E9CED0C87B4}">
      <dsp:nvSpPr>
        <dsp:cNvPr id="0" name=""/>
        <dsp:cNvSpPr/>
      </dsp:nvSpPr>
      <dsp:spPr>
        <a:xfrm>
          <a:off x="717104" y="3570259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Observe patterns and clusters</a:t>
          </a:r>
        </a:p>
      </dsp:txBody>
      <dsp:txXfrm>
        <a:off x="943179" y="3796334"/>
        <a:ext cx="1091588" cy="1091588"/>
      </dsp:txXfrm>
    </dsp:sp>
    <dsp:sp modelId="{988C0722-6581-4472-B72B-583982AB41FA}">
      <dsp:nvSpPr>
        <dsp:cNvPr id="0" name=""/>
        <dsp:cNvSpPr/>
      </dsp:nvSpPr>
      <dsp:spPr>
        <a:xfrm rot="15120000">
          <a:off x="929304" y="2990474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1009861" y="3153204"/>
        <a:ext cx="287186" cy="312607"/>
      </dsp:txXfrm>
    </dsp:sp>
    <dsp:sp modelId="{0DAB8D05-7AA6-43E1-9BB1-11F4130BDB8E}">
      <dsp:nvSpPr>
        <dsp:cNvPr id="0" name=""/>
        <dsp:cNvSpPr/>
      </dsp:nvSpPr>
      <dsp:spPr>
        <a:xfrm>
          <a:off x="856" y="1365875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Create new features &amp; KPI</a:t>
          </a:r>
        </a:p>
      </dsp:txBody>
      <dsp:txXfrm>
        <a:off x="226931" y="1591950"/>
        <a:ext cx="1091588" cy="1091588"/>
      </dsp:txXfrm>
    </dsp:sp>
    <dsp:sp modelId="{91C5FDB7-98C9-4B91-8EAF-59A18274B3E9}">
      <dsp:nvSpPr>
        <dsp:cNvPr id="0" name=""/>
        <dsp:cNvSpPr/>
      </dsp:nvSpPr>
      <dsp:spPr>
        <a:xfrm rot="19440000">
          <a:off x="1495778" y="1202872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07531" y="1343246"/>
        <a:ext cx="287186" cy="31260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F37FC-DC80-488D-8594-34F11AB6B7EA}">
      <dsp:nvSpPr>
        <dsp:cNvPr id="0" name=""/>
        <dsp:cNvSpPr/>
      </dsp:nvSpPr>
      <dsp:spPr>
        <a:xfrm>
          <a:off x="5861411" y="820713"/>
          <a:ext cx="2174048" cy="21744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A2416-EC7D-4FD1-B833-D597EFBEFB86}">
      <dsp:nvSpPr>
        <dsp:cNvPr id="0" name=""/>
        <dsp:cNvSpPr/>
      </dsp:nvSpPr>
      <dsp:spPr>
        <a:xfrm>
          <a:off x="5933596" y="893207"/>
          <a:ext cx="2029678" cy="20294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Test performance &amp; </a:t>
          </a:r>
          <a:br>
            <a:rPr lang="en-US" sz="2000" kern="1200" dirty="0"/>
          </a:br>
          <a:r>
            <a:rPr lang="en-US" sz="2000" kern="1200" dirty="0"/>
            <a:t>brainstorm features</a:t>
          </a:r>
        </a:p>
      </dsp:txBody>
      <dsp:txXfrm>
        <a:off x="6223752" y="1183185"/>
        <a:ext cx="1449365" cy="1449506"/>
      </dsp:txXfrm>
    </dsp:sp>
    <dsp:sp modelId="{12C8B63F-51DA-4338-B965-3FD2A80021E0}">
      <dsp:nvSpPr>
        <dsp:cNvPr id="0" name=""/>
        <dsp:cNvSpPr/>
      </dsp:nvSpPr>
      <dsp:spPr>
        <a:xfrm rot="2700000">
          <a:off x="3617087" y="823341"/>
          <a:ext cx="2168812" cy="2168812"/>
        </a:xfrm>
        <a:prstGeom prst="teardrop">
          <a:avLst>
            <a:gd name="adj" fmla="val 10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68E68-847B-42FF-A386-72BC0CF79A6A}">
      <dsp:nvSpPr>
        <dsp:cNvPr id="0" name=""/>
        <dsp:cNvSpPr/>
      </dsp:nvSpPr>
      <dsp:spPr>
        <a:xfrm>
          <a:off x="3686654" y="893207"/>
          <a:ext cx="2029678" cy="20294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Engineer features and conduct EDA</a:t>
          </a:r>
        </a:p>
      </dsp:txBody>
      <dsp:txXfrm>
        <a:off x="3976810" y="1183185"/>
        <a:ext cx="1449365" cy="1449506"/>
      </dsp:txXfrm>
    </dsp:sp>
    <dsp:sp modelId="{74BCC026-6C32-4CCD-ADC1-DFA1C7D345EC}">
      <dsp:nvSpPr>
        <dsp:cNvPr id="0" name=""/>
        <dsp:cNvSpPr/>
      </dsp:nvSpPr>
      <dsp:spPr>
        <a:xfrm rot="2700000">
          <a:off x="1370145" y="823341"/>
          <a:ext cx="2168812" cy="2168812"/>
        </a:xfrm>
        <a:prstGeom prst="teardrop">
          <a:avLst>
            <a:gd name="adj" fmla="val 10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F60DB-546C-4FCA-90F8-C1C23CB996AA}">
      <dsp:nvSpPr>
        <dsp:cNvPr id="0" name=""/>
        <dsp:cNvSpPr/>
      </dsp:nvSpPr>
      <dsp:spPr>
        <a:xfrm>
          <a:off x="1439712" y="893207"/>
          <a:ext cx="2029678" cy="20294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Extract raw information from POS SQL Server</a:t>
          </a:r>
        </a:p>
      </dsp:txBody>
      <dsp:txXfrm>
        <a:off x="1729869" y="1183185"/>
        <a:ext cx="1449365" cy="14495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9113-FAD9-4C05-BCA5-79F2E0912F7D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DB7F9-0612-44E7-9446-F6C24B37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Sea of Data</a:t>
            </a:r>
          </a:p>
          <a:p>
            <a:r>
              <a:rPr lang="en-US" dirty="0"/>
              <a:t>Gut feelings vs historical data</a:t>
            </a:r>
          </a:p>
          <a:p>
            <a:r>
              <a:rPr lang="en-US" dirty="0"/>
              <a:t>Combine a more scientific approach to our information with the gut decisions made by seasoned ops professionals </a:t>
            </a:r>
          </a:p>
          <a:p>
            <a:r>
              <a:rPr lang="en-US" dirty="0"/>
              <a:t>KYC – complex </a:t>
            </a:r>
            <a:r>
              <a:rPr lang="en-US" dirty="0" err="1"/>
              <a:t>bc</a:t>
            </a:r>
            <a:r>
              <a:rPr lang="en-US" dirty="0"/>
              <a:t> of diversity of products</a:t>
            </a:r>
          </a:p>
          <a:p>
            <a:pPr lvl="1"/>
            <a:r>
              <a:rPr lang="en-US" dirty="0"/>
              <a:t>Many tourists who won’t return in a year </a:t>
            </a:r>
          </a:p>
          <a:p>
            <a:pPr lvl="1"/>
            <a:r>
              <a:rPr lang="en-US" dirty="0"/>
              <a:t>How do you capture those who might?</a:t>
            </a:r>
          </a:p>
          <a:p>
            <a:endParaRPr lang="en-US" dirty="0"/>
          </a:p>
          <a:p>
            <a:r>
              <a:rPr lang="en-US" dirty="0"/>
              <a:t>Cashier</a:t>
            </a:r>
          </a:p>
          <a:p>
            <a:r>
              <a:rPr lang="en-US" dirty="0"/>
              <a:t>Sea of Data</a:t>
            </a:r>
          </a:p>
          <a:p>
            <a:r>
              <a:rPr lang="en-US" dirty="0"/>
              <a:t>Gut feelings vs historical data</a:t>
            </a:r>
          </a:p>
          <a:p>
            <a:r>
              <a:rPr lang="en-US" dirty="0"/>
              <a:t>Combine a more scientific approach to our information with the gut decisions made by seasoned ops professionals </a:t>
            </a:r>
          </a:p>
          <a:p>
            <a:r>
              <a:rPr lang="en-US" dirty="0"/>
              <a:t>KYC – complex </a:t>
            </a:r>
            <a:r>
              <a:rPr lang="en-US" dirty="0" err="1"/>
              <a:t>bc</a:t>
            </a:r>
            <a:r>
              <a:rPr lang="en-US" dirty="0"/>
              <a:t> of diversity of products</a:t>
            </a:r>
          </a:p>
          <a:p>
            <a:pPr lvl="1"/>
            <a:r>
              <a:rPr lang="en-US" dirty="0"/>
              <a:t>Many tourists who won’t return in a year </a:t>
            </a:r>
          </a:p>
          <a:p>
            <a:pPr lvl="1"/>
            <a:r>
              <a:rPr lang="en-US" dirty="0"/>
              <a:t>How do you capture those who might?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032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5138995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920094" y="642276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eataly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5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8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image" Target="../media/image11.png"/><Relationship Id="rId9" Type="http://schemas.microsoft.com/office/2007/relationships/diagramDrawing" Target="../diagrams/drawing15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4.png"/><Relationship Id="rId9" Type="http://schemas.microsoft.com/office/2007/relationships/diagramDrawing" Target="../diagrams/drawin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7234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</a:t>
            </a:r>
            <a:r>
              <a:rPr lang="en-US" sz="8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eataly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6909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predicting repeat customers with sales data</a:t>
            </a:r>
          </a:p>
          <a:p>
            <a:endParaRPr lang="en-US" sz="6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05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Zen Yui | 2016-03-07</a:t>
            </a:r>
          </a:p>
        </p:txBody>
      </p:sp>
    </p:spTree>
    <p:extLst>
      <p:ext uri="{BB962C8B-B14F-4D97-AF65-F5344CB8AC3E}">
        <p14:creationId xmlns:p14="http://schemas.microsoft.com/office/powerpoint/2010/main" val="87628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Fresh products seemed to correlate with repeat business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85" y="1266094"/>
            <a:ext cx="11401154" cy="4284418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5631427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84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purchases suggest repeat visits!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6" y="1348155"/>
            <a:ext cx="11215408" cy="416169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5631427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775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models delivered more “scientific”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507" y="2579077"/>
            <a:ext cx="3593124" cy="17936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Dummy Classifier</a:t>
            </a:r>
          </a:p>
          <a:p>
            <a:pPr marL="0" indent="0" algn="ctr">
              <a:buNone/>
            </a:pPr>
            <a:br>
              <a:rPr lang="en-US" sz="18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Helped to set a baseline for predictive performance and feature importance.</a:t>
            </a:r>
            <a:endParaRPr lang="en-US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199" y="2579076"/>
            <a:ext cx="368104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Logistic Regression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Great measure of feature selection, and typically yielded the best performance in terms of speed and prediction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35815" y="2579074"/>
            <a:ext cx="356967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Random Forest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Also provided feature importance measures, and would probably be the production model as it handles correlated features better than LR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07" y="2379781"/>
            <a:ext cx="11218984" cy="8206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6508" y="4372705"/>
            <a:ext cx="11218984" cy="8206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0792882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49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was interesting but not a good feature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58194"/>
              </p:ext>
            </p:extLst>
          </p:nvPr>
        </p:nvGraphicFramePr>
        <p:xfrm>
          <a:off x="358712" y="1675088"/>
          <a:ext cx="6288701" cy="3012831"/>
        </p:xfrm>
        <a:graphic>
          <a:graphicData uri="http://schemas.openxmlformats.org/drawingml/2006/table">
            <a:tbl>
              <a:tblPr/>
              <a:tblGrid>
                <a:gridCol w="1493157">
                  <a:extLst>
                    <a:ext uri="{9D8B030D-6E8A-4147-A177-3AD203B41FA5}">
                      <a16:colId xmlns:a16="http://schemas.microsoft.com/office/drawing/2014/main" val="3513692486"/>
                    </a:ext>
                  </a:extLst>
                </a:gridCol>
                <a:gridCol w="1198886">
                  <a:extLst>
                    <a:ext uri="{9D8B030D-6E8A-4147-A177-3AD203B41FA5}">
                      <a16:colId xmlns:a16="http://schemas.microsoft.com/office/drawing/2014/main" val="3134877180"/>
                    </a:ext>
                  </a:extLst>
                </a:gridCol>
                <a:gridCol w="1198886">
                  <a:extLst>
                    <a:ext uri="{9D8B030D-6E8A-4147-A177-3AD203B41FA5}">
                      <a16:colId xmlns:a16="http://schemas.microsoft.com/office/drawing/2014/main" val="261211448"/>
                    </a:ext>
                  </a:extLst>
                </a:gridCol>
                <a:gridCol w="1198886">
                  <a:extLst>
                    <a:ext uri="{9D8B030D-6E8A-4147-A177-3AD203B41FA5}">
                      <a16:colId xmlns:a16="http://schemas.microsoft.com/office/drawing/2014/main" val="2493099570"/>
                    </a:ext>
                  </a:extLst>
                </a:gridCol>
                <a:gridCol w="1198886">
                  <a:extLst>
                    <a:ext uri="{9D8B030D-6E8A-4147-A177-3AD203B41FA5}">
                      <a16:colId xmlns:a16="http://schemas.microsoft.com/office/drawing/2014/main" val="2463115354"/>
                    </a:ext>
                  </a:extLst>
                </a:gridCol>
              </a:tblGrid>
              <a:tr h="3171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k-means clusters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08898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289971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 of everything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 Junkie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3375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PriorVisits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702932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NetAmount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157.862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993095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TopItemLines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054918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RepeatProducts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586913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IsFrontEnd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292706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FreshLines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242808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RetailSpendCnt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857156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ProductVariety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27887"/>
                  </a:ext>
                </a:extLst>
              </a:tr>
              <a:tr h="256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BizHours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801900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90" y="1528716"/>
            <a:ext cx="5034756" cy="431376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35164495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164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scored very well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6508" y="1664139"/>
            <a:ext cx="3593124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Dummy Classifier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sz="18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Did not perform very well.  Essentially taking the mean of the data set prediction.</a:t>
            </a:r>
            <a:endParaRPr lang="en-US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67200" y="1664138"/>
            <a:ext cx="368104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Logistic Regression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Best precision (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86%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), but model definitely needs exhaustive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gridsearch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on a more powerful machine.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35816" y="1664136"/>
            <a:ext cx="356967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Random Forest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Great predictive performance across all metrics, but underlying features were clearly biased and need improvement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508" y="1464843"/>
            <a:ext cx="11218984" cy="8206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79" y="3575004"/>
            <a:ext cx="2534382" cy="20808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07" y="3574998"/>
            <a:ext cx="2531496" cy="20808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369" y="3574999"/>
            <a:ext cx="2571261" cy="2080867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235164495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1022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and RF did not appreciate my features…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48" y="1300722"/>
            <a:ext cx="3050396" cy="132451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70332" y="1300722"/>
            <a:ext cx="368104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Logistic Regression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Needs new features, as highest coefficient was 0.275, and lasso only yielded two non-zero coefficients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48" y="3211926"/>
            <a:ext cx="3050396" cy="250318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70332" y="3566704"/>
            <a:ext cx="368104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Random Forest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Also needs new features.  Prior visits outweighs the other features significantly, and no single feature is “actionable”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35164495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68412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is to track new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562574"/>
              </p:ext>
            </p:extLst>
          </p:nvPr>
        </p:nvGraphicFramePr>
        <p:xfrm>
          <a:off x="694211" y="955064"/>
          <a:ext cx="5295773" cy="511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09292" y="955064"/>
            <a:ext cx="512758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project priorities and goals:</a:t>
            </a:r>
            <a:br>
              <a:rPr lang="en-US" sz="2400" b="1" dirty="0">
                <a:solidFill>
                  <a:schemeClr val="tx2"/>
                </a:solidFill>
              </a:rPr>
            </a:br>
            <a:endParaRPr lang="en-US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Interpretability of the models</a:t>
            </a:r>
            <a:r>
              <a:rPr lang="en-US" dirty="0">
                <a:solidFill>
                  <a:schemeClr val="tx2"/>
                </a:solidFill>
              </a:rPr>
              <a:t> – The research must yield actionable output.  For this reason, random forest and logistic regression are employed alongside k-means clustering to segment customers and show feature importance.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Continuous implementation </a:t>
            </a:r>
            <a:r>
              <a:rPr lang="en-US" dirty="0">
                <a:solidFill>
                  <a:schemeClr val="tx2"/>
                </a:solidFill>
              </a:rPr>
              <a:t>– The long term goal is to understand features of customer behavior that drive sales and loyalty, and to track these features over time.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Find actionable features – </a:t>
            </a:r>
            <a:r>
              <a:rPr lang="en-US" dirty="0">
                <a:solidFill>
                  <a:schemeClr val="tx2"/>
                </a:solidFill>
              </a:rPr>
              <a:t>The other long term goal is to design features that operations teams can act on (as opposed to features designed for raw predictive power)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35164495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270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2554"/>
            <a:ext cx="12192000" cy="19929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62554"/>
            <a:ext cx="12192000" cy="1992923"/>
          </a:xfrm>
          <a:solidFill>
            <a:schemeClr val="tx2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5981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ataly needs to better analyze its customers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251536"/>
              </p:ext>
            </p:extLst>
          </p:nvPr>
        </p:nvGraphicFramePr>
        <p:xfrm>
          <a:off x="2306595" y="1358609"/>
          <a:ext cx="7578810" cy="446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49388499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4023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 should contain enough data to make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406" y="1921534"/>
            <a:ext cx="8149750" cy="1630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tx2"/>
                </a:solidFill>
              </a:rPr>
              <a:t>What features and values from Eataly’s POS transaction data will best predict the likelihood of a repeat visit within 90 days?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72407" y="3836473"/>
            <a:ext cx="8149748" cy="1630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chemeClr val="tx2"/>
                </a:solidFill>
              </a:rPr>
              <a:t>Prior visit count will likely prove to be the most important feature, but other features from “domain knowledge” should give an interesting perspective on customer behavior.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05949" y="1921533"/>
            <a:ext cx="2266458" cy="163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dirty="0">
                <a:solidFill>
                  <a:schemeClr val="tx2"/>
                </a:solidFill>
              </a:rPr>
              <a:t>Question: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05949" y="3836473"/>
            <a:ext cx="2266458" cy="163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dirty="0">
                <a:solidFill>
                  <a:schemeClr val="tx2"/>
                </a:solidFill>
              </a:rPr>
              <a:t>Hypothesis: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96970249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64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followed a 3-step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86600"/>
              </p:ext>
            </p:extLst>
          </p:nvPr>
        </p:nvGraphicFramePr>
        <p:xfrm>
          <a:off x="1441939" y="996461"/>
          <a:ext cx="8956430" cy="381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rved Down Arrow 4"/>
          <p:cNvSpPr/>
          <p:nvPr/>
        </p:nvSpPr>
        <p:spPr>
          <a:xfrm flipH="1" flipV="1">
            <a:off x="3587262" y="4117181"/>
            <a:ext cx="5017476" cy="1201981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36938486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7400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came from two queries of different grains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076" y="2590800"/>
            <a:ext cx="4841631" cy="358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Query 1:</a:t>
            </a:r>
          </a:p>
          <a:p>
            <a:pPr marL="0" indent="0">
              <a:buNone/>
            </a:pPr>
            <a:r>
              <a:rPr lang="en-US" sz="2000" dirty="0"/>
              <a:t>Ticket-specific features that, in 1 row, summarize the retail as many customer behavior concepts as possible.  This data is meant for clustering.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17677" y="2590800"/>
            <a:ext cx="4917831" cy="358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/>
              <a:t>Query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Hourly Ticket count per day to summarize how busy the store is, as Eataly has a negative reputation for traffic in peak hours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5631427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50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was difficult given feature correlation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25233"/>
              </p:ext>
            </p:extLst>
          </p:nvPr>
        </p:nvGraphicFramePr>
        <p:xfrm>
          <a:off x="2790092" y="902679"/>
          <a:ext cx="6611815" cy="5100579"/>
        </p:xfrm>
        <a:graphic>
          <a:graphicData uri="http://schemas.openxmlformats.org/drawingml/2006/table">
            <a:tbl>
              <a:tblPr/>
              <a:tblGrid>
                <a:gridCol w="1594751">
                  <a:extLst>
                    <a:ext uri="{9D8B030D-6E8A-4147-A177-3AD203B41FA5}">
                      <a16:colId xmlns:a16="http://schemas.microsoft.com/office/drawing/2014/main" val="1297539017"/>
                    </a:ext>
                  </a:extLst>
                </a:gridCol>
                <a:gridCol w="744993">
                  <a:extLst>
                    <a:ext uri="{9D8B030D-6E8A-4147-A177-3AD203B41FA5}">
                      <a16:colId xmlns:a16="http://schemas.microsoft.com/office/drawing/2014/main" val="1811611176"/>
                    </a:ext>
                  </a:extLst>
                </a:gridCol>
                <a:gridCol w="4272071">
                  <a:extLst>
                    <a:ext uri="{9D8B030D-6E8A-4147-A177-3AD203B41FA5}">
                      <a16:colId xmlns:a16="http://schemas.microsoft.com/office/drawing/2014/main" val="3578554809"/>
                    </a:ext>
                  </a:extLst>
                </a:gridCol>
              </a:tblGrid>
              <a:tr h="24790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dictionary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73935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781117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purchase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984053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TicketTime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 representation of hour of checkout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238273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PriorVisits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visits prior to current ticket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97155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GiftCardLines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 of gift cards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67087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 of oil products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239250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RotisserieLines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 of rotisserie products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260803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NetAmount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spend in dollars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10205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DiscountAmount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discount in dollars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30344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UniqueItems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unique products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744861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UniqueCategories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unique categories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656849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ReturnedBags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 indicator of bag return for refund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00444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TopItemLines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top 100 repeat-customer products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665753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RepeatProducts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items purchased both last and current visit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341865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TicketMonthDecimal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 representation of month and day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600872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WeekdayNumber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 weekday (1=Monday…7=Sunday)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972648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IsFrontEnd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True/False indicator that customer used main exit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187896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fresh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prodcut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lines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74210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RetailSpendCnt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Locally centered spend on retail products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25160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QsrSpendCnt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Locally centered spend on QSR products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159325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Ticketcount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tickets happing in that hour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884233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 lines and return lines in ticket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344907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ProductVariety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products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divdied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by whole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196481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BizHours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True/False indicator of shopping weekdays before 5pm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42175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WillReturn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True/False prediction class for repeat visit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312596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15631427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68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BizHours</a:t>
            </a:r>
            <a:r>
              <a:rPr lang="en-US" dirty="0"/>
              <a:t> was not a clear predictor!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5" y="1207477"/>
            <a:ext cx="11177474" cy="444304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15631427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034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features were not as predictive as hoped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81" y="2042746"/>
            <a:ext cx="3771900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37" y="2042746"/>
            <a:ext cx="3819525" cy="357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371" y="2042746"/>
            <a:ext cx="3790950" cy="3609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3323" y="1277815"/>
            <a:ext cx="173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WEEKDAY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8491" y="1277815"/>
            <a:ext cx="173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MONTH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31568" y="1277815"/>
            <a:ext cx="173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15631427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7296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engineered features were not representative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88" y="1230923"/>
            <a:ext cx="10923624" cy="4331312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15631427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933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758</Words>
  <Application>Microsoft Office PowerPoint</Application>
  <PresentationFormat>Widescreen</PresentationFormat>
  <Paragraphs>257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Office Theme</vt:lpstr>
      <vt:lpstr>repeataly</vt:lpstr>
      <vt:lpstr>Eataly needs to better analyze its customers</vt:lpstr>
      <vt:lpstr>The POS should contain enough data to make predictions</vt:lpstr>
      <vt:lpstr>The project followed a 3-step process</vt:lpstr>
      <vt:lpstr>Raw data came from two queries of different grains</vt:lpstr>
      <vt:lpstr>EDA was difficult given feature correlation</vt:lpstr>
      <vt:lpstr>BizHours was not a clear predictor!</vt:lpstr>
      <vt:lpstr>Time series features were not as predictive as hoped</vt:lpstr>
      <vt:lpstr>Some engineered features were not representative</vt:lpstr>
      <vt:lpstr>Fresh products seemed to correlate with repeat business</vt:lpstr>
      <vt:lpstr>Repeat purchases suggest repeat visits!</vt:lpstr>
      <vt:lpstr>Three models delivered more “scientific” feature selection</vt:lpstr>
      <vt:lpstr>K-means was interesting but not a good feature</vt:lpstr>
      <vt:lpstr>Models scored very well</vt:lpstr>
      <vt:lpstr>LR and RF did not appreciate my features…</vt:lpstr>
      <vt:lpstr>The goal is to track new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 Yui</dc:creator>
  <cp:lastModifiedBy>Zen Yui</cp:lastModifiedBy>
  <cp:revision>101</cp:revision>
  <dcterms:created xsi:type="dcterms:W3CDTF">2016-03-02T03:25:50Z</dcterms:created>
  <dcterms:modified xsi:type="dcterms:W3CDTF">2016-03-14T22:26:25Z</dcterms:modified>
</cp:coreProperties>
</file>