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3" r:id="rId5"/>
    <p:sldMasterId id="214748370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embeddedFontLst>
    <p:embeddedFont>
      <p:font typeface="Raleway"/>
      <p:regular r:id="rId19"/>
      <p:bold r:id="rId20"/>
      <p:italic r:id="rId21"/>
      <p:boldItalic r:id="rId22"/>
    </p:embeddedFont>
    <p:embeddedFont>
      <p:font typeface="Roboto"/>
      <p:regular r:id="rId23"/>
      <p:bold r:id="rId24"/>
      <p:italic r:id="rId25"/>
      <p:boldItalic r:id="rId26"/>
    </p:embeddedFont>
    <p:embeddedFont>
      <p:font typeface="Montserrat"/>
      <p:regular r:id="rId27"/>
      <p:bold r:id="rId28"/>
      <p:italic r:id="rId29"/>
      <p:boldItalic r:id="rId30"/>
    </p:embeddedFont>
    <p:embeddedFont>
      <p:font typeface="Lora SemiBold"/>
      <p:regular r:id="rId31"/>
      <p:bold r:id="rId32"/>
      <p:italic r:id="rId33"/>
      <p:boldItalic r:id="rId34"/>
    </p:embeddedFont>
    <p:embeddedFont>
      <p:font typeface="Lora"/>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RTHUR HAIN _"/>
  <p:cmAuthor clrIdx="1" id="1" initials="" lastIdx="1" name="JULIAN UNG ZE RONG _"/>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EB4636-70BE-4A2A-A95D-F846F30B4136}">
  <a:tblStyle styleId="{51EB4636-70BE-4A2A-A95D-F846F30B413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2.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Montserrat-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oraSemiBold-regular.fntdata"/><Relationship Id="rId30" Type="http://schemas.openxmlformats.org/officeDocument/2006/relationships/font" Target="fonts/Montserrat-boldItalic.fntdata"/><Relationship Id="rId11" Type="http://schemas.openxmlformats.org/officeDocument/2006/relationships/slide" Target="slides/slide4.xml"/><Relationship Id="rId33" Type="http://schemas.openxmlformats.org/officeDocument/2006/relationships/font" Target="fonts/LoraSemiBold-italic.fntdata"/><Relationship Id="rId10" Type="http://schemas.openxmlformats.org/officeDocument/2006/relationships/slide" Target="slides/slide3.xml"/><Relationship Id="rId32" Type="http://schemas.openxmlformats.org/officeDocument/2006/relationships/font" Target="fonts/LoraSemiBold-bold.fntdata"/><Relationship Id="rId13" Type="http://schemas.openxmlformats.org/officeDocument/2006/relationships/slide" Target="slides/slide6.xml"/><Relationship Id="rId35" Type="http://schemas.openxmlformats.org/officeDocument/2006/relationships/font" Target="fonts/Lora-regular.fntdata"/><Relationship Id="rId12" Type="http://schemas.openxmlformats.org/officeDocument/2006/relationships/slide" Target="slides/slide5.xml"/><Relationship Id="rId34" Type="http://schemas.openxmlformats.org/officeDocument/2006/relationships/font" Target="fonts/LoraSemiBold-boldItalic.fntdata"/><Relationship Id="rId15" Type="http://schemas.openxmlformats.org/officeDocument/2006/relationships/slide" Target="slides/slide8.xml"/><Relationship Id="rId37" Type="http://schemas.openxmlformats.org/officeDocument/2006/relationships/font" Target="fonts/Lora-italic.fntdata"/><Relationship Id="rId14" Type="http://schemas.openxmlformats.org/officeDocument/2006/relationships/slide" Target="slides/slide7.xml"/><Relationship Id="rId36" Type="http://schemas.openxmlformats.org/officeDocument/2006/relationships/font" Target="fonts/Lora-bold.fntdata"/><Relationship Id="rId17" Type="http://schemas.openxmlformats.org/officeDocument/2006/relationships/slide" Target="slides/slide10.xml"/><Relationship Id="rId16" Type="http://schemas.openxmlformats.org/officeDocument/2006/relationships/slide" Target="slides/slide9.xml"/><Relationship Id="rId38" Type="http://schemas.openxmlformats.org/officeDocument/2006/relationships/font" Target="fonts/Lora-boldItalic.fntdata"/><Relationship Id="rId19" Type="http://schemas.openxmlformats.org/officeDocument/2006/relationships/font" Target="fonts/Raleway-regular.fntdata"/><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8-28T07:22:26.589">
    <p:pos x="3030" y="610"/>
    <p:text>review wording</p:text>
  </p:cm>
  <p:cm authorId="1" idx="1" dt="2022-08-28T07:22:26.589">
    <p:pos x="3030" y="610"/>
    <p:text>is this more accurate?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4876b35831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4876b35831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485d9b4494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485d9b4494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485d9b4494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485d9b4494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aefd16f27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aefd16f27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aefd16f27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aefd16f27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485d9b449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485d9b449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485d9b449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485d9b449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 Payment page here, show customisability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485d9b4494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485d9b4494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 Analytics page here, and try to show that it’s dynamic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485d9b4494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485d9b4494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 AssMan page here, and try to show ass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aefd16f27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aefd16f27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4876b358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4876b358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4317475" y="893950"/>
            <a:ext cx="4101600" cy="17628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4"/>
              </a:buClr>
              <a:buSzPts val="5200"/>
              <a:buNone/>
              <a:defRPr sz="5600">
                <a:solidFill>
                  <a:schemeClr val="accent4"/>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5383200" y="2693650"/>
            <a:ext cx="3036000" cy="792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accent4"/>
              </a:buClr>
              <a:buSzPts val="2800"/>
              <a:buNone/>
              <a:defRPr sz="18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7367575" y="3773375"/>
            <a:ext cx="980557" cy="272128"/>
          </a:xfrm>
          <a:custGeom>
            <a:rect b="b" l="l" r="r" t="t"/>
            <a:pathLst>
              <a:path extrusionOk="0" h="4061" w="14633">
                <a:moveTo>
                  <a:pt x="481" y="1"/>
                </a:moveTo>
                <a:cubicBezTo>
                  <a:pt x="282" y="1"/>
                  <a:pt x="0" y="200"/>
                  <a:pt x="0" y="481"/>
                </a:cubicBezTo>
                <a:cubicBezTo>
                  <a:pt x="0" y="746"/>
                  <a:pt x="282" y="962"/>
                  <a:pt x="481" y="962"/>
                </a:cubicBezTo>
                <a:cubicBezTo>
                  <a:pt x="763" y="962"/>
                  <a:pt x="1028" y="746"/>
                  <a:pt x="1028" y="481"/>
                </a:cubicBezTo>
                <a:cubicBezTo>
                  <a:pt x="1028" y="200"/>
                  <a:pt x="763" y="1"/>
                  <a:pt x="481" y="1"/>
                </a:cubicBezTo>
                <a:close/>
                <a:moveTo>
                  <a:pt x="3928" y="1"/>
                </a:moveTo>
                <a:cubicBezTo>
                  <a:pt x="3663" y="1"/>
                  <a:pt x="3447" y="200"/>
                  <a:pt x="3447" y="481"/>
                </a:cubicBezTo>
                <a:cubicBezTo>
                  <a:pt x="3447" y="746"/>
                  <a:pt x="3663" y="962"/>
                  <a:pt x="3928" y="962"/>
                </a:cubicBezTo>
                <a:cubicBezTo>
                  <a:pt x="4209" y="962"/>
                  <a:pt x="4425" y="746"/>
                  <a:pt x="4425" y="481"/>
                </a:cubicBezTo>
                <a:cubicBezTo>
                  <a:pt x="4425" y="200"/>
                  <a:pt x="4209" y="1"/>
                  <a:pt x="3928" y="1"/>
                </a:cubicBezTo>
                <a:close/>
                <a:moveTo>
                  <a:pt x="7325" y="1"/>
                </a:moveTo>
                <a:cubicBezTo>
                  <a:pt x="7043" y="1"/>
                  <a:pt x="6828" y="200"/>
                  <a:pt x="6828" y="481"/>
                </a:cubicBezTo>
                <a:cubicBezTo>
                  <a:pt x="6828" y="746"/>
                  <a:pt x="7043" y="962"/>
                  <a:pt x="7325" y="962"/>
                </a:cubicBezTo>
                <a:cubicBezTo>
                  <a:pt x="7590" y="962"/>
                  <a:pt x="7805" y="746"/>
                  <a:pt x="7805" y="481"/>
                </a:cubicBezTo>
                <a:cubicBezTo>
                  <a:pt x="7805" y="200"/>
                  <a:pt x="7590" y="1"/>
                  <a:pt x="7325" y="1"/>
                </a:cubicBezTo>
                <a:close/>
                <a:moveTo>
                  <a:pt x="10705" y="1"/>
                </a:moveTo>
                <a:cubicBezTo>
                  <a:pt x="10424" y="1"/>
                  <a:pt x="10225" y="200"/>
                  <a:pt x="10225" y="481"/>
                </a:cubicBezTo>
                <a:cubicBezTo>
                  <a:pt x="10225" y="746"/>
                  <a:pt x="10424" y="962"/>
                  <a:pt x="10705" y="962"/>
                </a:cubicBezTo>
                <a:cubicBezTo>
                  <a:pt x="10970" y="962"/>
                  <a:pt x="11186" y="746"/>
                  <a:pt x="11186" y="481"/>
                </a:cubicBezTo>
                <a:cubicBezTo>
                  <a:pt x="11186" y="200"/>
                  <a:pt x="10970" y="1"/>
                  <a:pt x="10705" y="1"/>
                </a:cubicBezTo>
                <a:close/>
                <a:moveTo>
                  <a:pt x="14086" y="1"/>
                </a:moveTo>
                <a:cubicBezTo>
                  <a:pt x="13804" y="1"/>
                  <a:pt x="13605" y="200"/>
                  <a:pt x="13605" y="481"/>
                </a:cubicBezTo>
                <a:cubicBezTo>
                  <a:pt x="13605" y="746"/>
                  <a:pt x="13804" y="962"/>
                  <a:pt x="14086" y="962"/>
                </a:cubicBezTo>
                <a:cubicBezTo>
                  <a:pt x="14367" y="962"/>
                  <a:pt x="14633" y="746"/>
                  <a:pt x="14633" y="481"/>
                </a:cubicBezTo>
                <a:cubicBezTo>
                  <a:pt x="14633" y="200"/>
                  <a:pt x="14367" y="1"/>
                  <a:pt x="14086" y="1"/>
                </a:cubicBezTo>
                <a:close/>
                <a:moveTo>
                  <a:pt x="481" y="3033"/>
                </a:moveTo>
                <a:cubicBezTo>
                  <a:pt x="282" y="3033"/>
                  <a:pt x="0" y="3232"/>
                  <a:pt x="0" y="3514"/>
                </a:cubicBezTo>
                <a:cubicBezTo>
                  <a:pt x="0" y="3795"/>
                  <a:pt x="282" y="4061"/>
                  <a:pt x="481" y="4061"/>
                </a:cubicBezTo>
                <a:cubicBezTo>
                  <a:pt x="763" y="4061"/>
                  <a:pt x="1028" y="3795"/>
                  <a:pt x="1028" y="3514"/>
                </a:cubicBezTo>
                <a:cubicBezTo>
                  <a:pt x="1028" y="3232"/>
                  <a:pt x="763" y="3033"/>
                  <a:pt x="481" y="3033"/>
                </a:cubicBezTo>
                <a:close/>
                <a:moveTo>
                  <a:pt x="3928" y="3033"/>
                </a:moveTo>
                <a:cubicBezTo>
                  <a:pt x="3663" y="3033"/>
                  <a:pt x="3447" y="3232"/>
                  <a:pt x="3447" y="3514"/>
                </a:cubicBezTo>
                <a:cubicBezTo>
                  <a:pt x="3447" y="3795"/>
                  <a:pt x="3663" y="4061"/>
                  <a:pt x="3928" y="4061"/>
                </a:cubicBezTo>
                <a:cubicBezTo>
                  <a:pt x="4209" y="4061"/>
                  <a:pt x="4425" y="3795"/>
                  <a:pt x="4425" y="3514"/>
                </a:cubicBezTo>
                <a:cubicBezTo>
                  <a:pt x="4425" y="3232"/>
                  <a:pt x="4209" y="3033"/>
                  <a:pt x="3928" y="3033"/>
                </a:cubicBezTo>
                <a:close/>
                <a:moveTo>
                  <a:pt x="7325" y="3033"/>
                </a:moveTo>
                <a:cubicBezTo>
                  <a:pt x="7043" y="3033"/>
                  <a:pt x="6828" y="3232"/>
                  <a:pt x="6828" y="3514"/>
                </a:cubicBezTo>
                <a:cubicBezTo>
                  <a:pt x="6828" y="3795"/>
                  <a:pt x="7043" y="4061"/>
                  <a:pt x="7325" y="4061"/>
                </a:cubicBezTo>
                <a:cubicBezTo>
                  <a:pt x="7590" y="4061"/>
                  <a:pt x="7805" y="3795"/>
                  <a:pt x="7805" y="3514"/>
                </a:cubicBezTo>
                <a:cubicBezTo>
                  <a:pt x="7805" y="3232"/>
                  <a:pt x="7590" y="3033"/>
                  <a:pt x="7325" y="3033"/>
                </a:cubicBezTo>
                <a:close/>
                <a:moveTo>
                  <a:pt x="10705" y="3033"/>
                </a:moveTo>
                <a:cubicBezTo>
                  <a:pt x="10424" y="3033"/>
                  <a:pt x="10225" y="3232"/>
                  <a:pt x="10225" y="3514"/>
                </a:cubicBezTo>
                <a:cubicBezTo>
                  <a:pt x="10225" y="3795"/>
                  <a:pt x="10424" y="4061"/>
                  <a:pt x="10705" y="4061"/>
                </a:cubicBezTo>
                <a:cubicBezTo>
                  <a:pt x="10970" y="4061"/>
                  <a:pt x="11186" y="3795"/>
                  <a:pt x="11186" y="3514"/>
                </a:cubicBezTo>
                <a:cubicBezTo>
                  <a:pt x="11186" y="3232"/>
                  <a:pt x="10970" y="3033"/>
                  <a:pt x="10705" y="3033"/>
                </a:cubicBezTo>
                <a:close/>
                <a:moveTo>
                  <a:pt x="14086" y="3033"/>
                </a:moveTo>
                <a:cubicBezTo>
                  <a:pt x="13804" y="3033"/>
                  <a:pt x="13605" y="3232"/>
                  <a:pt x="13605" y="3514"/>
                </a:cubicBezTo>
                <a:cubicBezTo>
                  <a:pt x="13605" y="3795"/>
                  <a:pt x="13804" y="4061"/>
                  <a:pt x="14086" y="4061"/>
                </a:cubicBezTo>
                <a:cubicBezTo>
                  <a:pt x="14367" y="4061"/>
                  <a:pt x="14633" y="3795"/>
                  <a:pt x="14633" y="3514"/>
                </a:cubicBezTo>
                <a:cubicBezTo>
                  <a:pt x="14633" y="3232"/>
                  <a:pt x="14367" y="3033"/>
                  <a:pt x="14086" y="303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1"/>
        </a:solidFill>
      </p:bgPr>
    </p:bg>
    <p:spTree>
      <p:nvGrpSpPr>
        <p:cNvPr id="55" name="Shape 55"/>
        <p:cNvGrpSpPr/>
        <p:nvPr/>
      </p:nvGrpSpPr>
      <p:grpSpPr>
        <a:xfrm>
          <a:off x="0" y="0"/>
          <a:ext cx="0" cy="0"/>
          <a:chOff x="0" y="0"/>
          <a:chExt cx="0" cy="0"/>
        </a:xfrm>
      </p:grpSpPr>
      <p:sp>
        <p:nvSpPr>
          <p:cNvPr id="56" name="Google Shape;56;p11"/>
          <p:cNvSpPr/>
          <p:nvPr/>
        </p:nvSpPr>
        <p:spPr>
          <a:xfrm>
            <a:off x="251775" y="1399925"/>
            <a:ext cx="8646900" cy="237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724800" y="1735250"/>
            <a:ext cx="7694400" cy="1334400"/>
          </a:xfrm>
          <a:prstGeom prst="rect">
            <a:avLst/>
          </a:prstGeom>
        </p:spPr>
        <p:txBody>
          <a:bodyPr anchorCtr="0" anchor="b"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8" name="Google Shape;58;p11"/>
          <p:cNvSpPr txBox="1"/>
          <p:nvPr>
            <p:ph idx="1" type="body"/>
          </p:nvPr>
        </p:nvSpPr>
        <p:spPr>
          <a:xfrm>
            <a:off x="724800" y="3006725"/>
            <a:ext cx="7694400" cy="4272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59"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6">
    <p:spTree>
      <p:nvGrpSpPr>
        <p:cNvPr id="60" name="Shape 60"/>
        <p:cNvGrpSpPr/>
        <p:nvPr/>
      </p:nvGrpSpPr>
      <p:grpSpPr>
        <a:xfrm>
          <a:off x="0" y="0"/>
          <a:ext cx="0" cy="0"/>
          <a:chOff x="0" y="0"/>
          <a:chExt cx="0" cy="0"/>
        </a:xfrm>
      </p:grpSpPr>
      <p:sp>
        <p:nvSpPr>
          <p:cNvPr id="61" name="Google Shape;61;p13"/>
          <p:cNvSpPr txBox="1"/>
          <p:nvPr>
            <p:ph type="title"/>
          </p:nvPr>
        </p:nvSpPr>
        <p:spPr>
          <a:xfrm>
            <a:off x="724800" y="540000"/>
            <a:ext cx="76944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3"/>
          <p:cNvSpPr txBox="1"/>
          <p:nvPr>
            <p:ph hasCustomPrompt="1" idx="2" type="title"/>
          </p:nvPr>
        </p:nvSpPr>
        <p:spPr>
          <a:xfrm>
            <a:off x="1644600" y="3220873"/>
            <a:ext cx="2142900" cy="47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Lora"/>
              <a:buNone/>
              <a:defRPr sz="3600">
                <a:solidFill>
                  <a:schemeClr val="accent3"/>
                </a:solidFill>
              </a:defRPr>
            </a:lvl1pPr>
            <a:lvl2pPr lvl="1" rtl="0" algn="ctr">
              <a:spcBef>
                <a:spcPts val="0"/>
              </a:spcBef>
              <a:spcAft>
                <a:spcPts val="0"/>
              </a:spcAft>
              <a:buSzPts val="3600"/>
              <a:buFont typeface="Lora"/>
              <a:buNone/>
              <a:defRPr b="1" sz="3600">
                <a:latin typeface="Lora"/>
                <a:ea typeface="Lora"/>
                <a:cs typeface="Lora"/>
                <a:sym typeface="Lora"/>
              </a:defRPr>
            </a:lvl2pPr>
            <a:lvl3pPr lvl="2" rtl="0" algn="ctr">
              <a:spcBef>
                <a:spcPts val="0"/>
              </a:spcBef>
              <a:spcAft>
                <a:spcPts val="0"/>
              </a:spcAft>
              <a:buSzPts val="3600"/>
              <a:buFont typeface="Lora"/>
              <a:buNone/>
              <a:defRPr b="1" sz="3600">
                <a:latin typeface="Lora"/>
                <a:ea typeface="Lora"/>
                <a:cs typeface="Lora"/>
                <a:sym typeface="Lora"/>
              </a:defRPr>
            </a:lvl3pPr>
            <a:lvl4pPr lvl="3" rtl="0" algn="ctr">
              <a:spcBef>
                <a:spcPts val="0"/>
              </a:spcBef>
              <a:spcAft>
                <a:spcPts val="0"/>
              </a:spcAft>
              <a:buSzPts val="3600"/>
              <a:buFont typeface="Lora"/>
              <a:buNone/>
              <a:defRPr b="1" sz="3600">
                <a:latin typeface="Lora"/>
                <a:ea typeface="Lora"/>
                <a:cs typeface="Lora"/>
                <a:sym typeface="Lora"/>
              </a:defRPr>
            </a:lvl4pPr>
            <a:lvl5pPr lvl="4" rtl="0" algn="ctr">
              <a:spcBef>
                <a:spcPts val="0"/>
              </a:spcBef>
              <a:spcAft>
                <a:spcPts val="0"/>
              </a:spcAft>
              <a:buSzPts val="3600"/>
              <a:buFont typeface="Lora"/>
              <a:buNone/>
              <a:defRPr b="1" sz="3600">
                <a:latin typeface="Lora"/>
                <a:ea typeface="Lora"/>
                <a:cs typeface="Lora"/>
                <a:sym typeface="Lora"/>
              </a:defRPr>
            </a:lvl5pPr>
            <a:lvl6pPr lvl="5" rtl="0" algn="ctr">
              <a:spcBef>
                <a:spcPts val="0"/>
              </a:spcBef>
              <a:spcAft>
                <a:spcPts val="0"/>
              </a:spcAft>
              <a:buSzPts val="3600"/>
              <a:buFont typeface="Lora"/>
              <a:buNone/>
              <a:defRPr b="1" sz="3600">
                <a:latin typeface="Lora"/>
                <a:ea typeface="Lora"/>
                <a:cs typeface="Lora"/>
                <a:sym typeface="Lora"/>
              </a:defRPr>
            </a:lvl6pPr>
            <a:lvl7pPr lvl="6" rtl="0" algn="ctr">
              <a:spcBef>
                <a:spcPts val="0"/>
              </a:spcBef>
              <a:spcAft>
                <a:spcPts val="0"/>
              </a:spcAft>
              <a:buSzPts val="3600"/>
              <a:buFont typeface="Lora"/>
              <a:buNone/>
              <a:defRPr b="1" sz="3600">
                <a:latin typeface="Lora"/>
                <a:ea typeface="Lora"/>
                <a:cs typeface="Lora"/>
                <a:sym typeface="Lora"/>
              </a:defRPr>
            </a:lvl7pPr>
            <a:lvl8pPr lvl="7" rtl="0" algn="ctr">
              <a:spcBef>
                <a:spcPts val="0"/>
              </a:spcBef>
              <a:spcAft>
                <a:spcPts val="0"/>
              </a:spcAft>
              <a:buSzPts val="3600"/>
              <a:buFont typeface="Lora"/>
              <a:buNone/>
              <a:defRPr b="1" sz="3600">
                <a:latin typeface="Lora"/>
                <a:ea typeface="Lora"/>
                <a:cs typeface="Lora"/>
                <a:sym typeface="Lora"/>
              </a:defRPr>
            </a:lvl8pPr>
            <a:lvl9pPr lvl="8" rtl="0" algn="ctr">
              <a:spcBef>
                <a:spcPts val="0"/>
              </a:spcBef>
              <a:spcAft>
                <a:spcPts val="0"/>
              </a:spcAft>
              <a:buSzPts val="3600"/>
              <a:buFont typeface="Lora"/>
              <a:buNone/>
              <a:defRPr b="1" sz="3600">
                <a:latin typeface="Lora"/>
                <a:ea typeface="Lora"/>
                <a:cs typeface="Lora"/>
                <a:sym typeface="Lora"/>
              </a:defRPr>
            </a:lvl9pPr>
          </a:lstStyle>
          <a:p>
            <a:r>
              <a:t>xx%</a:t>
            </a:r>
          </a:p>
        </p:txBody>
      </p:sp>
      <p:sp>
        <p:nvSpPr>
          <p:cNvPr id="63" name="Google Shape;63;p13"/>
          <p:cNvSpPr txBox="1"/>
          <p:nvPr>
            <p:ph idx="1" type="subTitle"/>
          </p:nvPr>
        </p:nvSpPr>
        <p:spPr>
          <a:xfrm>
            <a:off x="1106250" y="3596151"/>
            <a:ext cx="32196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latin typeface="Lora"/>
                <a:ea typeface="Lora"/>
                <a:cs typeface="Lora"/>
                <a:sym typeface="Lora"/>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64" name="Google Shape;64;p13"/>
          <p:cNvSpPr txBox="1"/>
          <p:nvPr>
            <p:ph hasCustomPrompt="1" idx="3" type="title"/>
          </p:nvPr>
        </p:nvSpPr>
        <p:spPr>
          <a:xfrm>
            <a:off x="5356501" y="3220873"/>
            <a:ext cx="2142900" cy="47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Lora"/>
              <a:buNone/>
              <a:defRPr sz="3600">
                <a:solidFill>
                  <a:schemeClr val="accent3"/>
                </a:solidFill>
              </a:defRPr>
            </a:lvl1pPr>
            <a:lvl2pPr lvl="1" rtl="0" algn="ctr">
              <a:spcBef>
                <a:spcPts val="0"/>
              </a:spcBef>
              <a:spcAft>
                <a:spcPts val="0"/>
              </a:spcAft>
              <a:buSzPts val="3600"/>
              <a:buFont typeface="Lora"/>
              <a:buNone/>
              <a:defRPr b="1" sz="3600">
                <a:latin typeface="Lora"/>
                <a:ea typeface="Lora"/>
                <a:cs typeface="Lora"/>
                <a:sym typeface="Lora"/>
              </a:defRPr>
            </a:lvl2pPr>
            <a:lvl3pPr lvl="2" rtl="0" algn="ctr">
              <a:spcBef>
                <a:spcPts val="0"/>
              </a:spcBef>
              <a:spcAft>
                <a:spcPts val="0"/>
              </a:spcAft>
              <a:buSzPts val="3600"/>
              <a:buFont typeface="Lora"/>
              <a:buNone/>
              <a:defRPr b="1" sz="3600">
                <a:latin typeface="Lora"/>
                <a:ea typeface="Lora"/>
                <a:cs typeface="Lora"/>
                <a:sym typeface="Lora"/>
              </a:defRPr>
            </a:lvl3pPr>
            <a:lvl4pPr lvl="3" rtl="0" algn="ctr">
              <a:spcBef>
                <a:spcPts val="0"/>
              </a:spcBef>
              <a:spcAft>
                <a:spcPts val="0"/>
              </a:spcAft>
              <a:buSzPts val="3600"/>
              <a:buFont typeface="Lora"/>
              <a:buNone/>
              <a:defRPr b="1" sz="3600">
                <a:latin typeface="Lora"/>
                <a:ea typeface="Lora"/>
                <a:cs typeface="Lora"/>
                <a:sym typeface="Lora"/>
              </a:defRPr>
            </a:lvl4pPr>
            <a:lvl5pPr lvl="4" rtl="0" algn="ctr">
              <a:spcBef>
                <a:spcPts val="0"/>
              </a:spcBef>
              <a:spcAft>
                <a:spcPts val="0"/>
              </a:spcAft>
              <a:buSzPts val="3600"/>
              <a:buFont typeface="Lora"/>
              <a:buNone/>
              <a:defRPr b="1" sz="3600">
                <a:latin typeface="Lora"/>
                <a:ea typeface="Lora"/>
                <a:cs typeface="Lora"/>
                <a:sym typeface="Lora"/>
              </a:defRPr>
            </a:lvl5pPr>
            <a:lvl6pPr lvl="5" rtl="0" algn="ctr">
              <a:spcBef>
                <a:spcPts val="0"/>
              </a:spcBef>
              <a:spcAft>
                <a:spcPts val="0"/>
              </a:spcAft>
              <a:buSzPts val="3600"/>
              <a:buFont typeface="Lora"/>
              <a:buNone/>
              <a:defRPr b="1" sz="3600">
                <a:latin typeface="Lora"/>
                <a:ea typeface="Lora"/>
                <a:cs typeface="Lora"/>
                <a:sym typeface="Lora"/>
              </a:defRPr>
            </a:lvl6pPr>
            <a:lvl7pPr lvl="6" rtl="0" algn="ctr">
              <a:spcBef>
                <a:spcPts val="0"/>
              </a:spcBef>
              <a:spcAft>
                <a:spcPts val="0"/>
              </a:spcAft>
              <a:buSzPts val="3600"/>
              <a:buFont typeface="Lora"/>
              <a:buNone/>
              <a:defRPr b="1" sz="3600">
                <a:latin typeface="Lora"/>
                <a:ea typeface="Lora"/>
                <a:cs typeface="Lora"/>
                <a:sym typeface="Lora"/>
              </a:defRPr>
            </a:lvl7pPr>
            <a:lvl8pPr lvl="7" rtl="0" algn="ctr">
              <a:spcBef>
                <a:spcPts val="0"/>
              </a:spcBef>
              <a:spcAft>
                <a:spcPts val="0"/>
              </a:spcAft>
              <a:buSzPts val="3600"/>
              <a:buFont typeface="Lora"/>
              <a:buNone/>
              <a:defRPr b="1" sz="3600">
                <a:latin typeface="Lora"/>
                <a:ea typeface="Lora"/>
                <a:cs typeface="Lora"/>
                <a:sym typeface="Lora"/>
              </a:defRPr>
            </a:lvl8pPr>
            <a:lvl9pPr lvl="8" rtl="0" algn="ctr">
              <a:spcBef>
                <a:spcPts val="0"/>
              </a:spcBef>
              <a:spcAft>
                <a:spcPts val="0"/>
              </a:spcAft>
              <a:buSzPts val="3600"/>
              <a:buFont typeface="Lora"/>
              <a:buNone/>
              <a:defRPr b="1" sz="3600">
                <a:latin typeface="Lora"/>
                <a:ea typeface="Lora"/>
                <a:cs typeface="Lora"/>
                <a:sym typeface="Lora"/>
              </a:defRPr>
            </a:lvl9pPr>
          </a:lstStyle>
          <a:p>
            <a:r>
              <a:t>xx%</a:t>
            </a:r>
          </a:p>
        </p:txBody>
      </p:sp>
      <p:sp>
        <p:nvSpPr>
          <p:cNvPr id="65" name="Google Shape;65;p13"/>
          <p:cNvSpPr txBox="1"/>
          <p:nvPr>
            <p:ph idx="4" type="subTitle"/>
          </p:nvPr>
        </p:nvSpPr>
        <p:spPr>
          <a:xfrm>
            <a:off x="4818148" y="3596151"/>
            <a:ext cx="32196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latin typeface="Lora"/>
                <a:ea typeface="Lora"/>
                <a:cs typeface="Lora"/>
                <a:sym typeface="Lora"/>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66" name="Google Shape;66;p13"/>
          <p:cNvSpPr/>
          <p:nvPr/>
        </p:nvSpPr>
        <p:spPr>
          <a:xfrm>
            <a:off x="6551916" y="2984209"/>
            <a:ext cx="6119" cy="9689"/>
          </a:xfrm>
          <a:custGeom>
            <a:rect b="b" l="l" r="r" t="t"/>
            <a:pathLst>
              <a:path extrusionOk="0" h="57" w="36">
                <a:moveTo>
                  <a:pt x="1" y="1"/>
                </a:moveTo>
                <a:cubicBezTo>
                  <a:pt x="0" y="1"/>
                  <a:pt x="17" y="28"/>
                  <a:pt x="36" y="57"/>
                </a:cubicBezTo>
                <a:cubicBezTo>
                  <a:pt x="10" y="16"/>
                  <a:pt x="1" y="1"/>
                  <a:pt x="1" y="1"/>
                </a:cubicBezTo>
                <a:close/>
              </a:path>
            </a:pathLst>
          </a:custGeom>
          <a:solidFill>
            <a:srgbClr val="FDE3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ph idx="5" type="subTitle"/>
          </p:nvPr>
        </p:nvSpPr>
        <p:spPr>
          <a:xfrm>
            <a:off x="1106275" y="3910475"/>
            <a:ext cx="3219600" cy="63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68" name="Google Shape;68;p13"/>
          <p:cNvSpPr txBox="1"/>
          <p:nvPr>
            <p:ph idx="6" type="subTitle"/>
          </p:nvPr>
        </p:nvSpPr>
        <p:spPr>
          <a:xfrm>
            <a:off x="4818136" y="3910475"/>
            <a:ext cx="3219600" cy="63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69" name="Google Shape;69;p13"/>
          <p:cNvSpPr txBox="1"/>
          <p:nvPr>
            <p:ph hasCustomPrompt="1" idx="7" type="title"/>
          </p:nvPr>
        </p:nvSpPr>
        <p:spPr>
          <a:xfrm>
            <a:off x="1644600" y="1631172"/>
            <a:ext cx="2142900" cy="47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Lora"/>
              <a:buNone/>
              <a:defRPr sz="3600">
                <a:solidFill>
                  <a:schemeClr val="accent3"/>
                </a:solidFill>
              </a:defRPr>
            </a:lvl1pPr>
            <a:lvl2pPr lvl="1" rtl="0" algn="ctr">
              <a:spcBef>
                <a:spcPts val="0"/>
              </a:spcBef>
              <a:spcAft>
                <a:spcPts val="0"/>
              </a:spcAft>
              <a:buSzPts val="3600"/>
              <a:buFont typeface="Lora"/>
              <a:buNone/>
              <a:defRPr b="1" sz="3600">
                <a:latin typeface="Lora"/>
                <a:ea typeface="Lora"/>
                <a:cs typeface="Lora"/>
                <a:sym typeface="Lora"/>
              </a:defRPr>
            </a:lvl2pPr>
            <a:lvl3pPr lvl="2" rtl="0" algn="ctr">
              <a:spcBef>
                <a:spcPts val="0"/>
              </a:spcBef>
              <a:spcAft>
                <a:spcPts val="0"/>
              </a:spcAft>
              <a:buSzPts val="3600"/>
              <a:buFont typeface="Lora"/>
              <a:buNone/>
              <a:defRPr b="1" sz="3600">
                <a:latin typeface="Lora"/>
                <a:ea typeface="Lora"/>
                <a:cs typeface="Lora"/>
                <a:sym typeface="Lora"/>
              </a:defRPr>
            </a:lvl3pPr>
            <a:lvl4pPr lvl="3" rtl="0" algn="ctr">
              <a:spcBef>
                <a:spcPts val="0"/>
              </a:spcBef>
              <a:spcAft>
                <a:spcPts val="0"/>
              </a:spcAft>
              <a:buSzPts val="3600"/>
              <a:buFont typeface="Lora"/>
              <a:buNone/>
              <a:defRPr b="1" sz="3600">
                <a:latin typeface="Lora"/>
                <a:ea typeface="Lora"/>
                <a:cs typeface="Lora"/>
                <a:sym typeface="Lora"/>
              </a:defRPr>
            </a:lvl4pPr>
            <a:lvl5pPr lvl="4" rtl="0" algn="ctr">
              <a:spcBef>
                <a:spcPts val="0"/>
              </a:spcBef>
              <a:spcAft>
                <a:spcPts val="0"/>
              </a:spcAft>
              <a:buSzPts val="3600"/>
              <a:buFont typeface="Lora"/>
              <a:buNone/>
              <a:defRPr b="1" sz="3600">
                <a:latin typeface="Lora"/>
                <a:ea typeface="Lora"/>
                <a:cs typeface="Lora"/>
                <a:sym typeface="Lora"/>
              </a:defRPr>
            </a:lvl5pPr>
            <a:lvl6pPr lvl="5" rtl="0" algn="ctr">
              <a:spcBef>
                <a:spcPts val="0"/>
              </a:spcBef>
              <a:spcAft>
                <a:spcPts val="0"/>
              </a:spcAft>
              <a:buSzPts val="3600"/>
              <a:buFont typeface="Lora"/>
              <a:buNone/>
              <a:defRPr b="1" sz="3600">
                <a:latin typeface="Lora"/>
                <a:ea typeface="Lora"/>
                <a:cs typeface="Lora"/>
                <a:sym typeface="Lora"/>
              </a:defRPr>
            </a:lvl6pPr>
            <a:lvl7pPr lvl="6" rtl="0" algn="ctr">
              <a:spcBef>
                <a:spcPts val="0"/>
              </a:spcBef>
              <a:spcAft>
                <a:spcPts val="0"/>
              </a:spcAft>
              <a:buSzPts val="3600"/>
              <a:buFont typeface="Lora"/>
              <a:buNone/>
              <a:defRPr b="1" sz="3600">
                <a:latin typeface="Lora"/>
                <a:ea typeface="Lora"/>
                <a:cs typeface="Lora"/>
                <a:sym typeface="Lora"/>
              </a:defRPr>
            </a:lvl7pPr>
            <a:lvl8pPr lvl="7" rtl="0" algn="ctr">
              <a:spcBef>
                <a:spcPts val="0"/>
              </a:spcBef>
              <a:spcAft>
                <a:spcPts val="0"/>
              </a:spcAft>
              <a:buSzPts val="3600"/>
              <a:buFont typeface="Lora"/>
              <a:buNone/>
              <a:defRPr b="1" sz="3600">
                <a:latin typeface="Lora"/>
                <a:ea typeface="Lora"/>
                <a:cs typeface="Lora"/>
                <a:sym typeface="Lora"/>
              </a:defRPr>
            </a:lvl8pPr>
            <a:lvl9pPr lvl="8" rtl="0" algn="ctr">
              <a:spcBef>
                <a:spcPts val="0"/>
              </a:spcBef>
              <a:spcAft>
                <a:spcPts val="0"/>
              </a:spcAft>
              <a:buSzPts val="3600"/>
              <a:buFont typeface="Lora"/>
              <a:buNone/>
              <a:defRPr b="1" sz="3600">
                <a:latin typeface="Lora"/>
                <a:ea typeface="Lora"/>
                <a:cs typeface="Lora"/>
                <a:sym typeface="Lora"/>
              </a:defRPr>
            </a:lvl9pPr>
          </a:lstStyle>
          <a:p>
            <a:r>
              <a:t>xx%</a:t>
            </a:r>
          </a:p>
        </p:txBody>
      </p:sp>
      <p:sp>
        <p:nvSpPr>
          <p:cNvPr id="70" name="Google Shape;70;p13"/>
          <p:cNvSpPr txBox="1"/>
          <p:nvPr>
            <p:ph idx="8" type="subTitle"/>
          </p:nvPr>
        </p:nvSpPr>
        <p:spPr>
          <a:xfrm>
            <a:off x="1106250" y="2006451"/>
            <a:ext cx="32196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latin typeface="Lora"/>
                <a:ea typeface="Lora"/>
                <a:cs typeface="Lora"/>
                <a:sym typeface="Lora"/>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71" name="Google Shape;71;p13"/>
          <p:cNvSpPr txBox="1"/>
          <p:nvPr>
            <p:ph hasCustomPrompt="1" idx="9" type="title"/>
          </p:nvPr>
        </p:nvSpPr>
        <p:spPr>
          <a:xfrm>
            <a:off x="5356501" y="1631172"/>
            <a:ext cx="2142900" cy="47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Lora"/>
              <a:buNone/>
              <a:defRPr sz="3600">
                <a:solidFill>
                  <a:schemeClr val="accent3"/>
                </a:solidFill>
              </a:defRPr>
            </a:lvl1pPr>
            <a:lvl2pPr lvl="1" rtl="0" algn="ctr">
              <a:spcBef>
                <a:spcPts val="0"/>
              </a:spcBef>
              <a:spcAft>
                <a:spcPts val="0"/>
              </a:spcAft>
              <a:buSzPts val="3600"/>
              <a:buFont typeface="Lora"/>
              <a:buNone/>
              <a:defRPr b="1" sz="3600">
                <a:latin typeface="Lora"/>
                <a:ea typeface="Lora"/>
                <a:cs typeface="Lora"/>
                <a:sym typeface="Lora"/>
              </a:defRPr>
            </a:lvl2pPr>
            <a:lvl3pPr lvl="2" rtl="0" algn="ctr">
              <a:spcBef>
                <a:spcPts val="0"/>
              </a:spcBef>
              <a:spcAft>
                <a:spcPts val="0"/>
              </a:spcAft>
              <a:buSzPts val="3600"/>
              <a:buFont typeface="Lora"/>
              <a:buNone/>
              <a:defRPr b="1" sz="3600">
                <a:latin typeface="Lora"/>
                <a:ea typeface="Lora"/>
                <a:cs typeface="Lora"/>
                <a:sym typeface="Lora"/>
              </a:defRPr>
            </a:lvl3pPr>
            <a:lvl4pPr lvl="3" rtl="0" algn="ctr">
              <a:spcBef>
                <a:spcPts val="0"/>
              </a:spcBef>
              <a:spcAft>
                <a:spcPts val="0"/>
              </a:spcAft>
              <a:buSzPts val="3600"/>
              <a:buFont typeface="Lora"/>
              <a:buNone/>
              <a:defRPr b="1" sz="3600">
                <a:latin typeface="Lora"/>
                <a:ea typeface="Lora"/>
                <a:cs typeface="Lora"/>
                <a:sym typeface="Lora"/>
              </a:defRPr>
            </a:lvl4pPr>
            <a:lvl5pPr lvl="4" rtl="0" algn="ctr">
              <a:spcBef>
                <a:spcPts val="0"/>
              </a:spcBef>
              <a:spcAft>
                <a:spcPts val="0"/>
              </a:spcAft>
              <a:buSzPts val="3600"/>
              <a:buFont typeface="Lora"/>
              <a:buNone/>
              <a:defRPr b="1" sz="3600">
                <a:latin typeface="Lora"/>
                <a:ea typeface="Lora"/>
                <a:cs typeface="Lora"/>
                <a:sym typeface="Lora"/>
              </a:defRPr>
            </a:lvl5pPr>
            <a:lvl6pPr lvl="5" rtl="0" algn="ctr">
              <a:spcBef>
                <a:spcPts val="0"/>
              </a:spcBef>
              <a:spcAft>
                <a:spcPts val="0"/>
              </a:spcAft>
              <a:buSzPts val="3600"/>
              <a:buFont typeface="Lora"/>
              <a:buNone/>
              <a:defRPr b="1" sz="3600">
                <a:latin typeface="Lora"/>
                <a:ea typeface="Lora"/>
                <a:cs typeface="Lora"/>
                <a:sym typeface="Lora"/>
              </a:defRPr>
            </a:lvl6pPr>
            <a:lvl7pPr lvl="6" rtl="0" algn="ctr">
              <a:spcBef>
                <a:spcPts val="0"/>
              </a:spcBef>
              <a:spcAft>
                <a:spcPts val="0"/>
              </a:spcAft>
              <a:buSzPts val="3600"/>
              <a:buFont typeface="Lora"/>
              <a:buNone/>
              <a:defRPr b="1" sz="3600">
                <a:latin typeface="Lora"/>
                <a:ea typeface="Lora"/>
                <a:cs typeface="Lora"/>
                <a:sym typeface="Lora"/>
              </a:defRPr>
            </a:lvl7pPr>
            <a:lvl8pPr lvl="7" rtl="0" algn="ctr">
              <a:spcBef>
                <a:spcPts val="0"/>
              </a:spcBef>
              <a:spcAft>
                <a:spcPts val="0"/>
              </a:spcAft>
              <a:buSzPts val="3600"/>
              <a:buFont typeface="Lora"/>
              <a:buNone/>
              <a:defRPr b="1" sz="3600">
                <a:latin typeface="Lora"/>
                <a:ea typeface="Lora"/>
                <a:cs typeface="Lora"/>
                <a:sym typeface="Lora"/>
              </a:defRPr>
            </a:lvl8pPr>
            <a:lvl9pPr lvl="8" rtl="0" algn="ctr">
              <a:spcBef>
                <a:spcPts val="0"/>
              </a:spcBef>
              <a:spcAft>
                <a:spcPts val="0"/>
              </a:spcAft>
              <a:buSzPts val="3600"/>
              <a:buFont typeface="Lora"/>
              <a:buNone/>
              <a:defRPr b="1" sz="3600">
                <a:latin typeface="Lora"/>
                <a:ea typeface="Lora"/>
                <a:cs typeface="Lora"/>
                <a:sym typeface="Lora"/>
              </a:defRPr>
            </a:lvl9pPr>
          </a:lstStyle>
          <a:p>
            <a:r>
              <a:t>xx%</a:t>
            </a:r>
          </a:p>
        </p:txBody>
      </p:sp>
      <p:sp>
        <p:nvSpPr>
          <p:cNvPr id="72" name="Google Shape;72;p13"/>
          <p:cNvSpPr txBox="1"/>
          <p:nvPr>
            <p:ph idx="13" type="subTitle"/>
          </p:nvPr>
        </p:nvSpPr>
        <p:spPr>
          <a:xfrm>
            <a:off x="4818148" y="2006451"/>
            <a:ext cx="32196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latin typeface="Lora"/>
                <a:ea typeface="Lora"/>
                <a:cs typeface="Lora"/>
                <a:sym typeface="Lora"/>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73" name="Google Shape;73;p13"/>
          <p:cNvSpPr txBox="1"/>
          <p:nvPr>
            <p:ph idx="14" type="subTitle"/>
          </p:nvPr>
        </p:nvSpPr>
        <p:spPr>
          <a:xfrm>
            <a:off x="1106275" y="2320775"/>
            <a:ext cx="3219600" cy="63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74" name="Google Shape;74;p13"/>
          <p:cNvSpPr txBox="1"/>
          <p:nvPr>
            <p:ph idx="15" type="subTitle"/>
          </p:nvPr>
        </p:nvSpPr>
        <p:spPr>
          <a:xfrm>
            <a:off x="4818136" y="2320775"/>
            <a:ext cx="3219600" cy="63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75" name="Google Shape;75;p13"/>
          <p:cNvSpPr/>
          <p:nvPr/>
        </p:nvSpPr>
        <p:spPr>
          <a:xfrm>
            <a:off x="8892300" y="-10325"/>
            <a:ext cx="251700" cy="516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rot="10800000">
            <a:off x="0" y="3780875"/>
            <a:ext cx="1373606" cy="1373606"/>
          </a:xfrm>
          <a:custGeom>
            <a:rect b="b" l="l" r="r" t="t"/>
            <a:pathLst>
              <a:path extrusionOk="0" h="12297" w="12297">
                <a:moveTo>
                  <a:pt x="0" y="0"/>
                </a:moveTo>
                <a:cubicBezTo>
                  <a:pt x="0" y="6778"/>
                  <a:pt x="5535" y="12296"/>
                  <a:pt x="12296" y="12296"/>
                </a:cubicBezTo>
                <a:lnTo>
                  <a:pt x="122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842850" y="540000"/>
            <a:ext cx="980557" cy="272128"/>
          </a:xfrm>
          <a:custGeom>
            <a:rect b="b" l="l" r="r" t="t"/>
            <a:pathLst>
              <a:path extrusionOk="0" h="4061" w="14633">
                <a:moveTo>
                  <a:pt x="481" y="1"/>
                </a:moveTo>
                <a:cubicBezTo>
                  <a:pt x="282" y="1"/>
                  <a:pt x="0" y="200"/>
                  <a:pt x="0" y="481"/>
                </a:cubicBezTo>
                <a:cubicBezTo>
                  <a:pt x="0" y="746"/>
                  <a:pt x="282" y="962"/>
                  <a:pt x="481" y="962"/>
                </a:cubicBezTo>
                <a:cubicBezTo>
                  <a:pt x="763" y="962"/>
                  <a:pt x="1028" y="746"/>
                  <a:pt x="1028" y="481"/>
                </a:cubicBezTo>
                <a:cubicBezTo>
                  <a:pt x="1028" y="200"/>
                  <a:pt x="763" y="1"/>
                  <a:pt x="481" y="1"/>
                </a:cubicBezTo>
                <a:close/>
                <a:moveTo>
                  <a:pt x="3928" y="1"/>
                </a:moveTo>
                <a:cubicBezTo>
                  <a:pt x="3663" y="1"/>
                  <a:pt x="3447" y="200"/>
                  <a:pt x="3447" y="481"/>
                </a:cubicBezTo>
                <a:cubicBezTo>
                  <a:pt x="3447" y="746"/>
                  <a:pt x="3663" y="962"/>
                  <a:pt x="3928" y="962"/>
                </a:cubicBezTo>
                <a:cubicBezTo>
                  <a:pt x="4209" y="962"/>
                  <a:pt x="4425" y="746"/>
                  <a:pt x="4425" y="481"/>
                </a:cubicBezTo>
                <a:cubicBezTo>
                  <a:pt x="4425" y="200"/>
                  <a:pt x="4209" y="1"/>
                  <a:pt x="3928" y="1"/>
                </a:cubicBezTo>
                <a:close/>
                <a:moveTo>
                  <a:pt x="7325" y="1"/>
                </a:moveTo>
                <a:cubicBezTo>
                  <a:pt x="7043" y="1"/>
                  <a:pt x="6828" y="200"/>
                  <a:pt x="6828" y="481"/>
                </a:cubicBezTo>
                <a:cubicBezTo>
                  <a:pt x="6828" y="746"/>
                  <a:pt x="7043" y="962"/>
                  <a:pt x="7325" y="962"/>
                </a:cubicBezTo>
                <a:cubicBezTo>
                  <a:pt x="7590" y="962"/>
                  <a:pt x="7805" y="746"/>
                  <a:pt x="7805" y="481"/>
                </a:cubicBezTo>
                <a:cubicBezTo>
                  <a:pt x="7805" y="200"/>
                  <a:pt x="7590" y="1"/>
                  <a:pt x="7325" y="1"/>
                </a:cubicBezTo>
                <a:close/>
                <a:moveTo>
                  <a:pt x="10705" y="1"/>
                </a:moveTo>
                <a:cubicBezTo>
                  <a:pt x="10424" y="1"/>
                  <a:pt x="10225" y="200"/>
                  <a:pt x="10225" y="481"/>
                </a:cubicBezTo>
                <a:cubicBezTo>
                  <a:pt x="10225" y="746"/>
                  <a:pt x="10424" y="962"/>
                  <a:pt x="10705" y="962"/>
                </a:cubicBezTo>
                <a:cubicBezTo>
                  <a:pt x="10970" y="962"/>
                  <a:pt x="11186" y="746"/>
                  <a:pt x="11186" y="481"/>
                </a:cubicBezTo>
                <a:cubicBezTo>
                  <a:pt x="11186" y="200"/>
                  <a:pt x="10970" y="1"/>
                  <a:pt x="10705" y="1"/>
                </a:cubicBezTo>
                <a:close/>
                <a:moveTo>
                  <a:pt x="14086" y="1"/>
                </a:moveTo>
                <a:cubicBezTo>
                  <a:pt x="13804" y="1"/>
                  <a:pt x="13605" y="200"/>
                  <a:pt x="13605" y="481"/>
                </a:cubicBezTo>
                <a:cubicBezTo>
                  <a:pt x="13605" y="746"/>
                  <a:pt x="13804" y="962"/>
                  <a:pt x="14086" y="962"/>
                </a:cubicBezTo>
                <a:cubicBezTo>
                  <a:pt x="14367" y="962"/>
                  <a:pt x="14633" y="746"/>
                  <a:pt x="14633" y="481"/>
                </a:cubicBezTo>
                <a:cubicBezTo>
                  <a:pt x="14633" y="200"/>
                  <a:pt x="14367" y="1"/>
                  <a:pt x="14086" y="1"/>
                </a:cubicBezTo>
                <a:close/>
                <a:moveTo>
                  <a:pt x="481" y="3033"/>
                </a:moveTo>
                <a:cubicBezTo>
                  <a:pt x="282" y="3033"/>
                  <a:pt x="0" y="3232"/>
                  <a:pt x="0" y="3514"/>
                </a:cubicBezTo>
                <a:cubicBezTo>
                  <a:pt x="0" y="3795"/>
                  <a:pt x="282" y="4061"/>
                  <a:pt x="481" y="4061"/>
                </a:cubicBezTo>
                <a:cubicBezTo>
                  <a:pt x="763" y="4061"/>
                  <a:pt x="1028" y="3795"/>
                  <a:pt x="1028" y="3514"/>
                </a:cubicBezTo>
                <a:cubicBezTo>
                  <a:pt x="1028" y="3232"/>
                  <a:pt x="763" y="3033"/>
                  <a:pt x="481" y="3033"/>
                </a:cubicBezTo>
                <a:close/>
                <a:moveTo>
                  <a:pt x="3928" y="3033"/>
                </a:moveTo>
                <a:cubicBezTo>
                  <a:pt x="3663" y="3033"/>
                  <a:pt x="3447" y="3232"/>
                  <a:pt x="3447" y="3514"/>
                </a:cubicBezTo>
                <a:cubicBezTo>
                  <a:pt x="3447" y="3795"/>
                  <a:pt x="3663" y="4061"/>
                  <a:pt x="3928" y="4061"/>
                </a:cubicBezTo>
                <a:cubicBezTo>
                  <a:pt x="4209" y="4061"/>
                  <a:pt x="4425" y="3795"/>
                  <a:pt x="4425" y="3514"/>
                </a:cubicBezTo>
                <a:cubicBezTo>
                  <a:pt x="4425" y="3232"/>
                  <a:pt x="4209" y="3033"/>
                  <a:pt x="3928" y="3033"/>
                </a:cubicBezTo>
                <a:close/>
                <a:moveTo>
                  <a:pt x="7325" y="3033"/>
                </a:moveTo>
                <a:cubicBezTo>
                  <a:pt x="7043" y="3033"/>
                  <a:pt x="6828" y="3232"/>
                  <a:pt x="6828" y="3514"/>
                </a:cubicBezTo>
                <a:cubicBezTo>
                  <a:pt x="6828" y="3795"/>
                  <a:pt x="7043" y="4061"/>
                  <a:pt x="7325" y="4061"/>
                </a:cubicBezTo>
                <a:cubicBezTo>
                  <a:pt x="7590" y="4061"/>
                  <a:pt x="7805" y="3795"/>
                  <a:pt x="7805" y="3514"/>
                </a:cubicBezTo>
                <a:cubicBezTo>
                  <a:pt x="7805" y="3232"/>
                  <a:pt x="7590" y="3033"/>
                  <a:pt x="7325" y="3033"/>
                </a:cubicBezTo>
                <a:close/>
                <a:moveTo>
                  <a:pt x="10705" y="3033"/>
                </a:moveTo>
                <a:cubicBezTo>
                  <a:pt x="10424" y="3033"/>
                  <a:pt x="10225" y="3232"/>
                  <a:pt x="10225" y="3514"/>
                </a:cubicBezTo>
                <a:cubicBezTo>
                  <a:pt x="10225" y="3795"/>
                  <a:pt x="10424" y="4061"/>
                  <a:pt x="10705" y="4061"/>
                </a:cubicBezTo>
                <a:cubicBezTo>
                  <a:pt x="10970" y="4061"/>
                  <a:pt x="11186" y="3795"/>
                  <a:pt x="11186" y="3514"/>
                </a:cubicBezTo>
                <a:cubicBezTo>
                  <a:pt x="11186" y="3232"/>
                  <a:pt x="10970" y="3033"/>
                  <a:pt x="10705" y="3033"/>
                </a:cubicBezTo>
                <a:close/>
                <a:moveTo>
                  <a:pt x="14086" y="3033"/>
                </a:moveTo>
                <a:cubicBezTo>
                  <a:pt x="13804" y="3033"/>
                  <a:pt x="13605" y="3232"/>
                  <a:pt x="13605" y="3514"/>
                </a:cubicBezTo>
                <a:cubicBezTo>
                  <a:pt x="13605" y="3795"/>
                  <a:pt x="13804" y="4061"/>
                  <a:pt x="14086" y="4061"/>
                </a:cubicBezTo>
                <a:cubicBezTo>
                  <a:pt x="14367" y="4061"/>
                  <a:pt x="14633" y="3795"/>
                  <a:pt x="14633" y="3514"/>
                </a:cubicBezTo>
                <a:cubicBezTo>
                  <a:pt x="14633" y="3232"/>
                  <a:pt x="14367" y="3033"/>
                  <a:pt x="14086" y="303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2">
    <p:spTree>
      <p:nvGrpSpPr>
        <p:cNvPr id="78" name="Shape 78"/>
        <p:cNvGrpSpPr/>
        <p:nvPr/>
      </p:nvGrpSpPr>
      <p:grpSpPr>
        <a:xfrm>
          <a:off x="0" y="0"/>
          <a:ext cx="0" cy="0"/>
          <a:chOff x="0" y="0"/>
          <a:chExt cx="0" cy="0"/>
        </a:xfrm>
      </p:grpSpPr>
      <p:sp>
        <p:nvSpPr>
          <p:cNvPr id="79" name="Google Shape;79;p14"/>
          <p:cNvSpPr txBox="1"/>
          <p:nvPr>
            <p:ph idx="1" type="subTitle"/>
          </p:nvPr>
        </p:nvSpPr>
        <p:spPr>
          <a:xfrm>
            <a:off x="724800" y="2191713"/>
            <a:ext cx="2801400" cy="91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0" name="Google Shape;80;p14"/>
          <p:cNvSpPr txBox="1"/>
          <p:nvPr>
            <p:ph type="ctrTitle"/>
          </p:nvPr>
        </p:nvSpPr>
        <p:spPr>
          <a:xfrm>
            <a:off x="724800" y="1724313"/>
            <a:ext cx="2801400" cy="4650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Lora"/>
              <a:buNone/>
              <a:defRPr b="1">
                <a:solidFill>
                  <a:schemeClr val="accent3"/>
                </a:solidFill>
                <a:latin typeface="Lora"/>
                <a:ea typeface="Lora"/>
                <a:cs typeface="Lora"/>
                <a:sym typeface="Lora"/>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1" name="Google Shape;81;p14"/>
          <p:cNvSpPr/>
          <p:nvPr/>
        </p:nvSpPr>
        <p:spPr>
          <a:xfrm rot="-5400000">
            <a:off x="7222885" y="3222401"/>
            <a:ext cx="1366791" cy="2475407"/>
          </a:xfrm>
          <a:custGeom>
            <a:rect b="b" l="l" r="r" t="t"/>
            <a:pathLst>
              <a:path extrusionOk="0" h="18229" w="11948">
                <a:moveTo>
                  <a:pt x="0" y="0"/>
                </a:moveTo>
                <a:lnTo>
                  <a:pt x="0" y="18228"/>
                </a:lnTo>
                <a:lnTo>
                  <a:pt x="5601" y="18228"/>
                </a:lnTo>
                <a:lnTo>
                  <a:pt x="11948" y="1188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842850" y="3561525"/>
            <a:ext cx="980557" cy="272128"/>
          </a:xfrm>
          <a:custGeom>
            <a:rect b="b" l="l" r="r" t="t"/>
            <a:pathLst>
              <a:path extrusionOk="0" h="4061" w="14633">
                <a:moveTo>
                  <a:pt x="481" y="1"/>
                </a:moveTo>
                <a:cubicBezTo>
                  <a:pt x="282" y="1"/>
                  <a:pt x="0" y="200"/>
                  <a:pt x="0" y="481"/>
                </a:cubicBezTo>
                <a:cubicBezTo>
                  <a:pt x="0" y="746"/>
                  <a:pt x="282" y="962"/>
                  <a:pt x="481" y="962"/>
                </a:cubicBezTo>
                <a:cubicBezTo>
                  <a:pt x="763" y="962"/>
                  <a:pt x="1028" y="746"/>
                  <a:pt x="1028" y="481"/>
                </a:cubicBezTo>
                <a:cubicBezTo>
                  <a:pt x="1028" y="200"/>
                  <a:pt x="763" y="1"/>
                  <a:pt x="481" y="1"/>
                </a:cubicBezTo>
                <a:close/>
                <a:moveTo>
                  <a:pt x="3928" y="1"/>
                </a:moveTo>
                <a:cubicBezTo>
                  <a:pt x="3663" y="1"/>
                  <a:pt x="3447" y="200"/>
                  <a:pt x="3447" y="481"/>
                </a:cubicBezTo>
                <a:cubicBezTo>
                  <a:pt x="3447" y="746"/>
                  <a:pt x="3663" y="962"/>
                  <a:pt x="3928" y="962"/>
                </a:cubicBezTo>
                <a:cubicBezTo>
                  <a:pt x="4209" y="962"/>
                  <a:pt x="4425" y="746"/>
                  <a:pt x="4425" y="481"/>
                </a:cubicBezTo>
                <a:cubicBezTo>
                  <a:pt x="4425" y="200"/>
                  <a:pt x="4209" y="1"/>
                  <a:pt x="3928" y="1"/>
                </a:cubicBezTo>
                <a:close/>
                <a:moveTo>
                  <a:pt x="7325" y="1"/>
                </a:moveTo>
                <a:cubicBezTo>
                  <a:pt x="7043" y="1"/>
                  <a:pt x="6828" y="200"/>
                  <a:pt x="6828" y="481"/>
                </a:cubicBezTo>
                <a:cubicBezTo>
                  <a:pt x="6828" y="746"/>
                  <a:pt x="7043" y="962"/>
                  <a:pt x="7325" y="962"/>
                </a:cubicBezTo>
                <a:cubicBezTo>
                  <a:pt x="7590" y="962"/>
                  <a:pt x="7805" y="746"/>
                  <a:pt x="7805" y="481"/>
                </a:cubicBezTo>
                <a:cubicBezTo>
                  <a:pt x="7805" y="200"/>
                  <a:pt x="7590" y="1"/>
                  <a:pt x="7325" y="1"/>
                </a:cubicBezTo>
                <a:close/>
                <a:moveTo>
                  <a:pt x="10705" y="1"/>
                </a:moveTo>
                <a:cubicBezTo>
                  <a:pt x="10424" y="1"/>
                  <a:pt x="10225" y="200"/>
                  <a:pt x="10225" y="481"/>
                </a:cubicBezTo>
                <a:cubicBezTo>
                  <a:pt x="10225" y="746"/>
                  <a:pt x="10424" y="962"/>
                  <a:pt x="10705" y="962"/>
                </a:cubicBezTo>
                <a:cubicBezTo>
                  <a:pt x="10970" y="962"/>
                  <a:pt x="11186" y="746"/>
                  <a:pt x="11186" y="481"/>
                </a:cubicBezTo>
                <a:cubicBezTo>
                  <a:pt x="11186" y="200"/>
                  <a:pt x="10970" y="1"/>
                  <a:pt x="10705" y="1"/>
                </a:cubicBezTo>
                <a:close/>
                <a:moveTo>
                  <a:pt x="14086" y="1"/>
                </a:moveTo>
                <a:cubicBezTo>
                  <a:pt x="13804" y="1"/>
                  <a:pt x="13605" y="200"/>
                  <a:pt x="13605" y="481"/>
                </a:cubicBezTo>
                <a:cubicBezTo>
                  <a:pt x="13605" y="746"/>
                  <a:pt x="13804" y="962"/>
                  <a:pt x="14086" y="962"/>
                </a:cubicBezTo>
                <a:cubicBezTo>
                  <a:pt x="14367" y="962"/>
                  <a:pt x="14633" y="746"/>
                  <a:pt x="14633" y="481"/>
                </a:cubicBezTo>
                <a:cubicBezTo>
                  <a:pt x="14633" y="200"/>
                  <a:pt x="14367" y="1"/>
                  <a:pt x="14086" y="1"/>
                </a:cubicBezTo>
                <a:close/>
                <a:moveTo>
                  <a:pt x="481" y="3033"/>
                </a:moveTo>
                <a:cubicBezTo>
                  <a:pt x="282" y="3033"/>
                  <a:pt x="0" y="3232"/>
                  <a:pt x="0" y="3514"/>
                </a:cubicBezTo>
                <a:cubicBezTo>
                  <a:pt x="0" y="3795"/>
                  <a:pt x="282" y="4061"/>
                  <a:pt x="481" y="4061"/>
                </a:cubicBezTo>
                <a:cubicBezTo>
                  <a:pt x="763" y="4061"/>
                  <a:pt x="1028" y="3795"/>
                  <a:pt x="1028" y="3514"/>
                </a:cubicBezTo>
                <a:cubicBezTo>
                  <a:pt x="1028" y="3232"/>
                  <a:pt x="763" y="3033"/>
                  <a:pt x="481" y="3033"/>
                </a:cubicBezTo>
                <a:close/>
                <a:moveTo>
                  <a:pt x="3928" y="3033"/>
                </a:moveTo>
                <a:cubicBezTo>
                  <a:pt x="3663" y="3033"/>
                  <a:pt x="3447" y="3232"/>
                  <a:pt x="3447" y="3514"/>
                </a:cubicBezTo>
                <a:cubicBezTo>
                  <a:pt x="3447" y="3795"/>
                  <a:pt x="3663" y="4061"/>
                  <a:pt x="3928" y="4061"/>
                </a:cubicBezTo>
                <a:cubicBezTo>
                  <a:pt x="4209" y="4061"/>
                  <a:pt x="4425" y="3795"/>
                  <a:pt x="4425" y="3514"/>
                </a:cubicBezTo>
                <a:cubicBezTo>
                  <a:pt x="4425" y="3232"/>
                  <a:pt x="4209" y="3033"/>
                  <a:pt x="3928" y="3033"/>
                </a:cubicBezTo>
                <a:close/>
                <a:moveTo>
                  <a:pt x="7325" y="3033"/>
                </a:moveTo>
                <a:cubicBezTo>
                  <a:pt x="7043" y="3033"/>
                  <a:pt x="6828" y="3232"/>
                  <a:pt x="6828" y="3514"/>
                </a:cubicBezTo>
                <a:cubicBezTo>
                  <a:pt x="6828" y="3795"/>
                  <a:pt x="7043" y="4061"/>
                  <a:pt x="7325" y="4061"/>
                </a:cubicBezTo>
                <a:cubicBezTo>
                  <a:pt x="7590" y="4061"/>
                  <a:pt x="7805" y="3795"/>
                  <a:pt x="7805" y="3514"/>
                </a:cubicBezTo>
                <a:cubicBezTo>
                  <a:pt x="7805" y="3232"/>
                  <a:pt x="7590" y="3033"/>
                  <a:pt x="7325" y="3033"/>
                </a:cubicBezTo>
                <a:close/>
                <a:moveTo>
                  <a:pt x="10705" y="3033"/>
                </a:moveTo>
                <a:cubicBezTo>
                  <a:pt x="10424" y="3033"/>
                  <a:pt x="10225" y="3232"/>
                  <a:pt x="10225" y="3514"/>
                </a:cubicBezTo>
                <a:cubicBezTo>
                  <a:pt x="10225" y="3795"/>
                  <a:pt x="10424" y="4061"/>
                  <a:pt x="10705" y="4061"/>
                </a:cubicBezTo>
                <a:cubicBezTo>
                  <a:pt x="10970" y="4061"/>
                  <a:pt x="11186" y="3795"/>
                  <a:pt x="11186" y="3514"/>
                </a:cubicBezTo>
                <a:cubicBezTo>
                  <a:pt x="11186" y="3232"/>
                  <a:pt x="10970" y="3033"/>
                  <a:pt x="10705" y="3033"/>
                </a:cubicBezTo>
                <a:close/>
                <a:moveTo>
                  <a:pt x="14086" y="3033"/>
                </a:moveTo>
                <a:cubicBezTo>
                  <a:pt x="13804" y="3033"/>
                  <a:pt x="13605" y="3232"/>
                  <a:pt x="13605" y="3514"/>
                </a:cubicBezTo>
                <a:cubicBezTo>
                  <a:pt x="13605" y="3795"/>
                  <a:pt x="13804" y="4061"/>
                  <a:pt x="14086" y="4061"/>
                </a:cubicBezTo>
                <a:cubicBezTo>
                  <a:pt x="14367" y="4061"/>
                  <a:pt x="14633" y="3795"/>
                  <a:pt x="14633" y="3514"/>
                </a:cubicBezTo>
                <a:cubicBezTo>
                  <a:pt x="14633" y="3232"/>
                  <a:pt x="14367" y="3033"/>
                  <a:pt x="14086" y="303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rot="-5400000">
            <a:off x="0" y="0"/>
            <a:ext cx="1373606" cy="1373606"/>
          </a:xfrm>
          <a:custGeom>
            <a:rect b="b" l="l" r="r" t="t"/>
            <a:pathLst>
              <a:path extrusionOk="0" h="12297" w="12297">
                <a:moveTo>
                  <a:pt x="0" y="0"/>
                </a:moveTo>
                <a:cubicBezTo>
                  <a:pt x="0" y="6778"/>
                  <a:pt x="5535" y="12296"/>
                  <a:pt x="12296" y="12296"/>
                </a:cubicBezTo>
                <a:lnTo>
                  <a:pt x="122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7">
    <p:spTree>
      <p:nvGrpSpPr>
        <p:cNvPr id="84" name="Shape 84"/>
        <p:cNvGrpSpPr/>
        <p:nvPr/>
      </p:nvGrpSpPr>
      <p:grpSpPr>
        <a:xfrm>
          <a:off x="0" y="0"/>
          <a:ext cx="0" cy="0"/>
          <a:chOff x="0" y="0"/>
          <a:chExt cx="0" cy="0"/>
        </a:xfrm>
      </p:grpSpPr>
      <p:sp>
        <p:nvSpPr>
          <p:cNvPr id="85" name="Google Shape;85;p15"/>
          <p:cNvSpPr txBox="1"/>
          <p:nvPr>
            <p:ph type="title"/>
          </p:nvPr>
        </p:nvSpPr>
        <p:spPr>
          <a:xfrm>
            <a:off x="724800" y="540000"/>
            <a:ext cx="76944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 name="Google Shape;86;p15"/>
          <p:cNvSpPr txBox="1"/>
          <p:nvPr>
            <p:ph idx="1" type="subTitle"/>
          </p:nvPr>
        </p:nvSpPr>
        <p:spPr>
          <a:xfrm>
            <a:off x="724801" y="1453300"/>
            <a:ext cx="2582400" cy="54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800"/>
              <a:buFont typeface="Lora"/>
              <a:buNone/>
              <a:defRPr b="1" sz="1800">
                <a:solidFill>
                  <a:schemeClr val="accent3"/>
                </a:solidFill>
                <a:latin typeface="Lora"/>
                <a:ea typeface="Lora"/>
                <a:cs typeface="Lora"/>
                <a:sym typeface="Lora"/>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87" name="Google Shape;87;p15"/>
          <p:cNvSpPr txBox="1"/>
          <p:nvPr>
            <p:ph idx="2" type="subTitle"/>
          </p:nvPr>
        </p:nvSpPr>
        <p:spPr>
          <a:xfrm>
            <a:off x="724800" y="1764050"/>
            <a:ext cx="2582400" cy="636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88" name="Google Shape;88;p15"/>
          <p:cNvSpPr txBox="1"/>
          <p:nvPr>
            <p:ph idx="3" type="subTitle"/>
          </p:nvPr>
        </p:nvSpPr>
        <p:spPr>
          <a:xfrm>
            <a:off x="724801" y="2547855"/>
            <a:ext cx="2582400" cy="54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800"/>
              <a:buFont typeface="Lora"/>
              <a:buNone/>
              <a:defRPr b="1" sz="1800">
                <a:solidFill>
                  <a:schemeClr val="accent3"/>
                </a:solidFill>
                <a:latin typeface="Lora"/>
                <a:ea typeface="Lora"/>
                <a:cs typeface="Lora"/>
                <a:sym typeface="Lora"/>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89" name="Google Shape;89;p15"/>
          <p:cNvSpPr txBox="1"/>
          <p:nvPr>
            <p:ph idx="4" type="subTitle"/>
          </p:nvPr>
        </p:nvSpPr>
        <p:spPr>
          <a:xfrm>
            <a:off x="724800" y="2858595"/>
            <a:ext cx="2582400" cy="636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90" name="Google Shape;90;p15"/>
          <p:cNvSpPr txBox="1"/>
          <p:nvPr>
            <p:ph idx="5" type="subTitle"/>
          </p:nvPr>
        </p:nvSpPr>
        <p:spPr>
          <a:xfrm>
            <a:off x="724801" y="3642398"/>
            <a:ext cx="2582400" cy="54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800"/>
              <a:buFont typeface="Lora"/>
              <a:buNone/>
              <a:defRPr b="1" sz="1800">
                <a:solidFill>
                  <a:schemeClr val="accent3"/>
                </a:solidFill>
                <a:latin typeface="Lora"/>
                <a:ea typeface="Lora"/>
                <a:cs typeface="Lora"/>
                <a:sym typeface="Lora"/>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91" name="Google Shape;91;p15"/>
          <p:cNvSpPr txBox="1"/>
          <p:nvPr>
            <p:ph idx="6" type="subTitle"/>
          </p:nvPr>
        </p:nvSpPr>
        <p:spPr>
          <a:xfrm>
            <a:off x="724800" y="3953128"/>
            <a:ext cx="2582400" cy="636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92" name="Google Shape;92;p15"/>
          <p:cNvSpPr/>
          <p:nvPr/>
        </p:nvSpPr>
        <p:spPr>
          <a:xfrm rot="5400000">
            <a:off x="8026450" y="4025951"/>
            <a:ext cx="1117551" cy="1117551"/>
          </a:xfrm>
          <a:custGeom>
            <a:rect b="b" l="l" r="r" t="t"/>
            <a:pathLst>
              <a:path extrusionOk="0" h="12297" w="12297">
                <a:moveTo>
                  <a:pt x="0" y="0"/>
                </a:moveTo>
                <a:cubicBezTo>
                  <a:pt x="0" y="6778"/>
                  <a:pt x="5535" y="12296"/>
                  <a:pt x="12296" y="12296"/>
                </a:cubicBezTo>
                <a:lnTo>
                  <a:pt x="122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3829050" y="1219250"/>
            <a:ext cx="980557" cy="272128"/>
          </a:xfrm>
          <a:custGeom>
            <a:rect b="b" l="l" r="r" t="t"/>
            <a:pathLst>
              <a:path extrusionOk="0" h="4061" w="14633">
                <a:moveTo>
                  <a:pt x="481" y="1"/>
                </a:moveTo>
                <a:cubicBezTo>
                  <a:pt x="282" y="1"/>
                  <a:pt x="0" y="200"/>
                  <a:pt x="0" y="481"/>
                </a:cubicBezTo>
                <a:cubicBezTo>
                  <a:pt x="0" y="746"/>
                  <a:pt x="282" y="962"/>
                  <a:pt x="481" y="962"/>
                </a:cubicBezTo>
                <a:cubicBezTo>
                  <a:pt x="763" y="962"/>
                  <a:pt x="1028" y="746"/>
                  <a:pt x="1028" y="481"/>
                </a:cubicBezTo>
                <a:cubicBezTo>
                  <a:pt x="1028" y="200"/>
                  <a:pt x="763" y="1"/>
                  <a:pt x="481" y="1"/>
                </a:cubicBezTo>
                <a:close/>
                <a:moveTo>
                  <a:pt x="3928" y="1"/>
                </a:moveTo>
                <a:cubicBezTo>
                  <a:pt x="3663" y="1"/>
                  <a:pt x="3447" y="200"/>
                  <a:pt x="3447" y="481"/>
                </a:cubicBezTo>
                <a:cubicBezTo>
                  <a:pt x="3447" y="746"/>
                  <a:pt x="3663" y="962"/>
                  <a:pt x="3928" y="962"/>
                </a:cubicBezTo>
                <a:cubicBezTo>
                  <a:pt x="4209" y="962"/>
                  <a:pt x="4425" y="746"/>
                  <a:pt x="4425" y="481"/>
                </a:cubicBezTo>
                <a:cubicBezTo>
                  <a:pt x="4425" y="200"/>
                  <a:pt x="4209" y="1"/>
                  <a:pt x="3928" y="1"/>
                </a:cubicBezTo>
                <a:close/>
                <a:moveTo>
                  <a:pt x="7325" y="1"/>
                </a:moveTo>
                <a:cubicBezTo>
                  <a:pt x="7043" y="1"/>
                  <a:pt x="6828" y="200"/>
                  <a:pt x="6828" y="481"/>
                </a:cubicBezTo>
                <a:cubicBezTo>
                  <a:pt x="6828" y="746"/>
                  <a:pt x="7043" y="962"/>
                  <a:pt x="7325" y="962"/>
                </a:cubicBezTo>
                <a:cubicBezTo>
                  <a:pt x="7590" y="962"/>
                  <a:pt x="7805" y="746"/>
                  <a:pt x="7805" y="481"/>
                </a:cubicBezTo>
                <a:cubicBezTo>
                  <a:pt x="7805" y="200"/>
                  <a:pt x="7590" y="1"/>
                  <a:pt x="7325" y="1"/>
                </a:cubicBezTo>
                <a:close/>
                <a:moveTo>
                  <a:pt x="10705" y="1"/>
                </a:moveTo>
                <a:cubicBezTo>
                  <a:pt x="10424" y="1"/>
                  <a:pt x="10225" y="200"/>
                  <a:pt x="10225" y="481"/>
                </a:cubicBezTo>
                <a:cubicBezTo>
                  <a:pt x="10225" y="746"/>
                  <a:pt x="10424" y="962"/>
                  <a:pt x="10705" y="962"/>
                </a:cubicBezTo>
                <a:cubicBezTo>
                  <a:pt x="10970" y="962"/>
                  <a:pt x="11186" y="746"/>
                  <a:pt x="11186" y="481"/>
                </a:cubicBezTo>
                <a:cubicBezTo>
                  <a:pt x="11186" y="200"/>
                  <a:pt x="10970" y="1"/>
                  <a:pt x="10705" y="1"/>
                </a:cubicBezTo>
                <a:close/>
                <a:moveTo>
                  <a:pt x="14086" y="1"/>
                </a:moveTo>
                <a:cubicBezTo>
                  <a:pt x="13804" y="1"/>
                  <a:pt x="13605" y="200"/>
                  <a:pt x="13605" y="481"/>
                </a:cubicBezTo>
                <a:cubicBezTo>
                  <a:pt x="13605" y="746"/>
                  <a:pt x="13804" y="962"/>
                  <a:pt x="14086" y="962"/>
                </a:cubicBezTo>
                <a:cubicBezTo>
                  <a:pt x="14367" y="962"/>
                  <a:pt x="14633" y="746"/>
                  <a:pt x="14633" y="481"/>
                </a:cubicBezTo>
                <a:cubicBezTo>
                  <a:pt x="14633" y="200"/>
                  <a:pt x="14367" y="1"/>
                  <a:pt x="14086" y="1"/>
                </a:cubicBezTo>
                <a:close/>
                <a:moveTo>
                  <a:pt x="481" y="3033"/>
                </a:moveTo>
                <a:cubicBezTo>
                  <a:pt x="282" y="3033"/>
                  <a:pt x="0" y="3232"/>
                  <a:pt x="0" y="3514"/>
                </a:cubicBezTo>
                <a:cubicBezTo>
                  <a:pt x="0" y="3795"/>
                  <a:pt x="282" y="4061"/>
                  <a:pt x="481" y="4061"/>
                </a:cubicBezTo>
                <a:cubicBezTo>
                  <a:pt x="763" y="4061"/>
                  <a:pt x="1028" y="3795"/>
                  <a:pt x="1028" y="3514"/>
                </a:cubicBezTo>
                <a:cubicBezTo>
                  <a:pt x="1028" y="3232"/>
                  <a:pt x="763" y="3033"/>
                  <a:pt x="481" y="3033"/>
                </a:cubicBezTo>
                <a:close/>
                <a:moveTo>
                  <a:pt x="3928" y="3033"/>
                </a:moveTo>
                <a:cubicBezTo>
                  <a:pt x="3663" y="3033"/>
                  <a:pt x="3447" y="3232"/>
                  <a:pt x="3447" y="3514"/>
                </a:cubicBezTo>
                <a:cubicBezTo>
                  <a:pt x="3447" y="3795"/>
                  <a:pt x="3663" y="4061"/>
                  <a:pt x="3928" y="4061"/>
                </a:cubicBezTo>
                <a:cubicBezTo>
                  <a:pt x="4209" y="4061"/>
                  <a:pt x="4425" y="3795"/>
                  <a:pt x="4425" y="3514"/>
                </a:cubicBezTo>
                <a:cubicBezTo>
                  <a:pt x="4425" y="3232"/>
                  <a:pt x="4209" y="3033"/>
                  <a:pt x="3928" y="3033"/>
                </a:cubicBezTo>
                <a:close/>
                <a:moveTo>
                  <a:pt x="7325" y="3033"/>
                </a:moveTo>
                <a:cubicBezTo>
                  <a:pt x="7043" y="3033"/>
                  <a:pt x="6828" y="3232"/>
                  <a:pt x="6828" y="3514"/>
                </a:cubicBezTo>
                <a:cubicBezTo>
                  <a:pt x="6828" y="3795"/>
                  <a:pt x="7043" y="4061"/>
                  <a:pt x="7325" y="4061"/>
                </a:cubicBezTo>
                <a:cubicBezTo>
                  <a:pt x="7590" y="4061"/>
                  <a:pt x="7805" y="3795"/>
                  <a:pt x="7805" y="3514"/>
                </a:cubicBezTo>
                <a:cubicBezTo>
                  <a:pt x="7805" y="3232"/>
                  <a:pt x="7590" y="3033"/>
                  <a:pt x="7325" y="3033"/>
                </a:cubicBezTo>
                <a:close/>
                <a:moveTo>
                  <a:pt x="10705" y="3033"/>
                </a:moveTo>
                <a:cubicBezTo>
                  <a:pt x="10424" y="3033"/>
                  <a:pt x="10225" y="3232"/>
                  <a:pt x="10225" y="3514"/>
                </a:cubicBezTo>
                <a:cubicBezTo>
                  <a:pt x="10225" y="3795"/>
                  <a:pt x="10424" y="4061"/>
                  <a:pt x="10705" y="4061"/>
                </a:cubicBezTo>
                <a:cubicBezTo>
                  <a:pt x="10970" y="4061"/>
                  <a:pt x="11186" y="3795"/>
                  <a:pt x="11186" y="3514"/>
                </a:cubicBezTo>
                <a:cubicBezTo>
                  <a:pt x="11186" y="3232"/>
                  <a:pt x="10970" y="3033"/>
                  <a:pt x="10705" y="3033"/>
                </a:cubicBezTo>
                <a:close/>
                <a:moveTo>
                  <a:pt x="14086" y="3033"/>
                </a:moveTo>
                <a:cubicBezTo>
                  <a:pt x="13804" y="3033"/>
                  <a:pt x="13605" y="3232"/>
                  <a:pt x="13605" y="3514"/>
                </a:cubicBezTo>
                <a:cubicBezTo>
                  <a:pt x="13605" y="3795"/>
                  <a:pt x="13804" y="4061"/>
                  <a:pt x="14086" y="4061"/>
                </a:cubicBezTo>
                <a:cubicBezTo>
                  <a:pt x="14367" y="4061"/>
                  <a:pt x="14633" y="3795"/>
                  <a:pt x="14633" y="3514"/>
                </a:cubicBezTo>
                <a:cubicBezTo>
                  <a:pt x="14633" y="3232"/>
                  <a:pt x="14367" y="3033"/>
                  <a:pt x="14086" y="303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7_1">
    <p:spTree>
      <p:nvGrpSpPr>
        <p:cNvPr id="94" name="Shape 94"/>
        <p:cNvGrpSpPr/>
        <p:nvPr/>
      </p:nvGrpSpPr>
      <p:grpSpPr>
        <a:xfrm>
          <a:off x="0" y="0"/>
          <a:ext cx="0" cy="0"/>
          <a:chOff x="0" y="0"/>
          <a:chExt cx="0" cy="0"/>
        </a:xfrm>
      </p:grpSpPr>
      <p:sp>
        <p:nvSpPr>
          <p:cNvPr id="95" name="Google Shape;95;p16"/>
          <p:cNvSpPr txBox="1"/>
          <p:nvPr>
            <p:ph type="title"/>
          </p:nvPr>
        </p:nvSpPr>
        <p:spPr>
          <a:xfrm>
            <a:off x="724800" y="540000"/>
            <a:ext cx="7694400" cy="477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16"/>
          <p:cNvSpPr txBox="1"/>
          <p:nvPr>
            <p:ph idx="1" type="subTitle"/>
          </p:nvPr>
        </p:nvSpPr>
        <p:spPr>
          <a:xfrm>
            <a:off x="5836825" y="1454825"/>
            <a:ext cx="2582400" cy="54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3"/>
              </a:buClr>
              <a:buSzPts val="1800"/>
              <a:buFont typeface="Lora"/>
              <a:buNone/>
              <a:defRPr b="1" sz="1800">
                <a:solidFill>
                  <a:schemeClr val="accent3"/>
                </a:solidFill>
                <a:latin typeface="Lora"/>
                <a:ea typeface="Lora"/>
                <a:cs typeface="Lora"/>
                <a:sym typeface="Lora"/>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97" name="Google Shape;97;p16"/>
          <p:cNvSpPr txBox="1"/>
          <p:nvPr>
            <p:ph idx="2" type="subTitle"/>
          </p:nvPr>
        </p:nvSpPr>
        <p:spPr>
          <a:xfrm>
            <a:off x="5836820" y="1764048"/>
            <a:ext cx="2582400" cy="636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lvl1pPr>
            <a:lvl2pPr lvl="1" rtl="0" algn="r">
              <a:spcBef>
                <a:spcPts val="0"/>
              </a:spcBef>
              <a:spcAft>
                <a:spcPts val="0"/>
              </a:spcAft>
              <a:buNone/>
              <a:defRPr sz="1400"/>
            </a:lvl2pPr>
            <a:lvl3pPr lvl="2" rtl="0" algn="r">
              <a:spcBef>
                <a:spcPts val="0"/>
              </a:spcBef>
              <a:spcAft>
                <a:spcPts val="0"/>
              </a:spcAft>
              <a:buNone/>
              <a:defRPr sz="1400"/>
            </a:lvl3pPr>
            <a:lvl4pPr lvl="3" rtl="0" algn="r">
              <a:spcBef>
                <a:spcPts val="0"/>
              </a:spcBef>
              <a:spcAft>
                <a:spcPts val="0"/>
              </a:spcAft>
              <a:buNone/>
              <a:defRPr sz="1400"/>
            </a:lvl4pPr>
            <a:lvl5pPr lvl="4" rtl="0" algn="r">
              <a:spcBef>
                <a:spcPts val="0"/>
              </a:spcBef>
              <a:spcAft>
                <a:spcPts val="0"/>
              </a:spcAft>
              <a:buNone/>
              <a:defRPr sz="1400"/>
            </a:lvl5pPr>
            <a:lvl6pPr lvl="5" rtl="0" algn="r">
              <a:spcBef>
                <a:spcPts val="0"/>
              </a:spcBef>
              <a:spcAft>
                <a:spcPts val="0"/>
              </a:spcAft>
              <a:buNone/>
              <a:defRPr sz="1400"/>
            </a:lvl6pPr>
            <a:lvl7pPr lvl="6" rtl="0" algn="r">
              <a:spcBef>
                <a:spcPts val="0"/>
              </a:spcBef>
              <a:spcAft>
                <a:spcPts val="0"/>
              </a:spcAft>
              <a:buNone/>
              <a:defRPr sz="1400"/>
            </a:lvl7pPr>
            <a:lvl8pPr lvl="7" rtl="0" algn="r">
              <a:spcBef>
                <a:spcPts val="0"/>
              </a:spcBef>
              <a:spcAft>
                <a:spcPts val="0"/>
              </a:spcAft>
              <a:buNone/>
              <a:defRPr sz="1400"/>
            </a:lvl8pPr>
            <a:lvl9pPr lvl="8" rtl="0" algn="r">
              <a:spcBef>
                <a:spcPts val="0"/>
              </a:spcBef>
              <a:spcAft>
                <a:spcPts val="0"/>
              </a:spcAft>
              <a:buNone/>
              <a:defRPr sz="1400"/>
            </a:lvl9pPr>
          </a:lstStyle>
          <a:p/>
        </p:txBody>
      </p:sp>
      <p:sp>
        <p:nvSpPr>
          <p:cNvPr id="98" name="Google Shape;98;p16"/>
          <p:cNvSpPr txBox="1"/>
          <p:nvPr>
            <p:ph idx="3" type="subTitle"/>
          </p:nvPr>
        </p:nvSpPr>
        <p:spPr>
          <a:xfrm>
            <a:off x="5836825" y="2549371"/>
            <a:ext cx="2582400" cy="54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3"/>
              </a:buClr>
              <a:buSzPts val="1800"/>
              <a:buFont typeface="Lora"/>
              <a:buNone/>
              <a:defRPr b="1" sz="1800">
                <a:solidFill>
                  <a:schemeClr val="accent3"/>
                </a:solidFill>
                <a:latin typeface="Lora"/>
                <a:ea typeface="Lora"/>
                <a:cs typeface="Lora"/>
                <a:sym typeface="Lora"/>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99" name="Google Shape;99;p16"/>
          <p:cNvSpPr txBox="1"/>
          <p:nvPr>
            <p:ph idx="4" type="subTitle"/>
          </p:nvPr>
        </p:nvSpPr>
        <p:spPr>
          <a:xfrm>
            <a:off x="5836820" y="2858594"/>
            <a:ext cx="2582400" cy="636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lvl1pPr>
            <a:lvl2pPr lvl="1" rtl="0" algn="r">
              <a:spcBef>
                <a:spcPts val="0"/>
              </a:spcBef>
              <a:spcAft>
                <a:spcPts val="0"/>
              </a:spcAft>
              <a:buNone/>
              <a:defRPr sz="1400"/>
            </a:lvl2pPr>
            <a:lvl3pPr lvl="2" rtl="0" algn="r">
              <a:spcBef>
                <a:spcPts val="0"/>
              </a:spcBef>
              <a:spcAft>
                <a:spcPts val="0"/>
              </a:spcAft>
              <a:buNone/>
              <a:defRPr sz="1400"/>
            </a:lvl3pPr>
            <a:lvl4pPr lvl="3" rtl="0" algn="r">
              <a:spcBef>
                <a:spcPts val="0"/>
              </a:spcBef>
              <a:spcAft>
                <a:spcPts val="0"/>
              </a:spcAft>
              <a:buNone/>
              <a:defRPr sz="1400"/>
            </a:lvl4pPr>
            <a:lvl5pPr lvl="4" rtl="0" algn="r">
              <a:spcBef>
                <a:spcPts val="0"/>
              </a:spcBef>
              <a:spcAft>
                <a:spcPts val="0"/>
              </a:spcAft>
              <a:buNone/>
              <a:defRPr sz="1400"/>
            </a:lvl5pPr>
            <a:lvl6pPr lvl="5" rtl="0" algn="r">
              <a:spcBef>
                <a:spcPts val="0"/>
              </a:spcBef>
              <a:spcAft>
                <a:spcPts val="0"/>
              </a:spcAft>
              <a:buNone/>
              <a:defRPr sz="1400"/>
            </a:lvl6pPr>
            <a:lvl7pPr lvl="6" rtl="0" algn="r">
              <a:spcBef>
                <a:spcPts val="0"/>
              </a:spcBef>
              <a:spcAft>
                <a:spcPts val="0"/>
              </a:spcAft>
              <a:buNone/>
              <a:defRPr sz="1400"/>
            </a:lvl7pPr>
            <a:lvl8pPr lvl="7" rtl="0" algn="r">
              <a:spcBef>
                <a:spcPts val="0"/>
              </a:spcBef>
              <a:spcAft>
                <a:spcPts val="0"/>
              </a:spcAft>
              <a:buNone/>
              <a:defRPr sz="1400"/>
            </a:lvl8pPr>
            <a:lvl9pPr lvl="8" rtl="0" algn="r">
              <a:spcBef>
                <a:spcPts val="0"/>
              </a:spcBef>
              <a:spcAft>
                <a:spcPts val="0"/>
              </a:spcAft>
              <a:buNone/>
              <a:defRPr sz="1400"/>
            </a:lvl9pPr>
          </a:lstStyle>
          <a:p/>
        </p:txBody>
      </p:sp>
      <p:sp>
        <p:nvSpPr>
          <p:cNvPr id="100" name="Google Shape;100;p16"/>
          <p:cNvSpPr txBox="1"/>
          <p:nvPr>
            <p:ph idx="5" type="subTitle"/>
          </p:nvPr>
        </p:nvSpPr>
        <p:spPr>
          <a:xfrm>
            <a:off x="5836825" y="3643904"/>
            <a:ext cx="2582400" cy="54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3"/>
              </a:buClr>
              <a:buSzPts val="1800"/>
              <a:buFont typeface="Lora"/>
              <a:buNone/>
              <a:defRPr b="1" sz="1800">
                <a:solidFill>
                  <a:schemeClr val="accent3"/>
                </a:solidFill>
                <a:latin typeface="Lora"/>
                <a:ea typeface="Lora"/>
                <a:cs typeface="Lora"/>
                <a:sym typeface="Lora"/>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101" name="Google Shape;101;p16"/>
          <p:cNvSpPr txBox="1"/>
          <p:nvPr>
            <p:ph idx="6" type="subTitle"/>
          </p:nvPr>
        </p:nvSpPr>
        <p:spPr>
          <a:xfrm>
            <a:off x="5836820" y="3953127"/>
            <a:ext cx="2582400" cy="636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lvl1pPr>
            <a:lvl2pPr lvl="1" rtl="0" algn="r">
              <a:spcBef>
                <a:spcPts val="0"/>
              </a:spcBef>
              <a:spcAft>
                <a:spcPts val="0"/>
              </a:spcAft>
              <a:buNone/>
              <a:defRPr sz="1400"/>
            </a:lvl2pPr>
            <a:lvl3pPr lvl="2" rtl="0" algn="r">
              <a:spcBef>
                <a:spcPts val="0"/>
              </a:spcBef>
              <a:spcAft>
                <a:spcPts val="0"/>
              </a:spcAft>
              <a:buNone/>
              <a:defRPr sz="1400"/>
            </a:lvl3pPr>
            <a:lvl4pPr lvl="3" rtl="0" algn="r">
              <a:spcBef>
                <a:spcPts val="0"/>
              </a:spcBef>
              <a:spcAft>
                <a:spcPts val="0"/>
              </a:spcAft>
              <a:buNone/>
              <a:defRPr sz="1400"/>
            </a:lvl4pPr>
            <a:lvl5pPr lvl="4" rtl="0" algn="r">
              <a:spcBef>
                <a:spcPts val="0"/>
              </a:spcBef>
              <a:spcAft>
                <a:spcPts val="0"/>
              </a:spcAft>
              <a:buNone/>
              <a:defRPr sz="1400"/>
            </a:lvl5pPr>
            <a:lvl6pPr lvl="5" rtl="0" algn="r">
              <a:spcBef>
                <a:spcPts val="0"/>
              </a:spcBef>
              <a:spcAft>
                <a:spcPts val="0"/>
              </a:spcAft>
              <a:buNone/>
              <a:defRPr sz="1400"/>
            </a:lvl6pPr>
            <a:lvl7pPr lvl="6" rtl="0" algn="r">
              <a:spcBef>
                <a:spcPts val="0"/>
              </a:spcBef>
              <a:spcAft>
                <a:spcPts val="0"/>
              </a:spcAft>
              <a:buNone/>
              <a:defRPr sz="1400"/>
            </a:lvl7pPr>
            <a:lvl8pPr lvl="7" rtl="0" algn="r">
              <a:spcBef>
                <a:spcPts val="0"/>
              </a:spcBef>
              <a:spcAft>
                <a:spcPts val="0"/>
              </a:spcAft>
              <a:buNone/>
              <a:defRPr sz="1400"/>
            </a:lvl8pPr>
            <a:lvl9pPr lvl="8" rtl="0" algn="r">
              <a:spcBef>
                <a:spcPts val="0"/>
              </a:spcBef>
              <a:spcAft>
                <a:spcPts val="0"/>
              </a:spcAft>
              <a:buNone/>
              <a:defRPr sz="1400"/>
            </a:lvl9pPr>
          </a:lstStyle>
          <a:p/>
        </p:txBody>
      </p:sp>
      <p:sp>
        <p:nvSpPr>
          <p:cNvPr id="102" name="Google Shape;102;p16"/>
          <p:cNvSpPr/>
          <p:nvPr/>
        </p:nvSpPr>
        <p:spPr>
          <a:xfrm>
            <a:off x="4397025" y="642725"/>
            <a:ext cx="980557" cy="272128"/>
          </a:xfrm>
          <a:custGeom>
            <a:rect b="b" l="l" r="r" t="t"/>
            <a:pathLst>
              <a:path extrusionOk="0" h="4061" w="14633">
                <a:moveTo>
                  <a:pt x="481" y="1"/>
                </a:moveTo>
                <a:cubicBezTo>
                  <a:pt x="282" y="1"/>
                  <a:pt x="0" y="200"/>
                  <a:pt x="0" y="481"/>
                </a:cubicBezTo>
                <a:cubicBezTo>
                  <a:pt x="0" y="746"/>
                  <a:pt x="282" y="962"/>
                  <a:pt x="481" y="962"/>
                </a:cubicBezTo>
                <a:cubicBezTo>
                  <a:pt x="763" y="962"/>
                  <a:pt x="1028" y="746"/>
                  <a:pt x="1028" y="481"/>
                </a:cubicBezTo>
                <a:cubicBezTo>
                  <a:pt x="1028" y="200"/>
                  <a:pt x="763" y="1"/>
                  <a:pt x="481" y="1"/>
                </a:cubicBezTo>
                <a:close/>
                <a:moveTo>
                  <a:pt x="3928" y="1"/>
                </a:moveTo>
                <a:cubicBezTo>
                  <a:pt x="3663" y="1"/>
                  <a:pt x="3447" y="200"/>
                  <a:pt x="3447" y="481"/>
                </a:cubicBezTo>
                <a:cubicBezTo>
                  <a:pt x="3447" y="746"/>
                  <a:pt x="3663" y="962"/>
                  <a:pt x="3928" y="962"/>
                </a:cubicBezTo>
                <a:cubicBezTo>
                  <a:pt x="4209" y="962"/>
                  <a:pt x="4425" y="746"/>
                  <a:pt x="4425" y="481"/>
                </a:cubicBezTo>
                <a:cubicBezTo>
                  <a:pt x="4425" y="200"/>
                  <a:pt x="4209" y="1"/>
                  <a:pt x="3928" y="1"/>
                </a:cubicBezTo>
                <a:close/>
                <a:moveTo>
                  <a:pt x="7325" y="1"/>
                </a:moveTo>
                <a:cubicBezTo>
                  <a:pt x="7043" y="1"/>
                  <a:pt x="6828" y="200"/>
                  <a:pt x="6828" y="481"/>
                </a:cubicBezTo>
                <a:cubicBezTo>
                  <a:pt x="6828" y="746"/>
                  <a:pt x="7043" y="962"/>
                  <a:pt x="7325" y="962"/>
                </a:cubicBezTo>
                <a:cubicBezTo>
                  <a:pt x="7590" y="962"/>
                  <a:pt x="7805" y="746"/>
                  <a:pt x="7805" y="481"/>
                </a:cubicBezTo>
                <a:cubicBezTo>
                  <a:pt x="7805" y="200"/>
                  <a:pt x="7590" y="1"/>
                  <a:pt x="7325" y="1"/>
                </a:cubicBezTo>
                <a:close/>
                <a:moveTo>
                  <a:pt x="10705" y="1"/>
                </a:moveTo>
                <a:cubicBezTo>
                  <a:pt x="10424" y="1"/>
                  <a:pt x="10225" y="200"/>
                  <a:pt x="10225" y="481"/>
                </a:cubicBezTo>
                <a:cubicBezTo>
                  <a:pt x="10225" y="746"/>
                  <a:pt x="10424" y="962"/>
                  <a:pt x="10705" y="962"/>
                </a:cubicBezTo>
                <a:cubicBezTo>
                  <a:pt x="10970" y="962"/>
                  <a:pt x="11186" y="746"/>
                  <a:pt x="11186" y="481"/>
                </a:cubicBezTo>
                <a:cubicBezTo>
                  <a:pt x="11186" y="200"/>
                  <a:pt x="10970" y="1"/>
                  <a:pt x="10705" y="1"/>
                </a:cubicBezTo>
                <a:close/>
                <a:moveTo>
                  <a:pt x="14086" y="1"/>
                </a:moveTo>
                <a:cubicBezTo>
                  <a:pt x="13804" y="1"/>
                  <a:pt x="13605" y="200"/>
                  <a:pt x="13605" y="481"/>
                </a:cubicBezTo>
                <a:cubicBezTo>
                  <a:pt x="13605" y="746"/>
                  <a:pt x="13804" y="962"/>
                  <a:pt x="14086" y="962"/>
                </a:cubicBezTo>
                <a:cubicBezTo>
                  <a:pt x="14367" y="962"/>
                  <a:pt x="14633" y="746"/>
                  <a:pt x="14633" y="481"/>
                </a:cubicBezTo>
                <a:cubicBezTo>
                  <a:pt x="14633" y="200"/>
                  <a:pt x="14367" y="1"/>
                  <a:pt x="14086" y="1"/>
                </a:cubicBezTo>
                <a:close/>
                <a:moveTo>
                  <a:pt x="481" y="3033"/>
                </a:moveTo>
                <a:cubicBezTo>
                  <a:pt x="282" y="3033"/>
                  <a:pt x="0" y="3232"/>
                  <a:pt x="0" y="3514"/>
                </a:cubicBezTo>
                <a:cubicBezTo>
                  <a:pt x="0" y="3795"/>
                  <a:pt x="282" y="4061"/>
                  <a:pt x="481" y="4061"/>
                </a:cubicBezTo>
                <a:cubicBezTo>
                  <a:pt x="763" y="4061"/>
                  <a:pt x="1028" y="3795"/>
                  <a:pt x="1028" y="3514"/>
                </a:cubicBezTo>
                <a:cubicBezTo>
                  <a:pt x="1028" y="3232"/>
                  <a:pt x="763" y="3033"/>
                  <a:pt x="481" y="3033"/>
                </a:cubicBezTo>
                <a:close/>
                <a:moveTo>
                  <a:pt x="3928" y="3033"/>
                </a:moveTo>
                <a:cubicBezTo>
                  <a:pt x="3663" y="3033"/>
                  <a:pt x="3447" y="3232"/>
                  <a:pt x="3447" y="3514"/>
                </a:cubicBezTo>
                <a:cubicBezTo>
                  <a:pt x="3447" y="3795"/>
                  <a:pt x="3663" y="4061"/>
                  <a:pt x="3928" y="4061"/>
                </a:cubicBezTo>
                <a:cubicBezTo>
                  <a:pt x="4209" y="4061"/>
                  <a:pt x="4425" y="3795"/>
                  <a:pt x="4425" y="3514"/>
                </a:cubicBezTo>
                <a:cubicBezTo>
                  <a:pt x="4425" y="3232"/>
                  <a:pt x="4209" y="3033"/>
                  <a:pt x="3928" y="3033"/>
                </a:cubicBezTo>
                <a:close/>
                <a:moveTo>
                  <a:pt x="7325" y="3033"/>
                </a:moveTo>
                <a:cubicBezTo>
                  <a:pt x="7043" y="3033"/>
                  <a:pt x="6828" y="3232"/>
                  <a:pt x="6828" y="3514"/>
                </a:cubicBezTo>
                <a:cubicBezTo>
                  <a:pt x="6828" y="3795"/>
                  <a:pt x="7043" y="4061"/>
                  <a:pt x="7325" y="4061"/>
                </a:cubicBezTo>
                <a:cubicBezTo>
                  <a:pt x="7590" y="4061"/>
                  <a:pt x="7805" y="3795"/>
                  <a:pt x="7805" y="3514"/>
                </a:cubicBezTo>
                <a:cubicBezTo>
                  <a:pt x="7805" y="3232"/>
                  <a:pt x="7590" y="3033"/>
                  <a:pt x="7325" y="3033"/>
                </a:cubicBezTo>
                <a:close/>
                <a:moveTo>
                  <a:pt x="10705" y="3033"/>
                </a:moveTo>
                <a:cubicBezTo>
                  <a:pt x="10424" y="3033"/>
                  <a:pt x="10225" y="3232"/>
                  <a:pt x="10225" y="3514"/>
                </a:cubicBezTo>
                <a:cubicBezTo>
                  <a:pt x="10225" y="3795"/>
                  <a:pt x="10424" y="4061"/>
                  <a:pt x="10705" y="4061"/>
                </a:cubicBezTo>
                <a:cubicBezTo>
                  <a:pt x="10970" y="4061"/>
                  <a:pt x="11186" y="3795"/>
                  <a:pt x="11186" y="3514"/>
                </a:cubicBezTo>
                <a:cubicBezTo>
                  <a:pt x="11186" y="3232"/>
                  <a:pt x="10970" y="3033"/>
                  <a:pt x="10705" y="3033"/>
                </a:cubicBezTo>
                <a:close/>
                <a:moveTo>
                  <a:pt x="14086" y="3033"/>
                </a:moveTo>
                <a:cubicBezTo>
                  <a:pt x="13804" y="3033"/>
                  <a:pt x="13605" y="3232"/>
                  <a:pt x="13605" y="3514"/>
                </a:cubicBezTo>
                <a:cubicBezTo>
                  <a:pt x="13605" y="3795"/>
                  <a:pt x="13804" y="4061"/>
                  <a:pt x="14086" y="4061"/>
                </a:cubicBezTo>
                <a:cubicBezTo>
                  <a:pt x="14367" y="4061"/>
                  <a:pt x="14633" y="3795"/>
                  <a:pt x="14633" y="3514"/>
                </a:cubicBezTo>
                <a:cubicBezTo>
                  <a:pt x="14633" y="3232"/>
                  <a:pt x="14367" y="3033"/>
                  <a:pt x="14086" y="303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CUSTOM_9">
    <p:bg>
      <p:bgPr>
        <a:solidFill>
          <a:schemeClr val="accent1"/>
        </a:solidFill>
      </p:bgPr>
    </p:bg>
    <p:spTree>
      <p:nvGrpSpPr>
        <p:cNvPr id="103" name="Shape 103"/>
        <p:cNvGrpSpPr/>
        <p:nvPr/>
      </p:nvGrpSpPr>
      <p:grpSpPr>
        <a:xfrm>
          <a:off x="0" y="0"/>
          <a:ext cx="0" cy="0"/>
          <a:chOff x="0" y="0"/>
          <a:chExt cx="0" cy="0"/>
        </a:xfrm>
      </p:grpSpPr>
      <p:sp>
        <p:nvSpPr>
          <p:cNvPr id="104" name="Google Shape;104;p17"/>
          <p:cNvSpPr/>
          <p:nvPr/>
        </p:nvSpPr>
        <p:spPr>
          <a:xfrm>
            <a:off x="251775" y="258975"/>
            <a:ext cx="8646900" cy="4661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ph type="title"/>
          </p:nvPr>
        </p:nvSpPr>
        <p:spPr>
          <a:xfrm>
            <a:off x="724800" y="540000"/>
            <a:ext cx="76944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 name="Google Shape;106;p17"/>
          <p:cNvSpPr/>
          <p:nvPr/>
        </p:nvSpPr>
        <p:spPr>
          <a:xfrm>
            <a:off x="7617775" y="4317888"/>
            <a:ext cx="980557" cy="272128"/>
          </a:xfrm>
          <a:custGeom>
            <a:rect b="b" l="l" r="r" t="t"/>
            <a:pathLst>
              <a:path extrusionOk="0" h="4061" w="14633">
                <a:moveTo>
                  <a:pt x="481" y="1"/>
                </a:moveTo>
                <a:cubicBezTo>
                  <a:pt x="282" y="1"/>
                  <a:pt x="0" y="200"/>
                  <a:pt x="0" y="481"/>
                </a:cubicBezTo>
                <a:cubicBezTo>
                  <a:pt x="0" y="746"/>
                  <a:pt x="282" y="962"/>
                  <a:pt x="481" y="962"/>
                </a:cubicBezTo>
                <a:cubicBezTo>
                  <a:pt x="763" y="962"/>
                  <a:pt x="1028" y="746"/>
                  <a:pt x="1028" y="481"/>
                </a:cubicBezTo>
                <a:cubicBezTo>
                  <a:pt x="1028" y="200"/>
                  <a:pt x="763" y="1"/>
                  <a:pt x="481" y="1"/>
                </a:cubicBezTo>
                <a:close/>
                <a:moveTo>
                  <a:pt x="3928" y="1"/>
                </a:moveTo>
                <a:cubicBezTo>
                  <a:pt x="3663" y="1"/>
                  <a:pt x="3447" y="200"/>
                  <a:pt x="3447" y="481"/>
                </a:cubicBezTo>
                <a:cubicBezTo>
                  <a:pt x="3447" y="746"/>
                  <a:pt x="3663" y="962"/>
                  <a:pt x="3928" y="962"/>
                </a:cubicBezTo>
                <a:cubicBezTo>
                  <a:pt x="4209" y="962"/>
                  <a:pt x="4425" y="746"/>
                  <a:pt x="4425" y="481"/>
                </a:cubicBezTo>
                <a:cubicBezTo>
                  <a:pt x="4425" y="200"/>
                  <a:pt x="4209" y="1"/>
                  <a:pt x="3928" y="1"/>
                </a:cubicBezTo>
                <a:close/>
                <a:moveTo>
                  <a:pt x="7325" y="1"/>
                </a:moveTo>
                <a:cubicBezTo>
                  <a:pt x="7043" y="1"/>
                  <a:pt x="6828" y="200"/>
                  <a:pt x="6828" y="481"/>
                </a:cubicBezTo>
                <a:cubicBezTo>
                  <a:pt x="6828" y="746"/>
                  <a:pt x="7043" y="962"/>
                  <a:pt x="7325" y="962"/>
                </a:cubicBezTo>
                <a:cubicBezTo>
                  <a:pt x="7590" y="962"/>
                  <a:pt x="7805" y="746"/>
                  <a:pt x="7805" y="481"/>
                </a:cubicBezTo>
                <a:cubicBezTo>
                  <a:pt x="7805" y="200"/>
                  <a:pt x="7590" y="1"/>
                  <a:pt x="7325" y="1"/>
                </a:cubicBezTo>
                <a:close/>
                <a:moveTo>
                  <a:pt x="10705" y="1"/>
                </a:moveTo>
                <a:cubicBezTo>
                  <a:pt x="10424" y="1"/>
                  <a:pt x="10225" y="200"/>
                  <a:pt x="10225" y="481"/>
                </a:cubicBezTo>
                <a:cubicBezTo>
                  <a:pt x="10225" y="746"/>
                  <a:pt x="10424" y="962"/>
                  <a:pt x="10705" y="962"/>
                </a:cubicBezTo>
                <a:cubicBezTo>
                  <a:pt x="10970" y="962"/>
                  <a:pt x="11186" y="746"/>
                  <a:pt x="11186" y="481"/>
                </a:cubicBezTo>
                <a:cubicBezTo>
                  <a:pt x="11186" y="200"/>
                  <a:pt x="10970" y="1"/>
                  <a:pt x="10705" y="1"/>
                </a:cubicBezTo>
                <a:close/>
                <a:moveTo>
                  <a:pt x="14086" y="1"/>
                </a:moveTo>
                <a:cubicBezTo>
                  <a:pt x="13804" y="1"/>
                  <a:pt x="13605" y="200"/>
                  <a:pt x="13605" y="481"/>
                </a:cubicBezTo>
                <a:cubicBezTo>
                  <a:pt x="13605" y="746"/>
                  <a:pt x="13804" y="962"/>
                  <a:pt x="14086" y="962"/>
                </a:cubicBezTo>
                <a:cubicBezTo>
                  <a:pt x="14367" y="962"/>
                  <a:pt x="14633" y="746"/>
                  <a:pt x="14633" y="481"/>
                </a:cubicBezTo>
                <a:cubicBezTo>
                  <a:pt x="14633" y="200"/>
                  <a:pt x="14367" y="1"/>
                  <a:pt x="14086" y="1"/>
                </a:cubicBezTo>
                <a:close/>
                <a:moveTo>
                  <a:pt x="481" y="3033"/>
                </a:moveTo>
                <a:cubicBezTo>
                  <a:pt x="282" y="3033"/>
                  <a:pt x="0" y="3232"/>
                  <a:pt x="0" y="3514"/>
                </a:cubicBezTo>
                <a:cubicBezTo>
                  <a:pt x="0" y="3795"/>
                  <a:pt x="282" y="4061"/>
                  <a:pt x="481" y="4061"/>
                </a:cubicBezTo>
                <a:cubicBezTo>
                  <a:pt x="763" y="4061"/>
                  <a:pt x="1028" y="3795"/>
                  <a:pt x="1028" y="3514"/>
                </a:cubicBezTo>
                <a:cubicBezTo>
                  <a:pt x="1028" y="3232"/>
                  <a:pt x="763" y="3033"/>
                  <a:pt x="481" y="3033"/>
                </a:cubicBezTo>
                <a:close/>
                <a:moveTo>
                  <a:pt x="3928" y="3033"/>
                </a:moveTo>
                <a:cubicBezTo>
                  <a:pt x="3663" y="3033"/>
                  <a:pt x="3447" y="3232"/>
                  <a:pt x="3447" y="3514"/>
                </a:cubicBezTo>
                <a:cubicBezTo>
                  <a:pt x="3447" y="3795"/>
                  <a:pt x="3663" y="4061"/>
                  <a:pt x="3928" y="4061"/>
                </a:cubicBezTo>
                <a:cubicBezTo>
                  <a:pt x="4209" y="4061"/>
                  <a:pt x="4425" y="3795"/>
                  <a:pt x="4425" y="3514"/>
                </a:cubicBezTo>
                <a:cubicBezTo>
                  <a:pt x="4425" y="3232"/>
                  <a:pt x="4209" y="3033"/>
                  <a:pt x="3928" y="3033"/>
                </a:cubicBezTo>
                <a:close/>
                <a:moveTo>
                  <a:pt x="7325" y="3033"/>
                </a:moveTo>
                <a:cubicBezTo>
                  <a:pt x="7043" y="3033"/>
                  <a:pt x="6828" y="3232"/>
                  <a:pt x="6828" y="3514"/>
                </a:cubicBezTo>
                <a:cubicBezTo>
                  <a:pt x="6828" y="3795"/>
                  <a:pt x="7043" y="4061"/>
                  <a:pt x="7325" y="4061"/>
                </a:cubicBezTo>
                <a:cubicBezTo>
                  <a:pt x="7590" y="4061"/>
                  <a:pt x="7805" y="3795"/>
                  <a:pt x="7805" y="3514"/>
                </a:cubicBezTo>
                <a:cubicBezTo>
                  <a:pt x="7805" y="3232"/>
                  <a:pt x="7590" y="3033"/>
                  <a:pt x="7325" y="3033"/>
                </a:cubicBezTo>
                <a:close/>
                <a:moveTo>
                  <a:pt x="10705" y="3033"/>
                </a:moveTo>
                <a:cubicBezTo>
                  <a:pt x="10424" y="3033"/>
                  <a:pt x="10225" y="3232"/>
                  <a:pt x="10225" y="3514"/>
                </a:cubicBezTo>
                <a:cubicBezTo>
                  <a:pt x="10225" y="3795"/>
                  <a:pt x="10424" y="4061"/>
                  <a:pt x="10705" y="4061"/>
                </a:cubicBezTo>
                <a:cubicBezTo>
                  <a:pt x="10970" y="4061"/>
                  <a:pt x="11186" y="3795"/>
                  <a:pt x="11186" y="3514"/>
                </a:cubicBezTo>
                <a:cubicBezTo>
                  <a:pt x="11186" y="3232"/>
                  <a:pt x="10970" y="3033"/>
                  <a:pt x="10705" y="3033"/>
                </a:cubicBezTo>
                <a:close/>
                <a:moveTo>
                  <a:pt x="14086" y="3033"/>
                </a:moveTo>
                <a:cubicBezTo>
                  <a:pt x="13804" y="3033"/>
                  <a:pt x="13605" y="3232"/>
                  <a:pt x="13605" y="3514"/>
                </a:cubicBezTo>
                <a:cubicBezTo>
                  <a:pt x="13605" y="3795"/>
                  <a:pt x="13804" y="4061"/>
                  <a:pt x="14086" y="4061"/>
                </a:cubicBezTo>
                <a:cubicBezTo>
                  <a:pt x="14367" y="4061"/>
                  <a:pt x="14633" y="3795"/>
                  <a:pt x="14633" y="3514"/>
                </a:cubicBezTo>
                <a:cubicBezTo>
                  <a:pt x="14633" y="3232"/>
                  <a:pt x="14367" y="3033"/>
                  <a:pt x="14086" y="303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8026450" y="1"/>
            <a:ext cx="1117551" cy="1117551"/>
          </a:xfrm>
          <a:custGeom>
            <a:rect b="b" l="l" r="r" t="t"/>
            <a:pathLst>
              <a:path extrusionOk="0" h="12297" w="12297">
                <a:moveTo>
                  <a:pt x="0" y="0"/>
                </a:moveTo>
                <a:cubicBezTo>
                  <a:pt x="0" y="6778"/>
                  <a:pt x="5535" y="12296"/>
                  <a:pt x="12296" y="12296"/>
                </a:cubicBezTo>
                <a:lnTo>
                  <a:pt x="122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and subtitles ">
  <p:cSld name="CUSTOM_10_1">
    <p:bg>
      <p:bgPr>
        <a:solidFill>
          <a:schemeClr val="accent1"/>
        </a:solidFill>
      </p:bgPr>
    </p:bg>
    <p:spTree>
      <p:nvGrpSpPr>
        <p:cNvPr id="108" name="Shape 108"/>
        <p:cNvGrpSpPr/>
        <p:nvPr/>
      </p:nvGrpSpPr>
      <p:grpSpPr>
        <a:xfrm>
          <a:off x="0" y="0"/>
          <a:ext cx="0" cy="0"/>
          <a:chOff x="0" y="0"/>
          <a:chExt cx="0" cy="0"/>
        </a:xfrm>
      </p:grpSpPr>
      <p:sp>
        <p:nvSpPr>
          <p:cNvPr id="109" name="Google Shape;109;p18"/>
          <p:cNvSpPr/>
          <p:nvPr/>
        </p:nvSpPr>
        <p:spPr>
          <a:xfrm>
            <a:off x="1773375" y="258975"/>
            <a:ext cx="5603700" cy="4661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txBox="1"/>
          <p:nvPr>
            <p:ph hasCustomPrompt="1" type="title"/>
          </p:nvPr>
        </p:nvSpPr>
        <p:spPr>
          <a:xfrm>
            <a:off x="2164452" y="529200"/>
            <a:ext cx="4815000" cy="96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7200"/>
              <a:buNone/>
              <a:defRPr sz="6000">
                <a:solidFill>
                  <a:schemeClr val="accent3"/>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11" name="Google Shape;111;p18"/>
          <p:cNvSpPr txBox="1"/>
          <p:nvPr>
            <p:ph idx="1" type="subTitle"/>
          </p:nvPr>
        </p:nvSpPr>
        <p:spPr>
          <a:xfrm>
            <a:off x="2164400" y="1429192"/>
            <a:ext cx="48150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112" name="Google Shape;112;p18"/>
          <p:cNvSpPr txBox="1"/>
          <p:nvPr>
            <p:ph hasCustomPrompt="1" idx="2" type="title"/>
          </p:nvPr>
        </p:nvSpPr>
        <p:spPr>
          <a:xfrm>
            <a:off x="2164527" y="1895374"/>
            <a:ext cx="4815000" cy="96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7200"/>
              <a:buNone/>
              <a:defRPr sz="6000">
                <a:solidFill>
                  <a:schemeClr val="accent3"/>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13" name="Google Shape;113;p18"/>
          <p:cNvSpPr txBox="1"/>
          <p:nvPr>
            <p:ph idx="3" type="subTitle"/>
          </p:nvPr>
        </p:nvSpPr>
        <p:spPr>
          <a:xfrm>
            <a:off x="2164375" y="2795377"/>
            <a:ext cx="48150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114" name="Google Shape;114;p18"/>
          <p:cNvSpPr txBox="1"/>
          <p:nvPr>
            <p:ph hasCustomPrompt="1" idx="4" type="title"/>
          </p:nvPr>
        </p:nvSpPr>
        <p:spPr>
          <a:xfrm>
            <a:off x="2164527" y="3261540"/>
            <a:ext cx="4815000" cy="96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7200"/>
              <a:buNone/>
              <a:defRPr sz="6000">
                <a:solidFill>
                  <a:schemeClr val="accent3"/>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15" name="Google Shape;115;p18"/>
          <p:cNvSpPr txBox="1"/>
          <p:nvPr>
            <p:ph idx="5" type="subTitle"/>
          </p:nvPr>
        </p:nvSpPr>
        <p:spPr>
          <a:xfrm>
            <a:off x="2164400" y="4161557"/>
            <a:ext cx="48150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9_1">
    <p:bg>
      <p:bgPr>
        <a:solidFill>
          <a:schemeClr val="accent1"/>
        </a:solidFill>
      </p:bgPr>
    </p:bg>
    <p:spTree>
      <p:nvGrpSpPr>
        <p:cNvPr id="116" name="Shape 116"/>
        <p:cNvGrpSpPr/>
        <p:nvPr/>
      </p:nvGrpSpPr>
      <p:grpSpPr>
        <a:xfrm>
          <a:off x="0" y="0"/>
          <a:ext cx="0" cy="0"/>
          <a:chOff x="0" y="0"/>
          <a:chExt cx="0" cy="0"/>
        </a:xfrm>
      </p:grpSpPr>
      <p:sp>
        <p:nvSpPr>
          <p:cNvPr id="117" name="Google Shape;117;p19"/>
          <p:cNvSpPr/>
          <p:nvPr/>
        </p:nvSpPr>
        <p:spPr>
          <a:xfrm>
            <a:off x="251775" y="258975"/>
            <a:ext cx="8646900" cy="4661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txBox="1"/>
          <p:nvPr>
            <p:ph type="title"/>
          </p:nvPr>
        </p:nvSpPr>
        <p:spPr>
          <a:xfrm>
            <a:off x="724800" y="540000"/>
            <a:ext cx="76944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9" name="Google Shape;119;p19"/>
          <p:cNvSpPr/>
          <p:nvPr/>
        </p:nvSpPr>
        <p:spPr>
          <a:xfrm>
            <a:off x="646375" y="642725"/>
            <a:ext cx="980557" cy="272128"/>
          </a:xfrm>
          <a:custGeom>
            <a:rect b="b" l="l" r="r" t="t"/>
            <a:pathLst>
              <a:path extrusionOk="0" h="4061" w="14633">
                <a:moveTo>
                  <a:pt x="481" y="1"/>
                </a:moveTo>
                <a:cubicBezTo>
                  <a:pt x="282" y="1"/>
                  <a:pt x="0" y="200"/>
                  <a:pt x="0" y="481"/>
                </a:cubicBezTo>
                <a:cubicBezTo>
                  <a:pt x="0" y="746"/>
                  <a:pt x="282" y="962"/>
                  <a:pt x="481" y="962"/>
                </a:cubicBezTo>
                <a:cubicBezTo>
                  <a:pt x="763" y="962"/>
                  <a:pt x="1028" y="746"/>
                  <a:pt x="1028" y="481"/>
                </a:cubicBezTo>
                <a:cubicBezTo>
                  <a:pt x="1028" y="200"/>
                  <a:pt x="763" y="1"/>
                  <a:pt x="481" y="1"/>
                </a:cubicBezTo>
                <a:close/>
                <a:moveTo>
                  <a:pt x="3928" y="1"/>
                </a:moveTo>
                <a:cubicBezTo>
                  <a:pt x="3663" y="1"/>
                  <a:pt x="3447" y="200"/>
                  <a:pt x="3447" y="481"/>
                </a:cubicBezTo>
                <a:cubicBezTo>
                  <a:pt x="3447" y="746"/>
                  <a:pt x="3663" y="962"/>
                  <a:pt x="3928" y="962"/>
                </a:cubicBezTo>
                <a:cubicBezTo>
                  <a:pt x="4209" y="962"/>
                  <a:pt x="4425" y="746"/>
                  <a:pt x="4425" y="481"/>
                </a:cubicBezTo>
                <a:cubicBezTo>
                  <a:pt x="4425" y="200"/>
                  <a:pt x="4209" y="1"/>
                  <a:pt x="3928" y="1"/>
                </a:cubicBezTo>
                <a:close/>
                <a:moveTo>
                  <a:pt x="7325" y="1"/>
                </a:moveTo>
                <a:cubicBezTo>
                  <a:pt x="7043" y="1"/>
                  <a:pt x="6828" y="200"/>
                  <a:pt x="6828" y="481"/>
                </a:cubicBezTo>
                <a:cubicBezTo>
                  <a:pt x="6828" y="746"/>
                  <a:pt x="7043" y="962"/>
                  <a:pt x="7325" y="962"/>
                </a:cubicBezTo>
                <a:cubicBezTo>
                  <a:pt x="7590" y="962"/>
                  <a:pt x="7805" y="746"/>
                  <a:pt x="7805" y="481"/>
                </a:cubicBezTo>
                <a:cubicBezTo>
                  <a:pt x="7805" y="200"/>
                  <a:pt x="7590" y="1"/>
                  <a:pt x="7325" y="1"/>
                </a:cubicBezTo>
                <a:close/>
                <a:moveTo>
                  <a:pt x="10705" y="1"/>
                </a:moveTo>
                <a:cubicBezTo>
                  <a:pt x="10424" y="1"/>
                  <a:pt x="10225" y="200"/>
                  <a:pt x="10225" y="481"/>
                </a:cubicBezTo>
                <a:cubicBezTo>
                  <a:pt x="10225" y="746"/>
                  <a:pt x="10424" y="962"/>
                  <a:pt x="10705" y="962"/>
                </a:cubicBezTo>
                <a:cubicBezTo>
                  <a:pt x="10970" y="962"/>
                  <a:pt x="11186" y="746"/>
                  <a:pt x="11186" y="481"/>
                </a:cubicBezTo>
                <a:cubicBezTo>
                  <a:pt x="11186" y="200"/>
                  <a:pt x="10970" y="1"/>
                  <a:pt x="10705" y="1"/>
                </a:cubicBezTo>
                <a:close/>
                <a:moveTo>
                  <a:pt x="14086" y="1"/>
                </a:moveTo>
                <a:cubicBezTo>
                  <a:pt x="13804" y="1"/>
                  <a:pt x="13605" y="200"/>
                  <a:pt x="13605" y="481"/>
                </a:cubicBezTo>
                <a:cubicBezTo>
                  <a:pt x="13605" y="746"/>
                  <a:pt x="13804" y="962"/>
                  <a:pt x="14086" y="962"/>
                </a:cubicBezTo>
                <a:cubicBezTo>
                  <a:pt x="14367" y="962"/>
                  <a:pt x="14633" y="746"/>
                  <a:pt x="14633" y="481"/>
                </a:cubicBezTo>
                <a:cubicBezTo>
                  <a:pt x="14633" y="200"/>
                  <a:pt x="14367" y="1"/>
                  <a:pt x="14086" y="1"/>
                </a:cubicBezTo>
                <a:close/>
                <a:moveTo>
                  <a:pt x="481" y="3033"/>
                </a:moveTo>
                <a:cubicBezTo>
                  <a:pt x="282" y="3033"/>
                  <a:pt x="0" y="3232"/>
                  <a:pt x="0" y="3514"/>
                </a:cubicBezTo>
                <a:cubicBezTo>
                  <a:pt x="0" y="3795"/>
                  <a:pt x="282" y="4061"/>
                  <a:pt x="481" y="4061"/>
                </a:cubicBezTo>
                <a:cubicBezTo>
                  <a:pt x="763" y="4061"/>
                  <a:pt x="1028" y="3795"/>
                  <a:pt x="1028" y="3514"/>
                </a:cubicBezTo>
                <a:cubicBezTo>
                  <a:pt x="1028" y="3232"/>
                  <a:pt x="763" y="3033"/>
                  <a:pt x="481" y="3033"/>
                </a:cubicBezTo>
                <a:close/>
                <a:moveTo>
                  <a:pt x="3928" y="3033"/>
                </a:moveTo>
                <a:cubicBezTo>
                  <a:pt x="3663" y="3033"/>
                  <a:pt x="3447" y="3232"/>
                  <a:pt x="3447" y="3514"/>
                </a:cubicBezTo>
                <a:cubicBezTo>
                  <a:pt x="3447" y="3795"/>
                  <a:pt x="3663" y="4061"/>
                  <a:pt x="3928" y="4061"/>
                </a:cubicBezTo>
                <a:cubicBezTo>
                  <a:pt x="4209" y="4061"/>
                  <a:pt x="4425" y="3795"/>
                  <a:pt x="4425" y="3514"/>
                </a:cubicBezTo>
                <a:cubicBezTo>
                  <a:pt x="4425" y="3232"/>
                  <a:pt x="4209" y="3033"/>
                  <a:pt x="3928" y="3033"/>
                </a:cubicBezTo>
                <a:close/>
                <a:moveTo>
                  <a:pt x="7325" y="3033"/>
                </a:moveTo>
                <a:cubicBezTo>
                  <a:pt x="7043" y="3033"/>
                  <a:pt x="6828" y="3232"/>
                  <a:pt x="6828" y="3514"/>
                </a:cubicBezTo>
                <a:cubicBezTo>
                  <a:pt x="6828" y="3795"/>
                  <a:pt x="7043" y="4061"/>
                  <a:pt x="7325" y="4061"/>
                </a:cubicBezTo>
                <a:cubicBezTo>
                  <a:pt x="7590" y="4061"/>
                  <a:pt x="7805" y="3795"/>
                  <a:pt x="7805" y="3514"/>
                </a:cubicBezTo>
                <a:cubicBezTo>
                  <a:pt x="7805" y="3232"/>
                  <a:pt x="7590" y="3033"/>
                  <a:pt x="7325" y="3033"/>
                </a:cubicBezTo>
                <a:close/>
                <a:moveTo>
                  <a:pt x="10705" y="3033"/>
                </a:moveTo>
                <a:cubicBezTo>
                  <a:pt x="10424" y="3033"/>
                  <a:pt x="10225" y="3232"/>
                  <a:pt x="10225" y="3514"/>
                </a:cubicBezTo>
                <a:cubicBezTo>
                  <a:pt x="10225" y="3795"/>
                  <a:pt x="10424" y="4061"/>
                  <a:pt x="10705" y="4061"/>
                </a:cubicBezTo>
                <a:cubicBezTo>
                  <a:pt x="10970" y="4061"/>
                  <a:pt x="11186" y="3795"/>
                  <a:pt x="11186" y="3514"/>
                </a:cubicBezTo>
                <a:cubicBezTo>
                  <a:pt x="11186" y="3232"/>
                  <a:pt x="10970" y="3033"/>
                  <a:pt x="10705" y="3033"/>
                </a:cubicBezTo>
                <a:close/>
                <a:moveTo>
                  <a:pt x="14086" y="3033"/>
                </a:moveTo>
                <a:cubicBezTo>
                  <a:pt x="13804" y="3033"/>
                  <a:pt x="13605" y="3232"/>
                  <a:pt x="13605" y="3514"/>
                </a:cubicBezTo>
                <a:cubicBezTo>
                  <a:pt x="13605" y="3795"/>
                  <a:pt x="13804" y="4061"/>
                  <a:pt x="14086" y="4061"/>
                </a:cubicBezTo>
                <a:cubicBezTo>
                  <a:pt x="14367" y="4061"/>
                  <a:pt x="14633" y="3795"/>
                  <a:pt x="14633" y="3514"/>
                </a:cubicBezTo>
                <a:cubicBezTo>
                  <a:pt x="14633" y="3232"/>
                  <a:pt x="14367" y="3033"/>
                  <a:pt x="14086" y="303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9_1_1_1">
    <p:bg>
      <p:bgPr>
        <a:solidFill>
          <a:schemeClr val="accent1"/>
        </a:solidFill>
      </p:bgPr>
    </p:bg>
    <p:spTree>
      <p:nvGrpSpPr>
        <p:cNvPr id="120" name="Shape 120"/>
        <p:cNvGrpSpPr/>
        <p:nvPr/>
      </p:nvGrpSpPr>
      <p:grpSpPr>
        <a:xfrm>
          <a:off x="0" y="0"/>
          <a:ext cx="0" cy="0"/>
          <a:chOff x="0" y="0"/>
          <a:chExt cx="0" cy="0"/>
        </a:xfrm>
      </p:grpSpPr>
      <p:sp>
        <p:nvSpPr>
          <p:cNvPr id="121" name="Google Shape;121;p20"/>
          <p:cNvSpPr/>
          <p:nvPr/>
        </p:nvSpPr>
        <p:spPr>
          <a:xfrm>
            <a:off x="251775" y="258975"/>
            <a:ext cx="8646900" cy="4661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txBox="1"/>
          <p:nvPr>
            <p:ph type="title"/>
          </p:nvPr>
        </p:nvSpPr>
        <p:spPr>
          <a:xfrm>
            <a:off x="724800" y="540000"/>
            <a:ext cx="76944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3" name="Google Shape;123;p20"/>
          <p:cNvSpPr txBox="1"/>
          <p:nvPr>
            <p:ph idx="1" type="subTitle"/>
          </p:nvPr>
        </p:nvSpPr>
        <p:spPr>
          <a:xfrm>
            <a:off x="1711000" y="2707788"/>
            <a:ext cx="17772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solidFill>
                  <a:schemeClr val="accent3"/>
                </a:solidFill>
                <a:latin typeface="Lora"/>
                <a:ea typeface="Lora"/>
                <a:cs typeface="Lora"/>
                <a:sym typeface="Lora"/>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124" name="Google Shape;124;p20"/>
          <p:cNvSpPr txBox="1"/>
          <p:nvPr>
            <p:ph idx="2" type="subTitle"/>
          </p:nvPr>
        </p:nvSpPr>
        <p:spPr>
          <a:xfrm>
            <a:off x="1711025" y="3019338"/>
            <a:ext cx="1777200" cy="804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1600"/>
              </a:spcBef>
              <a:spcAft>
                <a:spcPts val="0"/>
              </a:spcAft>
              <a:buNone/>
              <a:defRPr sz="1400"/>
            </a:lvl2pPr>
            <a:lvl3pPr lvl="2" rtl="0" algn="ctr">
              <a:spcBef>
                <a:spcPts val="1600"/>
              </a:spcBef>
              <a:spcAft>
                <a:spcPts val="0"/>
              </a:spcAft>
              <a:buNone/>
              <a:defRPr sz="1400"/>
            </a:lvl3pPr>
            <a:lvl4pPr lvl="3" rtl="0" algn="ctr">
              <a:spcBef>
                <a:spcPts val="1600"/>
              </a:spcBef>
              <a:spcAft>
                <a:spcPts val="0"/>
              </a:spcAft>
              <a:buNone/>
              <a:defRPr sz="1400"/>
            </a:lvl4pPr>
            <a:lvl5pPr lvl="4" rtl="0" algn="ctr">
              <a:spcBef>
                <a:spcPts val="1600"/>
              </a:spcBef>
              <a:spcAft>
                <a:spcPts val="0"/>
              </a:spcAft>
              <a:buNone/>
              <a:defRPr sz="1400"/>
            </a:lvl5pPr>
            <a:lvl6pPr lvl="5" rtl="0" algn="ctr">
              <a:spcBef>
                <a:spcPts val="1600"/>
              </a:spcBef>
              <a:spcAft>
                <a:spcPts val="0"/>
              </a:spcAft>
              <a:buNone/>
              <a:defRPr sz="1400"/>
            </a:lvl6pPr>
            <a:lvl7pPr lvl="6" rtl="0" algn="ctr">
              <a:spcBef>
                <a:spcPts val="1600"/>
              </a:spcBef>
              <a:spcAft>
                <a:spcPts val="0"/>
              </a:spcAft>
              <a:buNone/>
              <a:defRPr sz="1400"/>
            </a:lvl7pPr>
            <a:lvl8pPr lvl="7" rtl="0" algn="ctr">
              <a:spcBef>
                <a:spcPts val="1600"/>
              </a:spcBef>
              <a:spcAft>
                <a:spcPts val="0"/>
              </a:spcAft>
              <a:buNone/>
              <a:defRPr sz="1400"/>
            </a:lvl8pPr>
            <a:lvl9pPr lvl="8" rtl="0" algn="ctr">
              <a:spcBef>
                <a:spcPts val="1600"/>
              </a:spcBef>
              <a:spcAft>
                <a:spcPts val="1600"/>
              </a:spcAft>
              <a:buNone/>
              <a:defRPr sz="1400"/>
            </a:lvl9pPr>
          </a:lstStyle>
          <a:p/>
        </p:txBody>
      </p:sp>
      <p:sp>
        <p:nvSpPr>
          <p:cNvPr id="125" name="Google Shape;125;p20"/>
          <p:cNvSpPr txBox="1"/>
          <p:nvPr>
            <p:ph idx="3" type="subTitle"/>
          </p:nvPr>
        </p:nvSpPr>
        <p:spPr>
          <a:xfrm>
            <a:off x="3683390" y="2707775"/>
            <a:ext cx="17772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solidFill>
                  <a:schemeClr val="accent3"/>
                </a:solidFill>
                <a:latin typeface="Lora"/>
                <a:ea typeface="Lora"/>
                <a:cs typeface="Lora"/>
                <a:sym typeface="Lora"/>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126" name="Google Shape;126;p20"/>
          <p:cNvSpPr txBox="1"/>
          <p:nvPr>
            <p:ph idx="4" type="subTitle"/>
          </p:nvPr>
        </p:nvSpPr>
        <p:spPr>
          <a:xfrm>
            <a:off x="3683414" y="3019323"/>
            <a:ext cx="1777200" cy="804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1600"/>
              </a:spcBef>
              <a:spcAft>
                <a:spcPts val="0"/>
              </a:spcAft>
              <a:buNone/>
              <a:defRPr sz="1400"/>
            </a:lvl2pPr>
            <a:lvl3pPr lvl="2" rtl="0" algn="ctr">
              <a:spcBef>
                <a:spcPts val="1600"/>
              </a:spcBef>
              <a:spcAft>
                <a:spcPts val="0"/>
              </a:spcAft>
              <a:buNone/>
              <a:defRPr sz="1400"/>
            </a:lvl3pPr>
            <a:lvl4pPr lvl="3" rtl="0" algn="ctr">
              <a:spcBef>
                <a:spcPts val="1600"/>
              </a:spcBef>
              <a:spcAft>
                <a:spcPts val="0"/>
              </a:spcAft>
              <a:buNone/>
              <a:defRPr sz="1400"/>
            </a:lvl4pPr>
            <a:lvl5pPr lvl="4" rtl="0" algn="ctr">
              <a:spcBef>
                <a:spcPts val="1600"/>
              </a:spcBef>
              <a:spcAft>
                <a:spcPts val="0"/>
              </a:spcAft>
              <a:buNone/>
              <a:defRPr sz="1400"/>
            </a:lvl5pPr>
            <a:lvl6pPr lvl="5" rtl="0" algn="ctr">
              <a:spcBef>
                <a:spcPts val="1600"/>
              </a:spcBef>
              <a:spcAft>
                <a:spcPts val="0"/>
              </a:spcAft>
              <a:buNone/>
              <a:defRPr sz="1400"/>
            </a:lvl6pPr>
            <a:lvl7pPr lvl="6" rtl="0" algn="ctr">
              <a:spcBef>
                <a:spcPts val="1600"/>
              </a:spcBef>
              <a:spcAft>
                <a:spcPts val="0"/>
              </a:spcAft>
              <a:buNone/>
              <a:defRPr sz="1400"/>
            </a:lvl7pPr>
            <a:lvl8pPr lvl="7" rtl="0" algn="ctr">
              <a:spcBef>
                <a:spcPts val="1600"/>
              </a:spcBef>
              <a:spcAft>
                <a:spcPts val="0"/>
              </a:spcAft>
              <a:buNone/>
              <a:defRPr sz="1400"/>
            </a:lvl8pPr>
            <a:lvl9pPr lvl="8" rtl="0" algn="ctr">
              <a:spcBef>
                <a:spcPts val="1600"/>
              </a:spcBef>
              <a:spcAft>
                <a:spcPts val="1600"/>
              </a:spcAft>
              <a:buNone/>
              <a:defRPr sz="1400"/>
            </a:lvl9pPr>
          </a:lstStyle>
          <a:p/>
        </p:txBody>
      </p:sp>
      <p:sp>
        <p:nvSpPr>
          <p:cNvPr id="127" name="Google Shape;127;p20"/>
          <p:cNvSpPr txBox="1"/>
          <p:nvPr>
            <p:ph idx="5" type="subTitle"/>
          </p:nvPr>
        </p:nvSpPr>
        <p:spPr>
          <a:xfrm>
            <a:off x="5655780" y="2707800"/>
            <a:ext cx="17772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solidFill>
                  <a:schemeClr val="accent3"/>
                </a:solidFill>
                <a:latin typeface="Lora"/>
                <a:ea typeface="Lora"/>
                <a:cs typeface="Lora"/>
                <a:sym typeface="Lora"/>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128" name="Google Shape;128;p20"/>
          <p:cNvSpPr txBox="1"/>
          <p:nvPr>
            <p:ph idx="6" type="subTitle"/>
          </p:nvPr>
        </p:nvSpPr>
        <p:spPr>
          <a:xfrm>
            <a:off x="5655802" y="3019354"/>
            <a:ext cx="1777200" cy="804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29" name="Google Shape;129;p20"/>
          <p:cNvSpPr/>
          <p:nvPr/>
        </p:nvSpPr>
        <p:spPr>
          <a:xfrm>
            <a:off x="868500" y="1226113"/>
            <a:ext cx="980557" cy="272128"/>
          </a:xfrm>
          <a:custGeom>
            <a:rect b="b" l="l" r="r" t="t"/>
            <a:pathLst>
              <a:path extrusionOk="0" h="4061" w="14633">
                <a:moveTo>
                  <a:pt x="481" y="1"/>
                </a:moveTo>
                <a:cubicBezTo>
                  <a:pt x="282" y="1"/>
                  <a:pt x="0" y="200"/>
                  <a:pt x="0" y="481"/>
                </a:cubicBezTo>
                <a:cubicBezTo>
                  <a:pt x="0" y="746"/>
                  <a:pt x="282" y="962"/>
                  <a:pt x="481" y="962"/>
                </a:cubicBezTo>
                <a:cubicBezTo>
                  <a:pt x="763" y="962"/>
                  <a:pt x="1028" y="746"/>
                  <a:pt x="1028" y="481"/>
                </a:cubicBezTo>
                <a:cubicBezTo>
                  <a:pt x="1028" y="200"/>
                  <a:pt x="763" y="1"/>
                  <a:pt x="481" y="1"/>
                </a:cubicBezTo>
                <a:close/>
                <a:moveTo>
                  <a:pt x="3928" y="1"/>
                </a:moveTo>
                <a:cubicBezTo>
                  <a:pt x="3663" y="1"/>
                  <a:pt x="3447" y="200"/>
                  <a:pt x="3447" y="481"/>
                </a:cubicBezTo>
                <a:cubicBezTo>
                  <a:pt x="3447" y="746"/>
                  <a:pt x="3663" y="962"/>
                  <a:pt x="3928" y="962"/>
                </a:cubicBezTo>
                <a:cubicBezTo>
                  <a:pt x="4209" y="962"/>
                  <a:pt x="4425" y="746"/>
                  <a:pt x="4425" y="481"/>
                </a:cubicBezTo>
                <a:cubicBezTo>
                  <a:pt x="4425" y="200"/>
                  <a:pt x="4209" y="1"/>
                  <a:pt x="3928" y="1"/>
                </a:cubicBezTo>
                <a:close/>
                <a:moveTo>
                  <a:pt x="7325" y="1"/>
                </a:moveTo>
                <a:cubicBezTo>
                  <a:pt x="7043" y="1"/>
                  <a:pt x="6828" y="200"/>
                  <a:pt x="6828" y="481"/>
                </a:cubicBezTo>
                <a:cubicBezTo>
                  <a:pt x="6828" y="746"/>
                  <a:pt x="7043" y="962"/>
                  <a:pt x="7325" y="962"/>
                </a:cubicBezTo>
                <a:cubicBezTo>
                  <a:pt x="7590" y="962"/>
                  <a:pt x="7805" y="746"/>
                  <a:pt x="7805" y="481"/>
                </a:cubicBezTo>
                <a:cubicBezTo>
                  <a:pt x="7805" y="200"/>
                  <a:pt x="7590" y="1"/>
                  <a:pt x="7325" y="1"/>
                </a:cubicBezTo>
                <a:close/>
                <a:moveTo>
                  <a:pt x="10705" y="1"/>
                </a:moveTo>
                <a:cubicBezTo>
                  <a:pt x="10424" y="1"/>
                  <a:pt x="10225" y="200"/>
                  <a:pt x="10225" y="481"/>
                </a:cubicBezTo>
                <a:cubicBezTo>
                  <a:pt x="10225" y="746"/>
                  <a:pt x="10424" y="962"/>
                  <a:pt x="10705" y="962"/>
                </a:cubicBezTo>
                <a:cubicBezTo>
                  <a:pt x="10970" y="962"/>
                  <a:pt x="11186" y="746"/>
                  <a:pt x="11186" y="481"/>
                </a:cubicBezTo>
                <a:cubicBezTo>
                  <a:pt x="11186" y="200"/>
                  <a:pt x="10970" y="1"/>
                  <a:pt x="10705" y="1"/>
                </a:cubicBezTo>
                <a:close/>
                <a:moveTo>
                  <a:pt x="14086" y="1"/>
                </a:moveTo>
                <a:cubicBezTo>
                  <a:pt x="13804" y="1"/>
                  <a:pt x="13605" y="200"/>
                  <a:pt x="13605" y="481"/>
                </a:cubicBezTo>
                <a:cubicBezTo>
                  <a:pt x="13605" y="746"/>
                  <a:pt x="13804" y="962"/>
                  <a:pt x="14086" y="962"/>
                </a:cubicBezTo>
                <a:cubicBezTo>
                  <a:pt x="14367" y="962"/>
                  <a:pt x="14633" y="746"/>
                  <a:pt x="14633" y="481"/>
                </a:cubicBezTo>
                <a:cubicBezTo>
                  <a:pt x="14633" y="200"/>
                  <a:pt x="14367" y="1"/>
                  <a:pt x="14086" y="1"/>
                </a:cubicBezTo>
                <a:close/>
                <a:moveTo>
                  <a:pt x="481" y="3033"/>
                </a:moveTo>
                <a:cubicBezTo>
                  <a:pt x="282" y="3033"/>
                  <a:pt x="0" y="3232"/>
                  <a:pt x="0" y="3514"/>
                </a:cubicBezTo>
                <a:cubicBezTo>
                  <a:pt x="0" y="3795"/>
                  <a:pt x="282" y="4061"/>
                  <a:pt x="481" y="4061"/>
                </a:cubicBezTo>
                <a:cubicBezTo>
                  <a:pt x="763" y="4061"/>
                  <a:pt x="1028" y="3795"/>
                  <a:pt x="1028" y="3514"/>
                </a:cubicBezTo>
                <a:cubicBezTo>
                  <a:pt x="1028" y="3232"/>
                  <a:pt x="763" y="3033"/>
                  <a:pt x="481" y="3033"/>
                </a:cubicBezTo>
                <a:close/>
                <a:moveTo>
                  <a:pt x="3928" y="3033"/>
                </a:moveTo>
                <a:cubicBezTo>
                  <a:pt x="3663" y="3033"/>
                  <a:pt x="3447" y="3232"/>
                  <a:pt x="3447" y="3514"/>
                </a:cubicBezTo>
                <a:cubicBezTo>
                  <a:pt x="3447" y="3795"/>
                  <a:pt x="3663" y="4061"/>
                  <a:pt x="3928" y="4061"/>
                </a:cubicBezTo>
                <a:cubicBezTo>
                  <a:pt x="4209" y="4061"/>
                  <a:pt x="4425" y="3795"/>
                  <a:pt x="4425" y="3514"/>
                </a:cubicBezTo>
                <a:cubicBezTo>
                  <a:pt x="4425" y="3232"/>
                  <a:pt x="4209" y="3033"/>
                  <a:pt x="3928" y="3033"/>
                </a:cubicBezTo>
                <a:close/>
                <a:moveTo>
                  <a:pt x="7325" y="3033"/>
                </a:moveTo>
                <a:cubicBezTo>
                  <a:pt x="7043" y="3033"/>
                  <a:pt x="6828" y="3232"/>
                  <a:pt x="6828" y="3514"/>
                </a:cubicBezTo>
                <a:cubicBezTo>
                  <a:pt x="6828" y="3795"/>
                  <a:pt x="7043" y="4061"/>
                  <a:pt x="7325" y="4061"/>
                </a:cubicBezTo>
                <a:cubicBezTo>
                  <a:pt x="7590" y="4061"/>
                  <a:pt x="7805" y="3795"/>
                  <a:pt x="7805" y="3514"/>
                </a:cubicBezTo>
                <a:cubicBezTo>
                  <a:pt x="7805" y="3232"/>
                  <a:pt x="7590" y="3033"/>
                  <a:pt x="7325" y="3033"/>
                </a:cubicBezTo>
                <a:close/>
                <a:moveTo>
                  <a:pt x="10705" y="3033"/>
                </a:moveTo>
                <a:cubicBezTo>
                  <a:pt x="10424" y="3033"/>
                  <a:pt x="10225" y="3232"/>
                  <a:pt x="10225" y="3514"/>
                </a:cubicBezTo>
                <a:cubicBezTo>
                  <a:pt x="10225" y="3795"/>
                  <a:pt x="10424" y="4061"/>
                  <a:pt x="10705" y="4061"/>
                </a:cubicBezTo>
                <a:cubicBezTo>
                  <a:pt x="10970" y="4061"/>
                  <a:pt x="11186" y="3795"/>
                  <a:pt x="11186" y="3514"/>
                </a:cubicBezTo>
                <a:cubicBezTo>
                  <a:pt x="11186" y="3232"/>
                  <a:pt x="10970" y="3033"/>
                  <a:pt x="10705" y="3033"/>
                </a:cubicBezTo>
                <a:close/>
                <a:moveTo>
                  <a:pt x="14086" y="3033"/>
                </a:moveTo>
                <a:cubicBezTo>
                  <a:pt x="13804" y="3033"/>
                  <a:pt x="13605" y="3232"/>
                  <a:pt x="13605" y="3514"/>
                </a:cubicBezTo>
                <a:cubicBezTo>
                  <a:pt x="13605" y="3795"/>
                  <a:pt x="13804" y="4061"/>
                  <a:pt x="14086" y="4061"/>
                </a:cubicBezTo>
                <a:cubicBezTo>
                  <a:pt x="14367" y="4061"/>
                  <a:pt x="14633" y="3795"/>
                  <a:pt x="14633" y="3514"/>
                </a:cubicBezTo>
                <a:cubicBezTo>
                  <a:pt x="14633" y="3232"/>
                  <a:pt x="14367" y="3033"/>
                  <a:pt x="14086" y="303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rot="10800000">
            <a:off x="0" y="4062726"/>
            <a:ext cx="1117551" cy="1117551"/>
          </a:xfrm>
          <a:custGeom>
            <a:rect b="b" l="l" r="r" t="t"/>
            <a:pathLst>
              <a:path extrusionOk="0" h="12297" w="12297">
                <a:moveTo>
                  <a:pt x="0" y="0"/>
                </a:moveTo>
                <a:cubicBezTo>
                  <a:pt x="0" y="6778"/>
                  <a:pt x="5535" y="12296"/>
                  <a:pt x="12296" y="12296"/>
                </a:cubicBezTo>
                <a:lnTo>
                  <a:pt x="122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724800" y="2150850"/>
            <a:ext cx="76944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9_1_1">
    <p:bg>
      <p:bgPr>
        <a:solidFill>
          <a:schemeClr val="accent1"/>
        </a:solidFill>
      </p:bgPr>
    </p:bg>
    <p:spTree>
      <p:nvGrpSpPr>
        <p:cNvPr id="131" name="Shape 131"/>
        <p:cNvGrpSpPr/>
        <p:nvPr/>
      </p:nvGrpSpPr>
      <p:grpSpPr>
        <a:xfrm>
          <a:off x="0" y="0"/>
          <a:ext cx="0" cy="0"/>
          <a:chOff x="0" y="0"/>
          <a:chExt cx="0" cy="0"/>
        </a:xfrm>
      </p:grpSpPr>
      <p:sp>
        <p:nvSpPr>
          <p:cNvPr id="132" name="Google Shape;132;p21"/>
          <p:cNvSpPr/>
          <p:nvPr/>
        </p:nvSpPr>
        <p:spPr>
          <a:xfrm>
            <a:off x="251775" y="258975"/>
            <a:ext cx="8646900" cy="4661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txBox="1"/>
          <p:nvPr>
            <p:ph type="title"/>
          </p:nvPr>
        </p:nvSpPr>
        <p:spPr>
          <a:xfrm>
            <a:off x="724800" y="540000"/>
            <a:ext cx="76944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4" name="Google Shape;134;p21"/>
          <p:cNvSpPr txBox="1"/>
          <p:nvPr>
            <p:ph idx="1" type="subTitle"/>
          </p:nvPr>
        </p:nvSpPr>
        <p:spPr>
          <a:xfrm>
            <a:off x="724800" y="2324088"/>
            <a:ext cx="17772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solidFill>
                  <a:schemeClr val="accent3"/>
                </a:solidFill>
                <a:latin typeface="Lora"/>
                <a:ea typeface="Lora"/>
                <a:cs typeface="Lora"/>
                <a:sym typeface="Lora"/>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135" name="Google Shape;135;p21"/>
          <p:cNvSpPr txBox="1"/>
          <p:nvPr>
            <p:ph idx="2" type="subTitle"/>
          </p:nvPr>
        </p:nvSpPr>
        <p:spPr>
          <a:xfrm>
            <a:off x="724825" y="2635348"/>
            <a:ext cx="1777200" cy="825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36" name="Google Shape;136;p21"/>
          <p:cNvSpPr txBox="1"/>
          <p:nvPr>
            <p:ph idx="3" type="subTitle"/>
          </p:nvPr>
        </p:nvSpPr>
        <p:spPr>
          <a:xfrm>
            <a:off x="2697200" y="2324100"/>
            <a:ext cx="17772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solidFill>
                  <a:schemeClr val="accent3"/>
                </a:solidFill>
                <a:latin typeface="Lora"/>
                <a:ea typeface="Lora"/>
                <a:cs typeface="Lora"/>
                <a:sym typeface="Lora"/>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137" name="Google Shape;137;p21"/>
          <p:cNvSpPr txBox="1"/>
          <p:nvPr>
            <p:ph idx="4" type="subTitle"/>
          </p:nvPr>
        </p:nvSpPr>
        <p:spPr>
          <a:xfrm>
            <a:off x="2697217" y="2635363"/>
            <a:ext cx="1777200" cy="825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38" name="Google Shape;138;p21"/>
          <p:cNvSpPr txBox="1"/>
          <p:nvPr>
            <p:ph idx="5" type="subTitle"/>
          </p:nvPr>
        </p:nvSpPr>
        <p:spPr>
          <a:xfrm>
            <a:off x="4669590" y="2324088"/>
            <a:ext cx="17772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solidFill>
                  <a:schemeClr val="accent3"/>
                </a:solidFill>
                <a:latin typeface="Lora"/>
                <a:ea typeface="Lora"/>
                <a:cs typeface="Lora"/>
                <a:sym typeface="Lora"/>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139" name="Google Shape;139;p21"/>
          <p:cNvSpPr txBox="1"/>
          <p:nvPr>
            <p:ph idx="6" type="subTitle"/>
          </p:nvPr>
        </p:nvSpPr>
        <p:spPr>
          <a:xfrm>
            <a:off x="4669609" y="2635348"/>
            <a:ext cx="1777200" cy="825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40" name="Google Shape;140;p21"/>
          <p:cNvSpPr txBox="1"/>
          <p:nvPr>
            <p:ph idx="7" type="subTitle"/>
          </p:nvPr>
        </p:nvSpPr>
        <p:spPr>
          <a:xfrm>
            <a:off x="6641980" y="2324113"/>
            <a:ext cx="17772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solidFill>
                  <a:schemeClr val="accent3"/>
                </a:solidFill>
                <a:latin typeface="Lora"/>
                <a:ea typeface="Lora"/>
                <a:cs typeface="Lora"/>
                <a:sym typeface="Lora"/>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141" name="Google Shape;141;p21"/>
          <p:cNvSpPr txBox="1"/>
          <p:nvPr>
            <p:ph idx="8" type="subTitle"/>
          </p:nvPr>
        </p:nvSpPr>
        <p:spPr>
          <a:xfrm>
            <a:off x="6642001" y="2635380"/>
            <a:ext cx="1777200" cy="825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42" name="Google Shape;142;p21"/>
          <p:cNvSpPr/>
          <p:nvPr/>
        </p:nvSpPr>
        <p:spPr>
          <a:xfrm>
            <a:off x="4081725" y="3828338"/>
            <a:ext cx="980557" cy="272128"/>
          </a:xfrm>
          <a:custGeom>
            <a:rect b="b" l="l" r="r" t="t"/>
            <a:pathLst>
              <a:path extrusionOk="0" h="4061" w="14633">
                <a:moveTo>
                  <a:pt x="481" y="1"/>
                </a:moveTo>
                <a:cubicBezTo>
                  <a:pt x="282" y="1"/>
                  <a:pt x="0" y="200"/>
                  <a:pt x="0" y="481"/>
                </a:cubicBezTo>
                <a:cubicBezTo>
                  <a:pt x="0" y="746"/>
                  <a:pt x="282" y="962"/>
                  <a:pt x="481" y="962"/>
                </a:cubicBezTo>
                <a:cubicBezTo>
                  <a:pt x="763" y="962"/>
                  <a:pt x="1028" y="746"/>
                  <a:pt x="1028" y="481"/>
                </a:cubicBezTo>
                <a:cubicBezTo>
                  <a:pt x="1028" y="200"/>
                  <a:pt x="763" y="1"/>
                  <a:pt x="481" y="1"/>
                </a:cubicBezTo>
                <a:close/>
                <a:moveTo>
                  <a:pt x="3928" y="1"/>
                </a:moveTo>
                <a:cubicBezTo>
                  <a:pt x="3663" y="1"/>
                  <a:pt x="3447" y="200"/>
                  <a:pt x="3447" y="481"/>
                </a:cubicBezTo>
                <a:cubicBezTo>
                  <a:pt x="3447" y="746"/>
                  <a:pt x="3663" y="962"/>
                  <a:pt x="3928" y="962"/>
                </a:cubicBezTo>
                <a:cubicBezTo>
                  <a:pt x="4209" y="962"/>
                  <a:pt x="4425" y="746"/>
                  <a:pt x="4425" y="481"/>
                </a:cubicBezTo>
                <a:cubicBezTo>
                  <a:pt x="4425" y="200"/>
                  <a:pt x="4209" y="1"/>
                  <a:pt x="3928" y="1"/>
                </a:cubicBezTo>
                <a:close/>
                <a:moveTo>
                  <a:pt x="7325" y="1"/>
                </a:moveTo>
                <a:cubicBezTo>
                  <a:pt x="7043" y="1"/>
                  <a:pt x="6828" y="200"/>
                  <a:pt x="6828" y="481"/>
                </a:cubicBezTo>
                <a:cubicBezTo>
                  <a:pt x="6828" y="746"/>
                  <a:pt x="7043" y="962"/>
                  <a:pt x="7325" y="962"/>
                </a:cubicBezTo>
                <a:cubicBezTo>
                  <a:pt x="7590" y="962"/>
                  <a:pt x="7805" y="746"/>
                  <a:pt x="7805" y="481"/>
                </a:cubicBezTo>
                <a:cubicBezTo>
                  <a:pt x="7805" y="200"/>
                  <a:pt x="7590" y="1"/>
                  <a:pt x="7325" y="1"/>
                </a:cubicBezTo>
                <a:close/>
                <a:moveTo>
                  <a:pt x="10705" y="1"/>
                </a:moveTo>
                <a:cubicBezTo>
                  <a:pt x="10424" y="1"/>
                  <a:pt x="10225" y="200"/>
                  <a:pt x="10225" y="481"/>
                </a:cubicBezTo>
                <a:cubicBezTo>
                  <a:pt x="10225" y="746"/>
                  <a:pt x="10424" y="962"/>
                  <a:pt x="10705" y="962"/>
                </a:cubicBezTo>
                <a:cubicBezTo>
                  <a:pt x="10970" y="962"/>
                  <a:pt x="11186" y="746"/>
                  <a:pt x="11186" y="481"/>
                </a:cubicBezTo>
                <a:cubicBezTo>
                  <a:pt x="11186" y="200"/>
                  <a:pt x="10970" y="1"/>
                  <a:pt x="10705" y="1"/>
                </a:cubicBezTo>
                <a:close/>
                <a:moveTo>
                  <a:pt x="14086" y="1"/>
                </a:moveTo>
                <a:cubicBezTo>
                  <a:pt x="13804" y="1"/>
                  <a:pt x="13605" y="200"/>
                  <a:pt x="13605" y="481"/>
                </a:cubicBezTo>
                <a:cubicBezTo>
                  <a:pt x="13605" y="746"/>
                  <a:pt x="13804" y="962"/>
                  <a:pt x="14086" y="962"/>
                </a:cubicBezTo>
                <a:cubicBezTo>
                  <a:pt x="14367" y="962"/>
                  <a:pt x="14633" y="746"/>
                  <a:pt x="14633" y="481"/>
                </a:cubicBezTo>
                <a:cubicBezTo>
                  <a:pt x="14633" y="200"/>
                  <a:pt x="14367" y="1"/>
                  <a:pt x="14086" y="1"/>
                </a:cubicBezTo>
                <a:close/>
                <a:moveTo>
                  <a:pt x="481" y="3033"/>
                </a:moveTo>
                <a:cubicBezTo>
                  <a:pt x="282" y="3033"/>
                  <a:pt x="0" y="3232"/>
                  <a:pt x="0" y="3514"/>
                </a:cubicBezTo>
                <a:cubicBezTo>
                  <a:pt x="0" y="3795"/>
                  <a:pt x="282" y="4061"/>
                  <a:pt x="481" y="4061"/>
                </a:cubicBezTo>
                <a:cubicBezTo>
                  <a:pt x="763" y="4061"/>
                  <a:pt x="1028" y="3795"/>
                  <a:pt x="1028" y="3514"/>
                </a:cubicBezTo>
                <a:cubicBezTo>
                  <a:pt x="1028" y="3232"/>
                  <a:pt x="763" y="3033"/>
                  <a:pt x="481" y="3033"/>
                </a:cubicBezTo>
                <a:close/>
                <a:moveTo>
                  <a:pt x="3928" y="3033"/>
                </a:moveTo>
                <a:cubicBezTo>
                  <a:pt x="3663" y="3033"/>
                  <a:pt x="3447" y="3232"/>
                  <a:pt x="3447" y="3514"/>
                </a:cubicBezTo>
                <a:cubicBezTo>
                  <a:pt x="3447" y="3795"/>
                  <a:pt x="3663" y="4061"/>
                  <a:pt x="3928" y="4061"/>
                </a:cubicBezTo>
                <a:cubicBezTo>
                  <a:pt x="4209" y="4061"/>
                  <a:pt x="4425" y="3795"/>
                  <a:pt x="4425" y="3514"/>
                </a:cubicBezTo>
                <a:cubicBezTo>
                  <a:pt x="4425" y="3232"/>
                  <a:pt x="4209" y="3033"/>
                  <a:pt x="3928" y="3033"/>
                </a:cubicBezTo>
                <a:close/>
                <a:moveTo>
                  <a:pt x="7325" y="3033"/>
                </a:moveTo>
                <a:cubicBezTo>
                  <a:pt x="7043" y="3033"/>
                  <a:pt x="6828" y="3232"/>
                  <a:pt x="6828" y="3514"/>
                </a:cubicBezTo>
                <a:cubicBezTo>
                  <a:pt x="6828" y="3795"/>
                  <a:pt x="7043" y="4061"/>
                  <a:pt x="7325" y="4061"/>
                </a:cubicBezTo>
                <a:cubicBezTo>
                  <a:pt x="7590" y="4061"/>
                  <a:pt x="7805" y="3795"/>
                  <a:pt x="7805" y="3514"/>
                </a:cubicBezTo>
                <a:cubicBezTo>
                  <a:pt x="7805" y="3232"/>
                  <a:pt x="7590" y="3033"/>
                  <a:pt x="7325" y="3033"/>
                </a:cubicBezTo>
                <a:close/>
                <a:moveTo>
                  <a:pt x="10705" y="3033"/>
                </a:moveTo>
                <a:cubicBezTo>
                  <a:pt x="10424" y="3033"/>
                  <a:pt x="10225" y="3232"/>
                  <a:pt x="10225" y="3514"/>
                </a:cubicBezTo>
                <a:cubicBezTo>
                  <a:pt x="10225" y="3795"/>
                  <a:pt x="10424" y="4061"/>
                  <a:pt x="10705" y="4061"/>
                </a:cubicBezTo>
                <a:cubicBezTo>
                  <a:pt x="10970" y="4061"/>
                  <a:pt x="11186" y="3795"/>
                  <a:pt x="11186" y="3514"/>
                </a:cubicBezTo>
                <a:cubicBezTo>
                  <a:pt x="11186" y="3232"/>
                  <a:pt x="10970" y="3033"/>
                  <a:pt x="10705" y="3033"/>
                </a:cubicBezTo>
                <a:close/>
                <a:moveTo>
                  <a:pt x="14086" y="3033"/>
                </a:moveTo>
                <a:cubicBezTo>
                  <a:pt x="13804" y="3033"/>
                  <a:pt x="13605" y="3232"/>
                  <a:pt x="13605" y="3514"/>
                </a:cubicBezTo>
                <a:cubicBezTo>
                  <a:pt x="13605" y="3795"/>
                  <a:pt x="13804" y="4061"/>
                  <a:pt x="14086" y="4061"/>
                </a:cubicBezTo>
                <a:cubicBezTo>
                  <a:pt x="14367" y="4061"/>
                  <a:pt x="14633" y="3795"/>
                  <a:pt x="14633" y="3514"/>
                </a:cubicBezTo>
                <a:cubicBezTo>
                  <a:pt x="14633" y="3232"/>
                  <a:pt x="14367" y="3033"/>
                  <a:pt x="14086" y="303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rot="10800000">
            <a:off x="0" y="4062726"/>
            <a:ext cx="1117551" cy="1117551"/>
          </a:xfrm>
          <a:custGeom>
            <a:rect b="b" l="l" r="r" t="t"/>
            <a:pathLst>
              <a:path extrusionOk="0" h="12297" w="12297">
                <a:moveTo>
                  <a:pt x="0" y="0"/>
                </a:moveTo>
                <a:cubicBezTo>
                  <a:pt x="0" y="6778"/>
                  <a:pt x="5535" y="12296"/>
                  <a:pt x="12296" y="12296"/>
                </a:cubicBezTo>
                <a:lnTo>
                  <a:pt x="122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9_1_1_2">
    <p:bg>
      <p:bgPr>
        <a:solidFill>
          <a:schemeClr val="accent1"/>
        </a:solidFill>
      </p:bgPr>
    </p:bg>
    <p:spTree>
      <p:nvGrpSpPr>
        <p:cNvPr id="144" name="Shape 144"/>
        <p:cNvGrpSpPr/>
        <p:nvPr/>
      </p:nvGrpSpPr>
      <p:grpSpPr>
        <a:xfrm>
          <a:off x="0" y="0"/>
          <a:ext cx="0" cy="0"/>
          <a:chOff x="0" y="0"/>
          <a:chExt cx="0" cy="0"/>
        </a:xfrm>
      </p:grpSpPr>
      <p:sp>
        <p:nvSpPr>
          <p:cNvPr id="145" name="Google Shape;145;p22"/>
          <p:cNvSpPr/>
          <p:nvPr/>
        </p:nvSpPr>
        <p:spPr>
          <a:xfrm>
            <a:off x="251775" y="258975"/>
            <a:ext cx="8646900" cy="4661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txBox="1"/>
          <p:nvPr>
            <p:ph type="title"/>
          </p:nvPr>
        </p:nvSpPr>
        <p:spPr>
          <a:xfrm>
            <a:off x="724800" y="540000"/>
            <a:ext cx="76944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7" name="Google Shape;147;p22"/>
          <p:cNvSpPr txBox="1"/>
          <p:nvPr>
            <p:ph idx="1" type="subTitle"/>
          </p:nvPr>
        </p:nvSpPr>
        <p:spPr>
          <a:xfrm>
            <a:off x="1427475" y="3334075"/>
            <a:ext cx="19533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solidFill>
                  <a:schemeClr val="accent3"/>
                </a:solidFill>
                <a:latin typeface="Lora"/>
                <a:ea typeface="Lora"/>
                <a:cs typeface="Lora"/>
                <a:sym typeface="Lora"/>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148" name="Google Shape;148;p22"/>
          <p:cNvSpPr txBox="1"/>
          <p:nvPr>
            <p:ph idx="2" type="subTitle"/>
          </p:nvPr>
        </p:nvSpPr>
        <p:spPr>
          <a:xfrm>
            <a:off x="1427490" y="3641268"/>
            <a:ext cx="1953300" cy="63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49" name="Google Shape;149;p22"/>
          <p:cNvSpPr txBox="1"/>
          <p:nvPr>
            <p:ph idx="3" type="subTitle"/>
          </p:nvPr>
        </p:nvSpPr>
        <p:spPr>
          <a:xfrm>
            <a:off x="3595347" y="3334087"/>
            <a:ext cx="19533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solidFill>
                  <a:schemeClr val="accent1"/>
                </a:solidFill>
                <a:latin typeface="Lora"/>
                <a:ea typeface="Lora"/>
                <a:cs typeface="Lora"/>
                <a:sym typeface="Lora"/>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150" name="Google Shape;150;p22"/>
          <p:cNvSpPr txBox="1"/>
          <p:nvPr>
            <p:ph idx="4" type="subTitle"/>
          </p:nvPr>
        </p:nvSpPr>
        <p:spPr>
          <a:xfrm>
            <a:off x="3595362" y="3641280"/>
            <a:ext cx="1953300" cy="63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51" name="Google Shape;151;p22"/>
          <p:cNvSpPr txBox="1"/>
          <p:nvPr>
            <p:ph idx="5" type="subTitle"/>
          </p:nvPr>
        </p:nvSpPr>
        <p:spPr>
          <a:xfrm>
            <a:off x="5763208" y="3334075"/>
            <a:ext cx="19533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solidFill>
                  <a:schemeClr val="accent3"/>
                </a:solidFill>
                <a:latin typeface="Lora"/>
                <a:ea typeface="Lora"/>
                <a:cs typeface="Lora"/>
                <a:sym typeface="Lora"/>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152" name="Google Shape;152;p22"/>
          <p:cNvSpPr txBox="1"/>
          <p:nvPr>
            <p:ph idx="6" type="subTitle"/>
          </p:nvPr>
        </p:nvSpPr>
        <p:spPr>
          <a:xfrm>
            <a:off x="5763223" y="3641268"/>
            <a:ext cx="1953300" cy="63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53" name="Google Shape;153;p22"/>
          <p:cNvSpPr txBox="1"/>
          <p:nvPr>
            <p:ph idx="7" type="subTitle"/>
          </p:nvPr>
        </p:nvSpPr>
        <p:spPr>
          <a:xfrm>
            <a:off x="1427475" y="1866550"/>
            <a:ext cx="19533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solidFill>
                  <a:schemeClr val="accent3"/>
                </a:solidFill>
                <a:latin typeface="Lora"/>
                <a:ea typeface="Lora"/>
                <a:cs typeface="Lora"/>
                <a:sym typeface="Lora"/>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154" name="Google Shape;154;p22"/>
          <p:cNvSpPr txBox="1"/>
          <p:nvPr>
            <p:ph idx="8" type="subTitle"/>
          </p:nvPr>
        </p:nvSpPr>
        <p:spPr>
          <a:xfrm>
            <a:off x="1427490" y="2173743"/>
            <a:ext cx="1953300" cy="63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55" name="Google Shape;155;p22"/>
          <p:cNvSpPr txBox="1"/>
          <p:nvPr>
            <p:ph idx="9" type="subTitle"/>
          </p:nvPr>
        </p:nvSpPr>
        <p:spPr>
          <a:xfrm>
            <a:off x="3595347" y="1866562"/>
            <a:ext cx="19533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solidFill>
                  <a:schemeClr val="accent1"/>
                </a:solidFill>
                <a:latin typeface="Lora"/>
                <a:ea typeface="Lora"/>
                <a:cs typeface="Lora"/>
                <a:sym typeface="Lora"/>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156" name="Google Shape;156;p22"/>
          <p:cNvSpPr txBox="1"/>
          <p:nvPr>
            <p:ph idx="13" type="subTitle"/>
          </p:nvPr>
        </p:nvSpPr>
        <p:spPr>
          <a:xfrm>
            <a:off x="3595362" y="2173755"/>
            <a:ext cx="1953300" cy="63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57" name="Google Shape;157;p22"/>
          <p:cNvSpPr txBox="1"/>
          <p:nvPr>
            <p:ph idx="14" type="subTitle"/>
          </p:nvPr>
        </p:nvSpPr>
        <p:spPr>
          <a:xfrm>
            <a:off x="5763208" y="1866550"/>
            <a:ext cx="19533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solidFill>
                  <a:schemeClr val="accent3"/>
                </a:solidFill>
                <a:latin typeface="Lora"/>
                <a:ea typeface="Lora"/>
                <a:cs typeface="Lora"/>
                <a:sym typeface="Lora"/>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158" name="Google Shape;158;p22"/>
          <p:cNvSpPr txBox="1"/>
          <p:nvPr>
            <p:ph idx="15" type="subTitle"/>
          </p:nvPr>
        </p:nvSpPr>
        <p:spPr>
          <a:xfrm>
            <a:off x="5763223" y="2173743"/>
            <a:ext cx="1953300" cy="63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59" name="Google Shape;159;p22"/>
          <p:cNvSpPr/>
          <p:nvPr/>
        </p:nvSpPr>
        <p:spPr>
          <a:xfrm rot="-5400000">
            <a:off x="0" y="-18774"/>
            <a:ext cx="1117551" cy="1117551"/>
          </a:xfrm>
          <a:custGeom>
            <a:rect b="b" l="l" r="r" t="t"/>
            <a:pathLst>
              <a:path extrusionOk="0" h="12297" w="12297">
                <a:moveTo>
                  <a:pt x="0" y="0"/>
                </a:moveTo>
                <a:cubicBezTo>
                  <a:pt x="0" y="6778"/>
                  <a:pt x="5535" y="12296"/>
                  <a:pt x="12296" y="12296"/>
                </a:cubicBezTo>
                <a:lnTo>
                  <a:pt x="122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
  <p:cSld name="CUSTOM_9_2">
    <p:bg>
      <p:bgPr>
        <a:solidFill>
          <a:schemeClr val="accent1"/>
        </a:solidFill>
      </p:bgPr>
    </p:bg>
    <p:spTree>
      <p:nvGrpSpPr>
        <p:cNvPr id="160" name="Shape 160"/>
        <p:cNvGrpSpPr/>
        <p:nvPr/>
      </p:nvGrpSpPr>
      <p:grpSpPr>
        <a:xfrm>
          <a:off x="0" y="0"/>
          <a:ext cx="0" cy="0"/>
          <a:chOff x="0" y="0"/>
          <a:chExt cx="0" cy="0"/>
        </a:xfrm>
      </p:grpSpPr>
      <p:sp>
        <p:nvSpPr>
          <p:cNvPr id="161" name="Google Shape;161;p23"/>
          <p:cNvSpPr/>
          <p:nvPr/>
        </p:nvSpPr>
        <p:spPr>
          <a:xfrm>
            <a:off x="251775" y="258975"/>
            <a:ext cx="8646900" cy="4661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txBox="1"/>
          <p:nvPr>
            <p:ph type="title"/>
          </p:nvPr>
        </p:nvSpPr>
        <p:spPr>
          <a:xfrm>
            <a:off x="724800" y="540000"/>
            <a:ext cx="76944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3" name="Google Shape;163;p23"/>
          <p:cNvSpPr/>
          <p:nvPr/>
        </p:nvSpPr>
        <p:spPr>
          <a:xfrm>
            <a:off x="7617775" y="4317888"/>
            <a:ext cx="980557" cy="272128"/>
          </a:xfrm>
          <a:custGeom>
            <a:rect b="b" l="l" r="r" t="t"/>
            <a:pathLst>
              <a:path extrusionOk="0" h="4061" w="14633">
                <a:moveTo>
                  <a:pt x="481" y="1"/>
                </a:moveTo>
                <a:cubicBezTo>
                  <a:pt x="282" y="1"/>
                  <a:pt x="0" y="200"/>
                  <a:pt x="0" y="481"/>
                </a:cubicBezTo>
                <a:cubicBezTo>
                  <a:pt x="0" y="746"/>
                  <a:pt x="282" y="962"/>
                  <a:pt x="481" y="962"/>
                </a:cubicBezTo>
                <a:cubicBezTo>
                  <a:pt x="763" y="962"/>
                  <a:pt x="1028" y="746"/>
                  <a:pt x="1028" y="481"/>
                </a:cubicBezTo>
                <a:cubicBezTo>
                  <a:pt x="1028" y="200"/>
                  <a:pt x="763" y="1"/>
                  <a:pt x="481" y="1"/>
                </a:cubicBezTo>
                <a:close/>
                <a:moveTo>
                  <a:pt x="3928" y="1"/>
                </a:moveTo>
                <a:cubicBezTo>
                  <a:pt x="3663" y="1"/>
                  <a:pt x="3447" y="200"/>
                  <a:pt x="3447" y="481"/>
                </a:cubicBezTo>
                <a:cubicBezTo>
                  <a:pt x="3447" y="746"/>
                  <a:pt x="3663" y="962"/>
                  <a:pt x="3928" y="962"/>
                </a:cubicBezTo>
                <a:cubicBezTo>
                  <a:pt x="4209" y="962"/>
                  <a:pt x="4425" y="746"/>
                  <a:pt x="4425" y="481"/>
                </a:cubicBezTo>
                <a:cubicBezTo>
                  <a:pt x="4425" y="200"/>
                  <a:pt x="4209" y="1"/>
                  <a:pt x="3928" y="1"/>
                </a:cubicBezTo>
                <a:close/>
                <a:moveTo>
                  <a:pt x="7325" y="1"/>
                </a:moveTo>
                <a:cubicBezTo>
                  <a:pt x="7043" y="1"/>
                  <a:pt x="6828" y="200"/>
                  <a:pt x="6828" y="481"/>
                </a:cubicBezTo>
                <a:cubicBezTo>
                  <a:pt x="6828" y="746"/>
                  <a:pt x="7043" y="962"/>
                  <a:pt x="7325" y="962"/>
                </a:cubicBezTo>
                <a:cubicBezTo>
                  <a:pt x="7590" y="962"/>
                  <a:pt x="7805" y="746"/>
                  <a:pt x="7805" y="481"/>
                </a:cubicBezTo>
                <a:cubicBezTo>
                  <a:pt x="7805" y="200"/>
                  <a:pt x="7590" y="1"/>
                  <a:pt x="7325" y="1"/>
                </a:cubicBezTo>
                <a:close/>
                <a:moveTo>
                  <a:pt x="10705" y="1"/>
                </a:moveTo>
                <a:cubicBezTo>
                  <a:pt x="10424" y="1"/>
                  <a:pt x="10225" y="200"/>
                  <a:pt x="10225" y="481"/>
                </a:cubicBezTo>
                <a:cubicBezTo>
                  <a:pt x="10225" y="746"/>
                  <a:pt x="10424" y="962"/>
                  <a:pt x="10705" y="962"/>
                </a:cubicBezTo>
                <a:cubicBezTo>
                  <a:pt x="10970" y="962"/>
                  <a:pt x="11186" y="746"/>
                  <a:pt x="11186" y="481"/>
                </a:cubicBezTo>
                <a:cubicBezTo>
                  <a:pt x="11186" y="200"/>
                  <a:pt x="10970" y="1"/>
                  <a:pt x="10705" y="1"/>
                </a:cubicBezTo>
                <a:close/>
                <a:moveTo>
                  <a:pt x="14086" y="1"/>
                </a:moveTo>
                <a:cubicBezTo>
                  <a:pt x="13804" y="1"/>
                  <a:pt x="13605" y="200"/>
                  <a:pt x="13605" y="481"/>
                </a:cubicBezTo>
                <a:cubicBezTo>
                  <a:pt x="13605" y="746"/>
                  <a:pt x="13804" y="962"/>
                  <a:pt x="14086" y="962"/>
                </a:cubicBezTo>
                <a:cubicBezTo>
                  <a:pt x="14367" y="962"/>
                  <a:pt x="14633" y="746"/>
                  <a:pt x="14633" y="481"/>
                </a:cubicBezTo>
                <a:cubicBezTo>
                  <a:pt x="14633" y="200"/>
                  <a:pt x="14367" y="1"/>
                  <a:pt x="14086" y="1"/>
                </a:cubicBezTo>
                <a:close/>
                <a:moveTo>
                  <a:pt x="481" y="3033"/>
                </a:moveTo>
                <a:cubicBezTo>
                  <a:pt x="282" y="3033"/>
                  <a:pt x="0" y="3232"/>
                  <a:pt x="0" y="3514"/>
                </a:cubicBezTo>
                <a:cubicBezTo>
                  <a:pt x="0" y="3795"/>
                  <a:pt x="282" y="4061"/>
                  <a:pt x="481" y="4061"/>
                </a:cubicBezTo>
                <a:cubicBezTo>
                  <a:pt x="763" y="4061"/>
                  <a:pt x="1028" y="3795"/>
                  <a:pt x="1028" y="3514"/>
                </a:cubicBezTo>
                <a:cubicBezTo>
                  <a:pt x="1028" y="3232"/>
                  <a:pt x="763" y="3033"/>
                  <a:pt x="481" y="3033"/>
                </a:cubicBezTo>
                <a:close/>
                <a:moveTo>
                  <a:pt x="3928" y="3033"/>
                </a:moveTo>
                <a:cubicBezTo>
                  <a:pt x="3663" y="3033"/>
                  <a:pt x="3447" y="3232"/>
                  <a:pt x="3447" y="3514"/>
                </a:cubicBezTo>
                <a:cubicBezTo>
                  <a:pt x="3447" y="3795"/>
                  <a:pt x="3663" y="4061"/>
                  <a:pt x="3928" y="4061"/>
                </a:cubicBezTo>
                <a:cubicBezTo>
                  <a:pt x="4209" y="4061"/>
                  <a:pt x="4425" y="3795"/>
                  <a:pt x="4425" y="3514"/>
                </a:cubicBezTo>
                <a:cubicBezTo>
                  <a:pt x="4425" y="3232"/>
                  <a:pt x="4209" y="3033"/>
                  <a:pt x="3928" y="3033"/>
                </a:cubicBezTo>
                <a:close/>
                <a:moveTo>
                  <a:pt x="7325" y="3033"/>
                </a:moveTo>
                <a:cubicBezTo>
                  <a:pt x="7043" y="3033"/>
                  <a:pt x="6828" y="3232"/>
                  <a:pt x="6828" y="3514"/>
                </a:cubicBezTo>
                <a:cubicBezTo>
                  <a:pt x="6828" y="3795"/>
                  <a:pt x="7043" y="4061"/>
                  <a:pt x="7325" y="4061"/>
                </a:cubicBezTo>
                <a:cubicBezTo>
                  <a:pt x="7590" y="4061"/>
                  <a:pt x="7805" y="3795"/>
                  <a:pt x="7805" y="3514"/>
                </a:cubicBezTo>
                <a:cubicBezTo>
                  <a:pt x="7805" y="3232"/>
                  <a:pt x="7590" y="3033"/>
                  <a:pt x="7325" y="3033"/>
                </a:cubicBezTo>
                <a:close/>
                <a:moveTo>
                  <a:pt x="10705" y="3033"/>
                </a:moveTo>
                <a:cubicBezTo>
                  <a:pt x="10424" y="3033"/>
                  <a:pt x="10225" y="3232"/>
                  <a:pt x="10225" y="3514"/>
                </a:cubicBezTo>
                <a:cubicBezTo>
                  <a:pt x="10225" y="3795"/>
                  <a:pt x="10424" y="4061"/>
                  <a:pt x="10705" y="4061"/>
                </a:cubicBezTo>
                <a:cubicBezTo>
                  <a:pt x="10970" y="4061"/>
                  <a:pt x="11186" y="3795"/>
                  <a:pt x="11186" y="3514"/>
                </a:cubicBezTo>
                <a:cubicBezTo>
                  <a:pt x="11186" y="3232"/>
                  <a:pt x="10970" y="3033"/>
                  <a:pt x="10705" y="3033"/>
                </a:cubicBezTo>
                <a:close/>
                <a:moveTo>
                  <a:pt x="14086" y="3033"/>
                </a:moveTo>
                <a:cubicBezTo>
                  <a:pt x="13804" y="3033"/>
                  <a:pt x="13605" y="3232"/>
                  <a:pt x="13605" y="3514"/>
                </a:cubicBezTo>
                <a:cubicBezTo>
                  <a:pt x="13605" y="3795"/>
                  <a:pt x="13804" y="4061"/>
                  <a:pt x="14086" y="4061"/>
                </a:cubicBezTo>
                <a:cubicBezTo>
                  <a:pt x="14367" y="4061"/>
                  <a:pt x="14633" y="3795"/>
                  <a:pt x="14633" y="3514"/>
                </a:cubicBezTo>
                <a:cubicBezTo>
                  <a:pt x="14633" y="3232"/>
                  <a:pt x="14367" y="3033"/>
                  <a:pt x="14086" y="303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a:off x="8026450" y="1"/>
            <a:ext cx="1117551" cy="1117551"/>
          </a:xfrm>
          <a:custGeom>
            <a:rect b="b" l="l" r="r" t="t"/>
            <a:pathLst>
              <a:path extrusionOk="0" h="12297" w="12297">
                <a:moveTo>
                  <a:pt x="0" y="0"/>
                </a:moveTo>
                <a:cubicBezTo>
                  <a:pt x="0" y="6778"/>
                  <a:pt x="5535" y="12296"/>
                  <a:pt x="12296" y="12296"/>
                </a:cubicBezTo>
                <a:lnTo>
                  <a:pt x="122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txBox="1"/>
          <p:nvPr>
            <p:ph idx="1" type="subTitle"/>
          </p:nvPr>
        </p:nvSpPr>
        <p:spPr>
          <a:xfrm>
            <a:off x="724800" y="2659838"/>
            <a:ext cx="13365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ora"/>
              <a:buNone/>
              <a:defRPr b="1" sz="1800">
                <a:solidFill>
                  <a:schemeClr val="accent3"/>
                </a:solidFill>
                <a:latin typeface="Lora"/>
                <a:ea typeface="Lora"/>
                <a:cs typeface="Lora"/>
                <a:sym typeface="Lora"/>
              </a:defRPr>
            </a:lvl1pPr>
            <a:lvl2pPr lvl="1" rtl="0" algn="ctr">
              <a:lnSpc>
                <a:spcPct val="100000"/>
              </a:lnSpc>
              <a:spcBef>
                <a:spcPts val="0"/>
              </a:spcBef>
              <a:spcAft>
                <a:spcPts val="0"/>
              </a:spcAft>
              <a:buSzPts val="1800"/>
              <a:buFont typeface="Lora"/>
              <a:buNone/>
              <a:defRPr sz="1800">
                <a:latin typeface="Lora"/>
                <a:ea typeface="Lora"/>
                <a:cs typeface="Lora"/>
                <a:sym typeface="Lora"/>
              </a:defRPr>
            </a:lvl2pPr>
            <a:lvl3pPr lvl="2" rtl="0" algn="ctr">
              <a:lnSpc>
                <a:spcPct val="100000"/>
              </a:lnSpc>
              <a:spcBef>
                <a:spcPts val="0"/>
              </a:spcBef>
              <a:spcAft>
                <a:spcPts val="0"/>
              </a:spcAft>
              <a:buSzPts val="1800"/>
              <a:buFont typeface="Lora"/>
              <a:buNone/>
              <a:defRPr sz="1800">
                <a:latin typeface="Lora"/>
                <a:ea typeface="Lora"/>
                <a:cs typeface="Lora"/>
                <a:sym typeface="Lora"/>
              </a:defRPr>
            </a:lvl3pPr>
            <a:lvl4pPr lvl="3" rtl="0" algn="ctr">
              <a:lnSpc>
                <a:spcPct val="100000"/>
              </a:lnSpc>
              <a:spcBef>
                <a:spcPts val="0"/>
              </a:spcBef>
              <a:spcAft>
                <a:spcPts val="0"/>
              </a:spcAft>
              <a:buSzPts val="1800"/>
              <a:buFont typeface="Lora"/>
              <a:buNone/>
              <a:defRPr sz="1800">
                <a:latin typeface="Lora"/>
                <a:ea typeface="Lora"/>
                <a:cs typeface="Lora"/>
                <a:sym typeface="Lora"/>
              </a:defRPr>
            </a:lvl4pPr>
            <a:lvl5pPr lvl="4" rtl="0" algn="ctr">
              <a:lnSpc>
                <a:spcPct val="100000"/>
              </a:lnSpc>
              <a:spcBef>
                <a:spcPts val="0"/>
              </a:spcBef>
              <a:spcAft>
                <a:spcPts val="0"/>
              </a:spcAft>
              <a:buSzPts val="1800"/>
              <a:buFont typeface="Lora"/>
              <a:buNone/>
              <a:defRPr sz="1800">
                <a:latin typeface="Lora"/>
                <a:ea typeface="Lora"/>
                <a:cs typeface="Lora"/>
                <a:sym typeface="Lora"/>
              </a:defRPr>
            </a:lvl5pPr>
            <a:lvl6pPr lvl="5" rtl="0" algn="ctr">
              <a:lnSpc>
                <a:spcPct val="100000"/>
              </a:lnSpc>
              <a:spcBef>
                <a:spcPts val="0"/>
              </a:spcBef>
              <a:spcAft>
                <a:spcPts val="0"/>
              </a:spcAft>
              <a:buSzPts val="1800"/>
              <a:buFont typeface="Lora"/>
              <a:buNone/>
              <a:defRPr sz="1800">
                <a:latin typeface="Lora"/>
                <a:ea typeface="Lora"/>
                <a:cs typeface="Lora"/>
                <a:sym typeface="Lora"/>
              </a:defRPr>
            </a:lvl6pPr>
            <a:lvl7pPr lvl="6" rtl="0" algn="ctr">
              <a:lnSpc>
                <a:spcPct val="100000"/>
              </a:lnSpc>
              <a:spcBef>
                <a:spcPts val="0"/>
              </a:spcBef>
              <a:spcAft>
                <a:spcPts val="0"/>
              </a:spcAft>
              <a:buSzPts val="1800"/>
              <a:buFont typeface="Lora"/>
              <a:buNone/>
              <a:defRPr sz="1800">
                <a:latin typeface="Lora"/>
                <a:ea typeface="Lora"/>
                <a:cs typeface="Lora"/>
                <a:sym typeface="Lora"/>
              </a:defRPr>
            </a:lvl7pPr>
            <a:lvl8pPr lvl="7" rtl="0" algn="ctr">
              <a:lnSpc>
                <a:spcPct val="100000"/>
              </a:lnSpc>
              <a:spcBef>
                <a:spcPts val="0"/>
              </a:spcBef>
              <a:spcAft>
                <a:spcPts val="0"/>
              </a:spcAft>
              <a:buSzPts val="1800"/>
              <a:buFont typeface="Lora"/>
              <a:buNone/>
              <a:defRPr sz="1800">
                <a:latin typeface="Lora"/>
                <a:ea typeface="Lora"/>
                <a:cs typeface="Lora"/>
                <a:sym typeface="Lora"/>
              </a:defRPr>
            </a:lvl8pPr>
            <a:lvl9pPr lvl="8" rtl="0" algn="ctr">
              <a:lnSpc>
                <a:spcPct val="100000"/>
              </a:lnSpc>
              <a:spcBef>
                <a:spcPts val="0"/>
              </a:spcBef>
              <a:spcAft>
                <a:spcPts val="0"/>
              </a:spcAft>
              <a:buSzPts val="1800"/>
              <a:buFont typeface="Lora"/>
              <a:buNone/>
              <a:defRPr sz="1800">
                <a:latin typeface="Lora"/>
                <a:ea typeface="Lora"/>
                <a:cs typeface="Lora"/>
                <a:sym typeface="Lora"/>
              </a:defRPr>
            </a:lvl9pPr>
          </a:lstStyle>
          <a:p/>
        </p:txBody>
      </p:sp>
      <p:sp>
        <p:nvSpPr>
          <p:cNvPr id="166" name="Google Shape;166;p23"/>
          <p:cNvSpPr txBox="1"/>
          <p:nvPr>
            <p:ph idx="2" type="subTitle"/>
          </p:nvPr>
        </p:nvSpPr>
        <p:spPr>
          <a:xfrm>
            <a:off x="724811" y="2970013"/>
            <a:ext cx="1336500" cy="791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67" name="Google Shape;167;p23"/>
          <p:cNvSpPr txBox="1"/>
          <p:nvPr>
            <p:ph idx="3" type="subTitle"/>
          </p:nvPr>
        </p:nvSpPr>
        <p:spPr>
          <a:xfrm>
            <a:off x="2314292" y="2659838"/>
            <a:ext cx="13365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ora"/>
              <a:buNone/>
              <a:defRPr b="1" sz="1800">
                <a:solidFill>
                  <a:schemeClr val="accent3"/>
                </a:solidFill>
                <a:latin typeface="Lora"/>
                <a:ea typeface="Lora"/>
                <a:cs typeface="Lora"/>
                <a:sym typeface="Lora"/>
              </a:defRPr>
            </a:lvl1pPr>
            <a:lvl2pPr lvl="1" rtl="0" algn="ctr">
              <a:lnSpc>
                <a:spcPct val="100000"/>
              </a:lnSpc>
              <a:spcBef>
                <a:spcPts val="0"/>
              </a:spcBef>
              <a:spcAft>
                <a:spcPts val="0"/>
              </a:spcAft>
              <a:buSzPts val="1800"/>
              <a:buFont typeface="Lora"/>
              <a:buNone/>
              <a:defRPr sz="1800">
                <a:latin typeface="Lora"/>
                <a:ea typeface="Lora"/>
                <a:cs typeface="Lora"/>
                <a:sym typeface="Lora"/>
              </a:defRPr>
            </a:lvl2pPr>
            <a:lvl3pPr lvl="2" rtl="0" algn="ctr">
              <a:lnSpc>
                <a:spcPct val="100000"/>
              </a:lnSpc>
              <a:spcBef>
                <a:spcPts val="0"/>
              </a:spcBef>
              <a:spcAft>
                <a:spcPts val="0"/>
              </a:spcAft>
              <a:buSzPts val="1800"/>
              <a:buFont typeface="Lora"/>
              <a:buNone/>
              <a:defRPr sz="1800">
                <a:latin typeface="Lora"/>
                <a:ea typeface="Lora"/>
                <a:cs typeface="Lora"/>
                <a:sym typeface="Lora"/>
              </a:defRPr>
            </a:lvl3pPr>
            <a:lvl4pPr lvl="3" rtl="0" algn="ctr">
              <a:lnSpc>
                <a:spcPct val="100000"/>
              </a:lnSpc>
              <a:spcBef>
                <a:spcPts val="0"/>
              </a:spcBef>
              <a:spcAft>
                <a:spcPts val="0"/>
              </a:spcAft>
              <a:buSzPts val="1800"/>
              <a:buFont typeface="Lora"/>
              <a:buNone/>
              <a:defRPr sz="1800">
                <a:latin typeface="Lora"/>
                <a:ea typeface="Lora"/>
                <a:cs typeface="Lora"/>
                <a:sym typeface="Lora"/>
              </a:defRPr>
            </a:lvl4pPr>
            <a:lvl5pPr lvl="4" rtl="0" algn="ctr">
              <a:lnSpc>
                <a:spcPct val="100000"/>
              </a:lnSpc>
              <a:spcBef>
                <a:spcPts val="0"/>
              </a:spcBef>
              <a:spcAft>
                <a:spcPts val="0"/>
              </a:spcAft>
              <a:buSzPts val="1800"/>
              <a:buFont typeface="Lora"/>
              <a:buNone/>
              <a:defRPr sz="1800">
                <a:latin typeface="Lora"/>
                <a:ea typeface="Lora"/>
                <a:cs typeface="Lora"/>
                <a:sym typeface="Lora"/>
              </a:defRPr>
            </a:lvl5pPr>
            <a:lvl6pPr lvl="5" rtl="0" algn="ctr">
              <a:lnSpc>
                <a:spcPct val="100000"/>
              </a:lnSpc>
              <a:spcBef>
                <a:spcPts val="0"/>
              </a:spcBef>
              <a:spcAft>
                <a:spcPts val="0"/>
              </a:spcAft>
              <a:buSzPts val="1800"/>
              <a:buFont typeface="Lora"/>
              <a:buNone/>
              <a:defRPr sz="1800">
                <a:latin typeface="Lora"/>
                <a:ea typeface="Lora"/>
                <a:cs typeface="Lora"/>
                <a:sym typeface="Lora"/>
              </a:defRPr>
            </a:lvl6pPr>
            <a:lvl7pPr lvl="6" rtl="0" algn="ctr">
              <a:lnSpc>
                <a:spcPct val="100000"/>
              </a:lnSpc>
              <a:spcBef>
                <a:spcPts val="0"/>
              </a:spcBef>
              <a:spcAft>
                <a:spcPts val="0"/>
              </a:spcAft>
              <a:buSzPts val="1800"/>
              <a:buFont typeface="Lora"/>
              <a:buNone/>
              <a:defRPr sz="1800">
                <a:latin typeface="Lora"/>
                <a:ea typeface="Lora"/>
                <a:cs typeface="Lora"/>
                <a:sym typeface="Lora"/>
              </a:defRPr>
            </a:lvl7pPr>
            <a:lvl8pPr lvl="7" rtl="0" algn="ctr">
              <a:lnSpc>
                <a:spcPct val="100000"/>
              </a:lnSpc>
              <a:spcBef>
                <a:spcPts val="0"/>
              </a:spcBef>
              <a:spcAft>
                <a:spcPts val="0"/>
              </a:spcAft>
              <a:buSzPts val="1800"/>
              <a:buFont typeface="Lora"/>
              <a:buNone/>
              <a:defRPr sz="1800">
                <a:latin typeface="Lora"/>
                <a:ea typeface="Lora"/>
                <a:cs typeface="Lora"/>
                <a:sym typeface="Lora"/>
              </a:defRPr>
            </a:lvl8pPr>
            <a:lvl9pPr lvl="8" rtl="0" algn="ctr">
              <a:lnSpc>
                <a:spcPct val="100000"/>
              </a:lnSpc>
              <a:spcBef>
                <a:spcPts val="0"/>
              </a:spcBef>
              <a:spcAft>
                <a:spcPts val="0"/>
              </a:spcAft>
              <a:buSzPts val="1800"/>
              <a:buFont typeface="Lora"/>
              <a:buNone/>
              <a:defRPr sz="1800">
                <a:latin typeface="Lora"/>
                <a:ea typeface="Lora"/>
                <a:cs typeface="Lora"/>
                <a:sym typeface="Lora"/>
              </a:defRPr>
            </a:lvl9pPr>
          </a:lstStyle>
          <a:p/>
        </p:txBody>
      </p:sp>
      <p:sp>
        <p:nvSpPr>
          <p:cNvPr id="168" name="Google Shape;168;p23"/>
          <p:cNvSpPr txBox="1"/>
          <p:nvPr>
            <p:ph idx="4" type="subTitle"/>
          </p:nvPr>
        </p:nvSpPr>
        <p:spPr>
          <a:xfrm>
            <a:off x="2314303" y="2970013"/>
            <a:ext cx="1336500" cy="791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69" name="Google Shape;169;p23"/>
          <p:cNvSpPr txBox="1"/>
          <p:nvPr>
            <p:ph idx="5" type="subTitle"/>
          </p:nvPr>
        </p:nvSpPr>
        <p:spPr>
          <a:xfrm>
            <a:off x="3903783" y="2659838"/>
            <a:ext cx="13365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ora"/>
              <a:buNone/>
              <a:defRPr b="1" sz="1800">
                <a:solidFill>
                  <a:schemeClr val="accent3"/>
                </a:solidFill>
                <a:latin typeface="Lora"/>
                <a:ea typeface="Lora"/>
                <a:cs typeface="Lora"/>
                <a:sym typeface="Lora"/>
              </a:defRPr>
            </a:lvl1pPr>
            <a:lvl2pPr lvl="1" rtl="0" algn="ctr">
              <a:lnSpc>
                <a:spcPct val="100000"/>
              </a:lnSpc>
              <a:spcBef>
                <a:spcPts val="0"/>
              </a:spcBef>
              <a:spcAft>
                <a:spcPts val="0"/>
              </a:spcAft>
              <a:buSzPts val="1800"/>
              <a:buFont typeface="Lora"/>
              <a:buNone/>
              <a:defRPr sz="1800">
                <a:latin typeface="Lora"/>
                <a:ea typeface="Lora"/>
                <a:cs typeface="Lora"/>
                <a:sym typeface="Lora"/>
              </a:defRPr>
            </a:lvl2pPr>
            <a:lvl3pPr lvl="2" rtl="0" algn="ctr">
              <a:lnSpc>
                <a:spcPct val="100000"/>
              </a:lnSpc>
              <a:spcBef>
                <a:spcPts val="0"/>
              </a:spcBef>
              <a:spcAft>
                <a:spcPts val="0"/>
              </a:spcAft>
              <a:buSzPts val="1800"/>
              <a:buFont typeface="Lora"/>
              <a:buNone/>
              <a:defRPr sz="1800">
                <a:latin typeface="Lora"/>
                <a:ea typeface="Lora"/>
                <a:cs typeface="Lora"/>
                <a:sym typeface="Lora"/>
              </a:defRPr>
            </a:lvl3pPr>
            <a:lvl4pPr lvl="3" rtl="0" algn="ctr">
              <a:lnSpc>
                <a:spcPct val="100000"/>
              </a:lnSpc>
              <a:spcBef>
                <a:spcPts val="0"/>
              </a:spcBef>
              <a:spcAft>
                <a:spcPts val="0"/>
              </a:spcAft>
              <a:buSzPts val="1800"/>
              <a:buFont typeface="Lora"/>
              <a:buNone/>
              <a:defRPr sz="1800">
                <a:latin typeface="Lora"/>
                <a:ea typeface="Lora"/>
                <a:cs typeface="Lora"/>
                <a:sym typeface="Lora"/>
              </a:defRPr>
            </a:lvl4pPr>
            <a:lvl5pPr lvl="4" rtl="0" algn="ctr">
              <a:lnSpc>
                <a:spcPct val="100000"/>
              </a:lnSpc>
              <a:spcBef>
                <a:spcPts val="0"/>
              </a:spcBef>
              <a:spcAft>
                <a:spcPts val="0"/>
              </a:spcAft>
              <a:buSzPts val="1800"/>
              <a:buFont typeface="Lora"/>
              <a:buNone/>
              <a:defRPr sz="1800">
                <a:latin typeface="Lora"/>
                <a:ea typeface="Lora"/>
                <a:cs typeface="Lora"/>
                <a:sym typeface="Lora"/>
              </a:defRPr>
            </a:lvl5pPr>
            <a:lvl6pPr lvl="5" rtl="0" algn="ctr">
              <a:lnSpc>
                <a:spcPct val="100000"/>
              </a:lnSpc>
              <a:spcBef>
                <a:spcPts val="0"/>
              </a:spcBef>
              <a:spcAft>
                <a:spcPts val="0"/>
              </a:spcAft>
              <a:buSzPts val="1800"/>
              <a:buFont typeface="Lora"/>
              <a:buNone/>
              <a:defRPr sz="1800">
                <a:latin typeface="Lora"/>
                <a:ea typeface="Lora"/>
                <a:cs typeface="Lora"/>
                <a:sym typeface="Lora"/>
              </a:defRPr>
            </a:lvl6pPr>
            <a:lvl7pPr lvl="6" rtl="0" algn="ctr">
              <a:lnSpc>
                <a:spcPct val="100000"/>
              </a:lnSpc>
              <a:spcBef>
                <a:spcPts val="0"/>
              </a:spcBef>
              <a:spcAft>
                <a:spcPts val="0"/>
              </a:spcAft>
              <a:buSzPts val="1800"/>
              <a:buFont typeface="Lora"/>
              <a:buNone/>
              <a:defRPr sz="1800">
                <a:latin typeface="Lora"/>
                <a:ea typeface="Lora"/>
                <a:cs typeface="Lora"/>
                <a:sym typeface="Lora"/>
              </a:defRPr>
            </a:lvl7pPr>
            <a:lvl8pPr lvl="7" rtl="0" algn="ctr">
              <a:lnSpc>
                <a:spcPct val="100000"/>
              </a:lnSpc>
              <a:spcBef>
                <a:spcPts val="0"/>
              </a:spcBef>
              <a:spcAft>
                <a:spcPts val="0"/>
              </a:spcAft>
              <a:buSzPts val="1800"/>
              <a:buFont typeface="Lora"/>
              <a:buNone/>
              <a:defRPr sz="1800">
                <a:latin typeface="Lora"/>
                <a:ea typeface="Lora"/>
                <a:cs typeface="Lora"/>
                <a:sym typeface="Lora"/>
              </a:defRPr>
            </a:lvl8pPr>
            <a:lvl9pPr lvl="8" rtl="0" algn="ctr">
              <a:lnSpc>
                <a:spcPct val="100000"/>
              </a:lnSpc>
              <a:spcBef>
                <a:spcPts val="0"/>
              </a:spcBef>
              <a:spcAft>
                <a:spcPts val="0"/>
              </a:spcAft>
              <a:buSzPts val="1800"/>
              <a:buFont typeface="Lora"/>
              <a:buNone/>
              <a:defRPr sz="1800">
                <a:latin typeface="Lora"/>
                <a:ea typeface="Lora"/>
                <a:cs typeface="Lora"/>
                <a:sym typeface="Lora"/>
              </a:defRPr>
            </a:lvl9pPr>
          </a:lstStyle>
          <a:p/>
        </p:txBody>
      </p:sp>
      <p:sp>
        <p:nvSpPr>
          <p:cNvPr id="170" name="Google Shape;170;p23"/>
          <p:cNvSpPr txBox="1"/>
          <p:nvPr>
            <p:ph idx="6" type="subTitle"/>
          </p:nvPr>
        </p:nvSpPr>
        <p:spPr>
          <a:xfrm>
            <a:off x="3903795" y="2970013"/>
            <a:ext cx="1336500" cy="791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71" name="Google Shape;171;p23"/>
          <p:cNvSpPr txBox="1"/>
          <p:nvPr>
            <p:ph idx="7" type="subTitle"/>
          </p:nvPr>
        </p:nvSpPr>
        <p:spPr>
          <a:xfrm>
            <a:off x="5493275" y="2659838"/>
            <a:ext cx="13365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ora"/>
              <a:buNone/>
              <a:defRPr b="1" sz="1800">
                <a:solidFill>
                  <a:schemeClr val="accent3"/>
                </a:solidFill>
                <a:latin typeface="Lora"/>
                <a:ea typeface="Lora"/>
                <a:cs typeface="Lora"/>
                <a:sym typeface="Lora"/>
              </a:defRPr>
            </a:lvl1pPr>
            <a:lvl2pPr lvl="1" rtl="0" algn="ctr">
              <a:lnSpc>
                <a:spcPct val="100000"/>
              </a:lnSpc>
              <a:spcBef>
                <a:spcPts val="0"/>
              </a:spcBef>
              <a:spcAft>
                <a:spcPts val="0"/>
              </a:spcAft>
              <a:buSzPts val="1800"/>
              <a:buFont typeface="Lora"/>
              <a:buNone/>
              <a:defRPr sz="1800">
                <a:latin typeface="Lora"/>
                <a:ea typeface="Lora"/>
                <a:cs typeface="Lora"/>
                <a:sym typeface="Lora"/>
              </a:defRPr>
            </a:lvl2pPr>
            <a:lvl3pPr lvl="2" rtl="0" algn="ctr">
              <a:lnSpc>
                <a:spcPct val="100000"/>
              </a:lnSpc>
              <a:spcBef>
                <a:spcPts val="0"/>
              </a:spcBef>
              <a:spcAft>
                <a:spcPts val="0"/>
              </a:spcAft>
              <a:buSzPts val="1800"/>
              <a:buFont typeface="Lora"/>
              <a:buNone/>
              <a:defRPr sz="1800">
                <a:latin typeface="Lora"/>
                <a:ea typeface="Lora"/>
                <a:cs typeface="Lora"/>
                <a:sym typeface="Lora"/>
              </a:defRPr>
            </a:lvl3pPr>
            <a:lvl4pPr lvl="3" rtl="0" algn="ctr">
              <a:lnSpc>
                <a:spcPct val="100000"/>
              </a:lnSpc>
              <a:spcBef>
                <a:spcPts val="0"/>
              </a:spcBef>
              <a:spcAft>
                <a:spcPts val="0"/>
              </a:spcAft>
              <a:buSzPts val="1800"/>
              <a:buFont typeface="Lora"/>
              <a:buNone/>
              <a:defRPr sz="1800">
                <a:latin typeface="Lora"/>
                <a:ea typeface="Lora"/>
                <a:cs typeface="Lora"/>
                <a:sym typeface="Lora"/>
              </a:defRPr>
            </a:lvl4pPr>
            <a:lvl5pPr lvl="4" rtl="0" algn="ctr">
              <a:lnSpc>
                <a:spcPct val="100000"/>
              </a:lnSpc>
              <a:spcBef>
                <a:spcPts val="0"/>
              </a:spcBef>
              <a:spcAft>
                <a:spcPts val="0"/>
              </a:spcAft>
              <a:buSzPts val="1800"/>
              <a:buFont typeface="Lora"/>
              <a:buNone/>
              <a:defRPr sz="1800">
                <a:latin typeface="Lora"/>
                <a:ea typeface="Lora"/>
                <a:cs typeface="Lora"/>
                <a:sym typeface="Lora"/>
              </a:defRPr>
            </a:lvl5pPr>
            <a:lvl6pPr lvl="5" rtl="0" algn="ctr">
              <a:lnSpc>
                <a:spcPct val="100000"/>
              </a:lnSpc>
              <a:spcBef>
                <a:spcPts val="0"/>
              </a:spcBef>
              <a:spcAft>
                <a:spcPts val="0"/>
              </a:spcAft>
              <a:buSzPts val="1800"/>
              <a:buFont typeface="Lora"/>
              <a:buNone/>
              <a:defRPr sz="1800">
                <a:latin typeface="Lora"/>
                <a:ea typeface="Lora"/>
                <a:cs typeface="Lora"/>
                <a:sym typeface="Lora"/>
              </a:defRPr>
            </a:lvl6pPr>
            <a:lvl7pPr lvl="6" rtl="0" algn="ctr">
              <a:lnSpc>
                <a:spcPct val="100000"/>
              </a:lnSpc>
              <a:spcBef>
                <a:spcPts val="0"/>
              </a:spcBef>
              <a:spcAft>
                <a:spcPts val="0"/>
              </a:spcAft>
              <a:buSzPts val="1800"/>
              <a:buFont typeface="Lora"/>
              <a:buNone/>
              <a:defRPr sz="1800">
                <a:latin typeface="Lora"/>
                <a:ea typeface="Lora"/>
                <a:cs typeface="Lora"/>
                <a:sym typeface="Lora"/>
              </a:defRPr>
            </a:lvl7pPr>
            <a:lvl8pPr lvl="7" rtl="0" algn="ctr">
              <a:lnSpc>
                <a:spcPct val="100000"/>
              </a:lnSpc>
              <a:spcBef>
                <a:spcPts val="0"/>
              </a:spcBef>
              <a:spcAft>
                <a:spcPts val="0"/>
              </a:spcAft>
              <a:buSzPts val="1800"/>
              <a:buFont typeface="Lora"/>
              <a:buNone/>
              <a:defRPr sz="1800">
                <a:latin typeface="Lora"/>
                <a:ea typeface="Lora"/>
                <a:cs typeface="Lora"/>
                <a:sym typeface="Lora"/>
              </a:defRPr>
            </a:lvl8pPr>
            <a:lvl9pPr lvl="8" rtl="0" algn="ctr">
              <a:lnSpc>
                <a:spcPct val="100000"/>
              </a:lnSpc>
              <a:spcBef>
                <a:spcPts val="0"/>
              </a:spcBef>
              <a:spcAft>
                <a:spcPts val="0"/>
              </a:spcAft>
              <a:buSzPts val="1800"/>
              <a:buFont typeface="Lora"/>
              <a:buNone/>
              <a:defRPr sz="1800">
                <a:latin typeface="Lora"/>
                <a:ea typeface="Lora"/>
                <a:cs typeface="Lora"/>
                <a:sym typeface="Lora"/>
              </a:defRPr>
            </a:lvl9pPr>
          </a:lstStyle>
          <a:p/>
        </p:txBody>
      </p:sp>
      <p:sp>
        <p:nvSpPr>
          <p:cNvPr id="172" name="Google Shape;172;p23"/>
          <p:cNvSpPr txBox="1"/>
          <p:nvPr>
            <p:ph idx="8" type="subTitle"/>
          </p:nvPr>
        </p:nvSpPr>
        <p:spPr>
          <a:xfrm>
            <a:off x="5493286" y="2970013"/>
            <a:ext cx="1336500" cy="791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73" name="Google Shape;173;p23"/>
          <p:cNvSpPr txBox="1"/>
          <p:nvPr>
            <p:ph idx="9" type="subTitle"/>
          </p:nvPr>
        </p:nvSpPr>
        <p:spPr>
          <a:xfrm>
            <a:off x="7082767" y="2659838"/>
            <a:ext cx="13365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ora"/>
              <a:buNone/>
              <a:defRPr b="1" sz="1800">
                <a:solidFill>
                  <a:schemeClr val="accent3"/>
                </a:solidFill>
                <a:latin typeface="Lora"/>
                <a:ea typeface="Lora"/>
                <a:cs typeface="Lora"/>
                <a:sym typeface="Lora"/>
              </a:defRPr>
            </a:lvl1pPr>
            <a:lvl2pPr lvl="1" rtl="0" algn="ctr">
              <a:lnSpc>
                <a:spcPct val="100000"/>
              </a:lnSpc>
              <a:spcBef>
                <a:spcPts val="0"/>
              </a:spcBef>
              <a:spcAft>
                <a:spcPts val="0"/>
              </a:spcAft>
              <a:buSzPts val="1800"/>
              <a:buFont typeface="Lora"/>
              <a:buNone/>
              <a:defRPr sz="1800">
                <a:latin typeface="Lora"/>
                <a:ea typeface="Lora"/>
                <a:cs typeface="Lora"/>
                <a:sym typeface="Lora"/>
              </a:defRPr>
            </a:lvl2pPr>
            <a:lvl3pPr lvl="2" rtl="0" algn="ctr">
              <a:lnSpc>
                <a:spcPct val="100000"/>
              </a:lnSpc>
              <a:spcBef>
                <a:spcPts val="0"/>
              </a:spcBef>
              <a:spcAft>
                <a:spcPts val="0"/>
              </a:spcAft>
              <a:buSzPts val="1800"/>
              <a:buFont typeface="Lora"/>
              <a:buNone/>
              <a:defRPr sz="1800">
                <a:latin typeface="Lora"/>
                <a:ea typeface="Lora"/>
                <a:cs typeface="Lora"/>
                <a:sym typeface="Lora"/>
              </a:defRPr>
            </a:lvl3pPr>
            <a:lvl4pPr lvl="3" rtl="0" algn="ctr">
              <a:lnSpc>
                <a:spcPct val="100000"/>
              </a:lnSpc>
              <a:spcBef>
                <a:spcPts val="0"/>
              </a:spcBef>
              <a:spcAft>
                <a:spcPts val="0"/>
              </a:spcAft>
              <a:buSzPts val="1800"/>
              <a:buFont typeface="Lora"/>
              <a:buNone/>
              <a:defRPr sz="1800">
                <a:latin typeface="Lora"/>
                <a:ea typeface="Lora"/>
                <a:cs typeface="Lora"/>
                <a:sym typeface="Lora"/>
              </a:defRPr>
            </a:lvl4pPr>
            <a:lvl5pPr lvl="4" rtl="0" algn="ctr">
              <a:lnSpc>
                <a:spcPct val="100000"/>
              </a:lnSpc>
              <a:spcBef>
                <a:spcPts val="0"/>
              </a:spcBef>
              <a:spcAft>
                <a:spcPts val="0"/>
              </a:spcAft>
              <a:buSzPts val="1800"/>
              <a:buFont typeface="Lora"/>
              <a:buNone/>
              <a:defRPr sz="1800">
                <a:latin typeface="Lora"/>
                <a:ea typeface="Lora"/>
                <a:cs typeface="Lora"/>
                <a:sym typeface="Lora"/>
              </a:defRPr>
            </a:lvl5pPr>
            <a:lvl6pPr lvl="5" rtl="0" algn="ctr">
              <a:lnSpc>
                <a:spcPct val="100000"/>
              </a:lnSpc>
              <a:spcBef>
                <a:spcPts val="0"/>
              </a:spcBef>
              <a:spcAft>
                <a:spcPts val="0"/>
              </a:spcAft>
              <a:buSzPts val="1800"/>
              <a:buFont typeface="Lora"/>
              <a:buNone/>
              <a:defRPr sz="1800">
                <a:latin typeface="Lora"/>
                <a:ea typeface="Lora"/>
                <a:cs typeface="Lora"/>
                <a:sym typeface="Lora"/>
              </a:defRPr>
            </a:lvl6pPr>
            <a:lvl7pPr lvl="6" rtl="0" algn="ctr">
              <a:lnSpc>
                <a:spcPct val="100000"/>
              </a:lnSpc>
              <a:spcBef>
                <a:spcPts val="0"/>
              </a:spcBef>
              <a:spcAft>
                <a:spcPts val="0"/>
              </a:spcAft>
              <a:buSzPts val="1800"/>
              <a:buFont typeface="Lora"/>
              <a:buNone/>
              <a:defRPr sz="1800">
                <a:latin typeface="Lora"/>
                <a:ea typeface="Lora"/>
                <a:cs typeface="Lora"/>
                <a:sym typeface="Lora"/>
              </a:defRPr>
            </a:lvl7pPr>
            <a:lvl8pPr lvl="7" rtl="0" algn="ctr">
              <a:lnSpc>
                <a:spcPct val="100000"/>
              </a:lnSpc>
              <a:spcBef>
                <a:spcPts val="0"/>
              </a:spcBef>
              <a:spcAft>
                <a:spcPts val="0"/>
              </a:spcAft>
              <a:buSzPts val="1800"/>
              <a:buFont typeface="Lora"/>
              <a:buNone/>
              <a:defRPr sz="1800">
                <a:latin typeface="Lora"/>
                <a:ea typeface="Lora"/>
                <a:cs typeface="Lora"/>
                <a:sym typeface="Lora"/>
              </a:defRPr>
            </a:lvl8pPr>
            <a:lvl9pPr lvl="8" rtl="0" algn="ctr">
              <a:lnSpc>
                <a:spcPct val="100000"/>
              </a:lnSpc>
              <a:spcBef>
                <a:spcPts val="0"/>
              </a:spcBef>
              <a:spcAft>
                <a:spcPts val="0"/>
              </a:spcAft>
              <a:buSzPts val="1800"/>
              <a:buFont typeface="Lora"/>
              <a:buNone/>
              <a:defRPr sz="1800">
                <a:latin typeface="Lora"/>
                <a:ea typeface="Lora"/>
                <a:cs typeface="Lora"/>
                <a:sym typeface="Lora"/>
              </a:defRPr>
            </a:lvl9pPr>
          </a:lstStyle>
          <a:p/>
        </p:txBody>
      </p:sp>
      <p:sp>
        <p:nvSpPr>
          <p:cNvPr id="174" name="Google Shape;174;p23"/>
          <p:cNvSpPr txBox="1"/>
          <p:nvPr>
            <p:ph idx="13" type="subTitle"/>
          </p:nvPr>
        </p:nvSpPr>
        <p:spPr>
          <a:xfrm>
            <a:off x="7082778" y="2970013"/>
            <a:ext cx="1336500" cy="791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1">
    <p:spTree>
      <p:nvGrpSpPr>
        <p:cNvPr id="175" name="Shape 175"/>
        <p:cNvGrpSpPr/>
        <p:nvPr/>
      </p:nvGrpSpPr>
      <p:grpSpPr>
        <a:xfrm>
          <a:off x="0" y="0"/>
          <a:ext cx="0" cy="0"/>
          <a:chOff x="0" y="0"/>
          <a:chExt cx="0" cy="0"/>
        </a:xfrm>
      </p:grpSpPr>
      <p:sp>
        <p:nvSpPr>
          <p:cNvPr id="176" name="Google Shape;176;p24"/>
          <p:cNvSpPr txBox="1"/>
          <p:nvPr>
            <p:ph idx="1" type="subTitle"/>
          </p:nvPr>
        </p:nvSpPr>
        <p:spPr>
          <a:xfrm>
            <a:off x="724825" y="2992825"/>
            <a:ext cx="3586500" cy="85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800"/>
              <a:buFont typeface="Lora"/>
              <a:buNone/>
              <a:defRPr b="1" sz="2400">
                <a:solidFill>
                  <a:schemeClr val="accent3"/>
                </a:solidFill>
                <a:latin typeface="Lora"/>
                <a:ea typeface="Lora"/>
                <a:cs typeface="Lora"/>
                <a:sym typeface="Lora"/>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177" name="Google Shape;177;p24"/>
          <p:cNvSpPr txBox="1"/>
          <p:nvPr>
            <p:ph idx="2" type="subTitle"/>
          </p:nvPr>
        </p:nvSpPr>
        <p:spPr>
          <a:xfrm>
            <a:off x="724825" y="3846625"/>
            <a:ext cx="2464200" cy="74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p:txBody>
      </p:sp>
      <p:sp>
        <p:nvSpPr>
          <p:cNvPr id="178" name="Google Shape;178;p24"/>
          <p:cNvSpPr/>
          <p:nvPr/>
        </p:nvSpPr>
        <p:spPr>
          <a:xfrm>
            <a:off x="4529375" y="-10325"/>
            <a:ext cx="4614600" cy="516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p:nvPr/>
        </p:nvSpPr>
        <p:spPr>
          <a:xfrm>
            <a:off x="0" y="-10325"/>
            <a:ext cx="251700" cy="516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p:nvPr/>
        </p:nvSpPr>
        <p:spPr>
          <a:xfrm>
            <a:off x="868500" y="2299613"/>
            <a:ext cx="980557" cy="272128"/>
          </a:xfrm>
          <a:custGeom>
            <a:rect b="b" l="l" r="r" t="t"/>
            <a:pathLst>
              <a:path extrusionOk="0" h="4061" w="14633">
                <a:moveTo>
                  <a:pt x="481" y="1"/>
                </a:moveTo>
                <a:cubicBezTo>
                  <a:pt x="282" y="1"/>
                  <a:pt x="0" y="200"/>
                  <a:pt x="0" y="481"/>
                </a:cubicBezTo>
                <a:cubicBezTo>
                  <a:pt x="0" y="746"/>
                  <a:pt x="282" y="962"/>
                  <a:pt x="481" y="962"/>
                </a:cubicBezTo>
                <a:cubicBezTo>
                  <a:pt x="763" y="962"/>
                  <a:pt x="1028" y="746"/>
                  <a:pt x="1028" y="481"/>
                </a:cubicBezTo>
                <a:cubicBezTo>
                  <a:pt x="1028" y="200"/>
                  <a:pt x="763" y="1"/>
                  <a:pt x="481" y="1"/>
                </a:cubicBezTo>
                <a:close/>
                <a:moveTo>
                  <a:pt x="3928" y="1"/>
                </a:moveTo>
                <a:cubicBezTo>
                  <a:pt x="3663" y="1"/>
                  <a:pt x="3447" y="200"/>
                  <a:pt x="3447" y="481"/>
                </a:cubicBezTo>
                <a:cubicBezTo>
                  <a:pt x="3447" y="746"/>
                  <a:pt x="3663" y="962"/>
                  <a:pt x="3928" y="962"/>
                </a:cubicBezTo>
                <a:cubicBezTo>
                  <a:pt x="4209" y="962"/>
                  <a:pt x="4425" y="746"/>
                  <a:pt x="4425" y="481"/>
                </a:cubicBezTo>
                <a:cubicBezTo>
                  <a:pt x="4425" y="200"/>
                  <a:pt x="4209" y="1"/>
                  <a:pt x="3928" y="1"/>
                </a:cubicBezTo>
                <a:close/>
                <a:moveTo>
                  <a:pt x="7325" y="1"/>
                </a:moveTo>
                <a:cubicBezTo>
                  <a:pt x="7043" y="1"/>
                  <a:pt x="6828" y="200"/>
                  <a:pt x="6828" y="481"/>
                </a:cubicBezTo>
                <a:cubicBezTo>
                  <a:pt x="6828" y="746"/>
                  <a:pt x="7043" y="962"/>
                  <a:pt x="7325" y="962"/>
                </a:cubicBezTo>
                <a:cubicBezTo>
                  <a:pt x="7590" y="962"/>
                  <a:pt x="7805" y="746"/>
                  <a:pt x="7805" y="481"/>
                </a:cubicBezTo>
                <a:cubicBezTo>
                  <a:pt x="7805" y="200"/>
                  <a:pt x="7590" y="1"/>
                  <a:pt x="7325" y="1"/>
                </a:cubicBezTo>
                <a:close/>
                <a:moveTo>
                  <a:pt x="10705" y="1"/>
                </a:moveTo>
                <a:cubicBezTo>
                  <a:pt x="10424" y="1"/>
                  <a:pt x="10225" y="200"/>
                  <a:pt x="10225" y="481"/>
                </a:cubicBezTo>
                <a:cubicBezTo>
                  <a:pt x="10225" y="746"/>
                  <a:pt x="10424" y="962"/>
                  <a:pt x="10705" y="962"/>
                </a:cubicBezTo>
                <a:cubicBezTo>
                  <a:pt x="10970" y="962"/>
                  <a:pt x="11186" y="746"/>
                  <a:pt x="11186" y="481"/>
                </a:cubicBezTo>
                <a:cubicBezTo>
                  <a:pt x="11186" y="200"/>
                  <a:pt x="10970" y="1"/>
                  <a:pt x="10705" y="1"/>
                </a:cubicBezTo>
                <a:close/>
                <a:moveTo>
                  <a:pt x="14086" y="1"/>
                </a:moveTo>
                <a:cubicBezTo>
                  <a:pt x="13804" y="1"/>
                  <a:pt x="13605" y="200"/>
                  <a:pt x="13605" y="481"/>
                </a:cubicBezTo>
                <a:cubicBezTo>
                  <a:pt x="13605" y="746"/>
                  <a:pt x="13804" y="962"/>
                  <a:pt x="14086" y="962"/>
                </a:cubicBezTo>
                <a:cubicBezTo>
                  <a:pt x="14367" y="962"/>
                  <a:pt x="14633" y="746"/>
                  <a:pt x="14633" y="481"/>
                </a:cubicBezTo>
                <a:cubicBezTo>
                  <a:pt x="14633" y="200"/>
                  <a:pt x="14367" y="1"/>
                  <a:pt x="14086" y="1"/>
                </a:cubicBezTo>
                <a:close/>
                <a:moveTo>
                  <a:pt x="481" y="3033"/>
                </a:moveTo>
                <a:cubicBezTo>
                  <a:pt x="282" y="3033"/>
                  <a:pt x="0" y="3232"/>
                  <a:pt x="0" y="3514"/>
                </a:cubicBezTo>
                <a:cubicBezTo>
                  <a:pt x="0" y="3795"/>
                  <a:pt x="282" y="4061"/>
                  <a:pt x="481" y="4061"/>
                </a:cubicBezTo>
                <a:cubicBezTo>
                  <a:pt x="763" y="4061"/>
                  <a:pt x="1028" y="3795"/>
                  <a:pt x="1028" y="3514"/>
                </a:cubicBezTo>
                <a:cubicBezTo>
                  <a:pt x="1028" y="3232"/>
                  <a:pt x="763" y="3033"/>
                  <a:pt x="481" y="3033"/>
                </a:cubicBezTo>
                <a:close/>
                <a:moveTo>
                  <a:pt x="3928" y="3033"/>
                </a:moveTo>
                <a:cubicBezTo>
                  <a:pt x="3663" y="3033"/>
                  <a:pt x="3447" y="3232"/>
                  <a:pt x="3447" y="3514"/>
                </a:cubicBezTo>
                <a:cubicBezTo>
                  <a:pt x="3447" y="3795"/>
                  <a:pt x="3663" y="4061"/>
                  <a:pt x="3928" y="4061"/>
                </a:cubicBezTo>
                <a:cubicBezTo>
                  <a:pt x="4209" y="4061"/>
                  <a:pt x="4425" y="3795"/>
                  <a:pt x="4425" y="3514"/>
                </a:cubicBezTo>
                <a:cubicBezTo>
                  <a:pt x="4425" y="3232"/>
                  <a:pt x="4209" y="3033"/>
                  <a:pt x="3928" y="3033"/>
                </a:cubicBezTo>
                <a:close/>
                <a:moveTo>
                  <a:pt x="7325" y="3033"/>
                </a:moveTo>
                <a:cubicBezTo>
                  <a:pt x="7043" y="3033"/>
                  <a:pt x="6828" y="3232"/>
                  <a:pt x="6828" y="3514"/>
                </a:cubicBezTo>
                <a:cubicBezTo>
                  <a:pt x="6828" y="3795"/>
                  <a:pt x="7043" y="4061"/>
                  <a:pt x="7325" y="4061"/>
                </a:cubicBezTo>
                <a:cubicBezTo>
                  <a:pt x="7590" y="4061"/>
                  <a:pt x="7805" y="3795"/>
                  <a:pt x="7805" y="3514"/>
                </a:cubicBezTo>
                <a:cubicBezTo>
                  <a:pt x="7805" y="3232"/>
                  <a:pt x="7590" y="3033"/>
                  <a:pt x="7325" y="3033"/>
                </a:cubicBezTo>
                <a:close/>
                <a:moveTo>
                  <a:pt x="10705" y="3033"/>
                </a:moveTo>
                <a:cubicBezTo>
                  <a:pt x="10424" y="3033"/>
                  <a:pt x="10225" y="3232"/>
                  <a:pt x="10225" y="3514"/>
                </a:cubicBezTo>
                <a:cubicBezTo>
                  <a:pt x="10225" y="3795"/>
                  <a:pt x="10424" y="4061"/>
                  <a:pt x="10705" y="4061"/>
                </a:cubicBezTo>
                <a:cubicBezTo>
                  <a:pt x="10970" y="4061"/>
                  <a:pt x="11186" y="3795"/>
                  <a:pt x="11186" y="3514"/>
                </a:cubicBezTo>
                <a:cubicBezTo>
                  <a:pt x="11186" y="3232"/>
                  <a:pt x="10970" y="3033"/>
                  <a:pt x="10705" y="3033"/>
                </a:cubicBezTo>
                <a:close/>
                <a:moveTo>
                  <a:pt x="14086" y="3033"/>
                </a:moveTo>
                <a:cubicBezTo>
                  <a:pt x="13804" y="3033"/>
                  <a:pt x="13605" y="3232"/>
                  <a:pt x="13605" y="3514"/>
                </a:cubicBezTo>
                <a:cubicBezTo>
                  <a:pt x="13605" y="3795"/>
                  <a:pt x="13804" y="4061"/>
                  <a:pt x="14086" y="4061"/>
                </a:cubicBezTo>
                <a:cubicBezTo>
                  <a:pt x="14367" y="4061"/>
                  <a:pt x="14633" y="3795"/>
                  <a:pt x="14633" y="3514"/>
                </a:cubicBezTo>
                <a:cubicBezTo>
                  <a:pt x="14633" y="3232"/>
                  <a:pt x="14367" y="3033"/>
                  <a:pt x="14086" y="303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rot="-5400000">
            <a:off x="0" y="-18774"/>
            <a:ext cx="1117551" cy="1117551"/>
          </a:xfrm>
          <a:custGeom>
            <a:rect b="b" l="l" r="r" t="t"/>
            <a:pathLst>
              <a:path extrusionOk="0" h="12297" w="12297">
                <a:moveTo>
                  <a:pt x="0" y="0"/>
                </a:moveTo>
                <a:cubicBezTo>
                  <a:pt x="0" y="6778"/>
                  <a:pt x="5535" y="12296"/>
                  <a:pt x="12296" y="12296"/>
                </a:cubicBezTo>
                <a:lnTo>
                  <a:pt x="122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_2_1">
    <p:bg>
      <p:bgPr>
        <a:solidFill>
          <a:schemeClr val="accent1"/>
        </a:solidFill>
      </p:bgPr>
    </p:bg>
    <p:spTree>
      <p:nvGrpSpPr>
        <p:cNvPr id="182" name="Shape 182"/>
        <p:cNvGrpSpPr/>
        <p:nvPr/>
      </p:nvGrpSpPr>
      <p:grpSpPr>
        <a:xfrm>
          <a:off x="0" y="0"/>
          <a:ext cx="0" cy="0"/>
          <a:chOff x="0" y="0"/>
          <a:chExt cx="0" cy="0"/>
        </a:xfrm>
      </p:grpSpPr>
      <p:sp>
        <p:nvSpPr>
          <p:cNvPr id="183" name="Google Shape;183;p25"/>
          <p:cNvSpPr/>
          <p:nvPr/>
        </p:nvSpPr>
        <p:spPr>
          <a:xfrm>
            <a:off x="4572000" y="258975"/>
            <a:ext cx="4320300" cy="4661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txBox="1"/>
          <p:nvPr>
            <p:ph idx="1" type="subTitle"/>
          </p:nvPr>
        </p:nvSpPr>
        <p:spPr>
          <a:xfrm>
            <a:off x="5333130" y="2123325"/>
            <a:ext cx="27432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2400">
                <a:solidFill>
                  <a:schemeClr val="accent3"/>
                </a:solidFill>
                <a:latin typeface="Lora"/>
                <a:ea typeface="Lora"/>
                <a:cs typeface="Lora"/>
                <a:sym typeface="Lora"/>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185" name="Google Shape;185;p25"/>
          <p:cNvSpPr txBox="1"/>
          <p:nvPr>
            <p:ph idx="2" type="subTitle"/>
          </p:nvPr>
        </p:nvSpPr>
        <p:spPr>
          <a:xfrm>
            <a:off x="5333130" y="2642650"/>
            <a:ext cx="2743200" cy="785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86" name="Google Shape;186;p25"/>
          <p:cNvSpPr/>
          <p:nvPr/>
        </p:nvSpPr>
        <p:spPr>
          <a:xfrm>
            <a:off x="6214451" y="1652388"/>
            <a:ext cx="980557" cy="272128"/>
          </a:xfrm>
          <a:custGeom>
            <a:rect b="b" l="l" r="r" t="t"/>
            <a:pathLst>
              <a:path extrusionOk="0" h="4061" w="14633">
                <a:moveTo>
                  <a:pt x="481" y="1"/>
                </a:moveTo>
                <a:cubicBezTo>
                  <a:pt x="282" y="1"/>
                  <a:pt x="0" y="200"/>
                  <a:pt x="0" y="481"/>
                </a:cubicBezTo>
                <a:cubicBezTo>
                  <a:pt x="0" y="746"/>
                  <a:pt x="282" y="962"/>
                  <a:pt x="481" y="962"/>
                </a:cubicBezTo>
                <a:cubicBezTo>
                  <a:pt x="763" y="962"/>
                  <a:pt x="1028" y="746"/>
                  <a:pt x="1028" y="481"/>
                </a:cubicBezTo>
                <a:cubicBezTo>
                  <a:pt x="1028" y="200"/>
                  <a:pt x="763" y="1"/>
                  <a:pt x="481" y="1"/>
                </a:cubicBezTo>
                <a:close/>
                <a:moveTo>
                  <a:pt x="3928" y="1"/>
                </a:moveTo>
                <a:cubicBezTo>
                  <a:pt x="3663" y="1"/>
                  <a:pt x="3447" y="200"/>
                  <a:pt x="3447" y="481"/>
                </a:cubicBezTo>
                <a:cubicBezTo>
                  <a:pt x="3447" y="746"/>
                  <a:pt x="3663" y="962"/>
                  <a:pt x="3928" y="962"/>
                </a:cubicBezTo>
                <a:cubicBezTo>
                  <a:pt x="4209" y="962"/>
                  <a:pt x="4425" y="746"/>
                  <a:pt x="4425" y="481"/>
                </a:cubicBezTo>
                <a:cubicBezTo>
                  <a:pt x="4425" y="200"/>
                  <a:pt x="4209" y="1"/>
                  <a:pt x="3928" y="1"/>
                </a:cubicBezTo>
                <a:close/>
                <a:moveTo>
                  <a:pt x="7325" y="1"/>
                </a:moveTo>
                <a:cubicBezTo>
                  <a:pt x="7043" y="1"/>
                  <a:pt x="6828" y="200"/>
                  <a:pt x="6828" y="481"/>
                </a:cubicBezTo>
                <a:cubicBezTo>
                  <a:pt x="6828" y="746"/>
                  <a:pt x="7043" y="962"/>
                  <a:pt x="7325" y="962"/>
                </a:cubicBezTo>
                <a:cubicBezTo>
                  <a:pt x="7590" y="962"/>
                  <a:pt x="7805" y="746"/>
                  <a:pt x="7805" y="481"/>
                </a:cubicBezTo>
                <a:cubicBezTo>
                  <a:pt x="7805" y="200"/>
                  <a:pt x="7590" y="1"/>
                  <a:pt x="7325" y="1"/>
                </a:cubicBezTo>
                <a:close/>
                <a:moveTo>
                  <a:pt x="10705" y="1"/>
                </a:moveTo>
                <a:cubicBezTo>
                  <a:pt x="10424" y="1"/>
                  <a:pt x="10225" y="200"/>
                  <a:pt x="10225" y="481"/>
                </a:cubicBezTo>
                <a:cubicBezTo>
                  <a:pt x="10225" y="746"/>
                  <a:pt x="10424" y="962"/>
                  <a:pt x="10705" y="962"/>
                </a:cubicBezTo>
                <a:cubicBezTo>
                  <a:pt x="10970" y="962"/>
                  <a:pt x="11186" y="746"/>
                  <a:pt x="11186" y="481"/>
                </a:cubicBezTo>
                <a:cubicBezTo>
                  <a:pt x="11186" y="200"/>
                  <a:pt x="10970" y="1"/>
                  <a:pt x="10705" y="1"/>
                </a:cubicBezTo>
                <a:close/>
                <a:moveTo>
                  <a:pt x="14086" y="1"/>
                </a:moveTo>
                <a:cubicBezTo>
                  <a:pt x="13804" y="1"/>
                  <a:pt x="13605" y="200"/>
                  <a:pt x="13605" y="481"/>
                </a:cubicBezTo>
                <a:cubicBezTo>
                  <a:pt x="13605" y="746"/>
                  <a:pt x="13804" y="962"/>
                  <a:pt x="14086" y="962"/>
                </a:cubicBezTo>
                <a:cubicBezTo>
                  <a:pt x="14367" y="962"/>
                  <a:pt x="14633" y="746"/>
                  <a:pt x="14633" y="481"/>
                </a:cubicBezTo>
                <a:cubicBezTo>
                  <a:pt x="14633" y="200"/>
                  <a:pt x="14367" y="1"/>
                  <a:pt x="14086" y="1"/>
                </a:cubicBezTo>
                <a:close/>
                <a:moveTo>
                  <a:pt x="481" y="3033"/>
                </a:moveTo>
                <a:cubicBezTo>
                  <a:pt x="282" y="3033"/>
                  <a:pt x="0" y="3232"/>
                  <a:pt x="0" y="3514"/>
                </a:cubicBezTo>
                <a:cubicBezTo>
                  <a:pt x="0" y="3795"/>
                  <a:pt x="282" y="4061"/>
                  <a:pt x="481" y="4061"/>
                </a:cubicBezTo>
                <a:cubicBezTo>
                  <a:pt x="763" y="4061"/>
                  <a:pt x="1028" y="3795"/>
                  <a:pt x="1028" y="3514"/>
                </a:cubicBezTo>
                <a:cubicBezTo>
                  <a:pt x="1028" y="3232"/>
                  <a:pt x="763" y="3033"/>
                  <a:pt x="481" y="3033"/>
                </a:cubicBezTo>
                <a:close/>
                <a:moveTo>
                  <a:pt x="3928" y="3033"/>
                </a:moveTo>
                <a:cubicBezTo>
                  <a:pt x="3663" y="3033"/>
                  <a:pt x="3447" y="3232"/>
                  <a:pt x="3447" y="3514"/>
                </a:cubicBezTo>
                <a:cubicBezTo>
                  <a:pt x="3447" y="3795"/>
                  <a:pt x="3663" y="4061"/>
                  <a:pt x="3928" y="4061"/>
                </a:cubicBezTo>
                <a:cubicBezTo>
                  <a:pt x="4209" y="4061"/>
                  <a:pt x="4425" y="3795"/>
                  <a:pt x="4425" y="3514"/>
                </a:cubicBezTo>
                <a:cubicBezTo>
                  <a:pt x="4425" y="3232"/>
                  <a:pt x="4209" y="3033"/>
                  <a:pt x="3928" y="3033"/>
                </a:cubicBezTo>
                <a:close/>
                <a:moveTo>
                  <a:pt x="7325" y="3033"/>
                </a:moveTo>
                <a:cubicBezTo>
                  <a:pt x="7043" y="3033"/>
                  <a:pt x="6828" y="3232"/>
                  <a:pt x="6828" y="3514"/>
                </a:cubicBezTo>
                <a:cubicBezTo>
                  <a:pt x="6828" y="3795"/>
                  <a:pt x="7043" y="4061"/>
                  <a:pt x="7325" y="4061"/>
                </a:cubicBezTo>
                <a:cubicBezTo>
                  <a:pt x="7590" y="4061"/>
                  <a:pt x="7805" y="3795"/>
                  <a:pt x="7805" y="3514"/>
                </a:cubicBezTo>
                <a:cubicBezTo>
                  <a:pt x="7805" y="3232"/>
                  <a:pt x="7590" y="3033"/>
                  <a:pt x="7325" y="3033"/>
                </a:cubicBezTo>
                <a:close/>
                <a:moveTo>
                  <a:pt x="10705" y="3033"/>
                </a:moveTo>
                <a:cubicBezTo>
                  <a:pt x="10424" y="3033"/>
                  <a:pt x="10225" y="3232"/>
                  <a:pt x="10225" y="3514"/>
                </a:cubicBezTo>
                <a:cubicBezTo>
                  <a:pt x="10225" y="3795"/>
                  <a:pt x="10424" y="4061"/>
                  <a:pt x="10705" y="4061"/>
                </a:cubicBezTo>
                <a:cubicBezTo>
                  <a:pt x="10970" y="4061"/>
                  <a:pt x="11186" y="3795"/>
                  <a:pt x="11186" y="3514"/>
                </a:cubicBezTo>
                <a:cubicBezTo>
                  <a:pt x="11186" y="3232"/>
                  <a:pt x="10970" y="3033"/>
                  <a:pt x="10705" y="3033"/>
                </a:cubicBezTo>
                <a:close/>
                <a:moveTo>
                  <a:pt x="14086" y="3033"/>
                </a:moveTo>
                <a:cubicBezTo>
                  <a:pt x="13804" y="3033"/>
                  <a:pt x="13605" y="3232"/>
                  <a:pt x="13605" y="3514"/>
                </a:cubicBezTo>
                <a:cubicBezTo>
                  <a:pt x="13605" y="3795"/>
                  <a:pt x="13804" y="4061"/>
                  <a:pt x="14086" y="4061"/>
                </a:cubicBezTo>
                <a:cubicBezTo>
                  <a:pt x="14367" y="4061"/>
                  <a:pt x="14633" y="3795"/>
                  <a:pt x="14633" y="3514"/>
                </a:cubicBezTo>
                <a:cubicBezTo>
                  <a:pt x="14633" y="3232"/>
                  <a:pt x="14367" y="3033"/>
                  <a:pt x="14086" y="303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solidFill>
          <a:schemeClr val="accent1"/>
        </a:solidFill>
      </p:bgPr>
    </p:bg>
    <p:spTree>
      <p:nvGrpSpPr>
        <p:cNvPr id="187" name="Shape 187"/>
        <p:cNvGrpSpPr/>
        <p:nvPr/>
      </p:nvGrpSpPr>
      <p:grpSpPr>
        <a:xfrm>
          <a:off x="0" y="0"/>
          <a:ext cx="0" cy="0"/>
          <a:chOff x="0" y="0"/>
          <a:chExt cx="0" cy="0"/>
        </a:xfrm>
      </p:grpSpPr>
      <p:sp>
        <p:nvSpPr>
          <p:cNvPr id="188" name="Google Shape;188;p26"/>
          <p:cNvSpPr txBox="1"/>
          <p:nvPr>
            <p:ph type="ctrTitle"/>
          </p:nvPr>
        </p:nvSpPr>
        <p:spPr>
          <a:xfrm>
            <a:off x="724800" y="1115188"/>
            <a:ext cx="3449100" cy="9900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9" name="Google Shape;189;p26"/>
          <p:cNvSpPr txBox="1"/>
          <p:nvPr>
            <p:ph idx="1" type="subTitle"/>
          </p:nvPr>
        </p:nvSpPr>
        <p:spPr>
          <a:xfrm>
            <a:off x="724800" y="1921063"/>
            <a:ext cx="3449100" cy="94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 name="Google Shape;190;p26"/>
          <p:cNvSpPr txBox="1"/>
          <p:nvPr/>
        </p:nvSpPr>
        <p:spPr>
          <a:xfrm>
            <a:off x="724800" y="3602613"/>
            <a:ext cx="3203100" cy="771000"/>
          </a:xfrm>
          <a:prstGeom prst="rect">
            <a:avLst/>
          </a:prstGeom>
          <a:noFill/>
          <a:ln>
            <a:noFill/>
          </a:ln>
        </p:spPr>
        <p:txBody>
          <a:bodyPr anchorCtr="0" anchor="t" bIns="91425" lIns="91425" spcFirstLastPara="1" rIns="91425" wrap="square" tIns="91425">
            <a:noAutofit/>
          </a:bodyPr>
          <a:lstStyle/>
          <a:p>
            <a:pPr indent="0" lvl="0" marL="0" rtl="0" algn="l">
              <a:lnSpc>
                <a:spcPct val="114000"/>
              </a:lnSpc>
              <a:spcBef>
                <a:spcPts val="0"/>
              </a:spcBef>
              <a:spcAft>
                <a:spcPts val="0"/>
              </a:spcAft>
              <a:buClr>
                <a:schemeClr val="dk1"/>
              </a:buClr>
              <a:buSzPts val="1100"/>
              <a:buFont typeface="Arial"/>
              <a:buNone/>
            </a:pPr>
            <a:r>
              <a:rPr lang="en" sz="1200">
                <a:solidFill>
                  <a:schemeClr val="accent4"/>
                </a:solidFill>
                <a:latin typeface="Roboto"/>
                <a:ea typeface="Roboto"/>
                <a:cs typeface="Roboto"/>
                <a:sym typeface="Roboto"/>
              </a:rPr>
              <a:t>CREDITS: This presentation template was created by </a:t>
            </a:r>
            <a:r>
              <a:rPr b="1" lang="en" sz="1200">
                <a:solidFill>
                  <a:schemeClr val="accent4"/>
                </a:solidFill>
                <a:uFill>
                  <a:noFill/>
                </a:uFill>
                <a:latin typeface="Roboto"/>
                <a:ea typeface="Roboto"/>
                <a:cs typeface="Roboto"/>
                <a:sym typeface="Roboto"/>
                <a:hlinkClick r:id="rId2">
                  <a:extLst>
                    <a:ext uri="{A12FA001-AC4F-418D-AE19-62706E023703}">
                      <ahyp:hlinkClr val="tx"/>
                    </a:ext>
                  </a:extLst>
                </a:hlinkClick>
              </a:rPr>
              <a:t>Slidesgo</a:t>
            </a:r>
            <a:r>
              <a:rPr b="1" lang="en" sz="1200">
                <a:solidFill>
                  <a:schemeClr val="accent4"/>
                </a:solidFill>
                <a:latin typeface="Roboto"/>
                <a:ea typeface="Roboto"/>
                <a:cs typeface="Roboto"/>
                <a:sym typeface="Roboto"/>
              </a:rPr>
              <a:t>,</a:t>
            </a:r>
            <a:r>
              <a:rPr lang="en" sz="1200">
                <a:solidFill>
                  <a:schemeClr val="accent4"/>
                </a:solidFill>
                <a:latin typeface="Roboto"/>
                <a:ea typeface="Roboto"/>
                <a:cs typeface="Roboto"/>
                <a:sym typeface="Roboto"/>
              </a:rPr>
              <a:t> including icons by </a:t>
            </a:r>
            <a:r>
              <a:rPr b="1" lang="en" sz="1200">
                <a:solidFill>
                  <a:schemeClr val="accent4"/>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accent4"/>
                </a:solidFill>
                <a:latin typeface="Roboto"/>
                <a:ea typeface="Roboto"/>
                <a:cs typeface="Roboto"/>
                <a:sym typeface="Roboto"/>
              </a:rPr>
              <a:t>, infographics &amp; images by </a:t>
            </a:r>
            <a:r>
              <a:rPr b="1" lang="en" sz="1200">
                <a:solidFill>
                  <a:schemeClr val="accent4"/>
                </a:solidFill>
                <a:uFill>
                  <a:noFill/>
                </a:uFill>
                <a:latin typeface="Roboto"/>
                <a:ea typeface="Roboto"/>
                <a:cs typeface="Roboto"/>
                <a:sym typeface="Roboto"/>
                <a:hlinkClick r:id="rId4">
                  <a:extLst>
                    <a:ext uri="{A12FA001-AC4F-418D-AE19-62706E023703}">
                      <ahyp:hlinkClr val="tx"/>
                    </a:ext>
                  </a:extLst>
                </a:hlinkClick>
              </a:rPr>
              <a:t>Freepik</a:t>
            </a:r>
            <a:r>
              <a:rPr lang="en" sz="1200">
                <a:solidFill>
                  <a:schemeClr val="accent4"/>
                </a:solidFill>
                <a:latin typeface="Roboto"/>
                <a:ea typeface="Roboto"/>
                <a:cs typeface="Roboto"/>
                <a:sym typeface="Roboto"/>
              </a:rPr>
              <a:t> </a:t>
            </a:r>
            <a:endParaRPr sz="1200">
              <a:solidFill>
                <a:schemeClr val="accent4"/>
              </a:solidFill>
              <a:latin typeface="Roboto"/>
              <a:ea typeface="Roboto"/>
              <a:cs typeface="Roboto"/>
              <a:sym typeface="Roboto"/>
            </a:endParaRPr>
          </a:p>
        </p:txBody>
      </p:sp>
      <p:sp>
        <p:nvSpPr>
          <p:cNvPr id="191" name="Google Shape;191;p26"/>
          <p:cNvSpPr/>
          <p:nvPr/>
        </p:nvSpPr>
        <p:spPr>
          <a:xfrm>
            <a:off x="834825" y="540000"/>
            <a:ext cx="980557" cy="272128"/>
          </a:xfrm>
          <a:custGeom>
            <a:rect b="b" l="l" r="r" t="t"/>
            <a:pathLst>
              <a:path extrusionOk="0" h="4061" w="14633">
                <a:moveTo>
                  <a:pt x="481" y="1"/>
                </a:moveTo>
                <a:cubicBezTo>
                  <a:pt x="282" y="1"/>
                  <a:pt x="0" y="200"/>
                  <a:pt x="0" y="481"/>
                </a:cubicBezTo>
                <a:cubicBezTo>
                  <a:pt x="0" y="746"/>
                  <a:pt x="282" y="962"/>
                  <a:pt x="481" y="962"/>
                </a:cubicBezTo>
                <a:cubicBezTo>
                  <a:pt x="763" y="962"/>
                  <a:pt x="1028" y="746"/>
                  <a:pt x="1028" y="481"/>
                </a:cubicBezTo>
                <a:cubicBezTo>
                  <a:pt x="1028" y="200"/>
                  <a:pt x="763" y="1"/>
                  <a:pt x="481" y="1"/>
                </a:cubicBezTo>
                <a:close/>
                <a:moveTo>
                  <a:pt x="3928" y="1"/>
                </a:moveTo>
                <a:cubicBezTo>
                  <a:pt x="3663" y="1"/>
                  <a:pt x="3447" y="200"/>
                  <a:pt x="3447" y="481"/>
                </a:cubicBezTo>
                <a:cubicBezTo>
                  <a:pt x="3447" y="746"/>
                  <a:pt x="3663" y="962"/>
                  <a:pt x="3928" y="962"/>
                </a:cubicBezTo>
                <a:cubicBezTo>
                  <a:pt x="4209" y="962"/>
                  <a:pt x="4425" y="746"/>
                  <a:pt x="4425" y="481"/>
                </a:cubicBezTo>
                <a:cubicBezTo>
                  <a:pt x="4425" y="200"/>
                  <a:pt x="4209" y="1"/>
                  <a:pt x="3928" y="1"/>
                </a:cubicBezTo>
                <a:close/>
                <a:moveTo>
                  <a:pt x="7325" y="1"/>
                </a:moveTo>
                <a:cubicBezTo>
                  <a:pt x="7043" y="1"/>
                  <a:pt x="6828" y="200"/>
                  <a:pt x="6828" y="481"/>
                </a:cubicBezTo>
                <a:cubicBezTo>
                  <a:pt x="6828" y="746"/>
                  <a:pt x="7043" y="962"/>
                  <a:pt x="7325" y="962"/>
                </a:cubicBezTo>
                <a:cubicBezTo>
                  <a:pt x="7590" y="962"/>
                  <a:pt x="7805" y="746"/>
                  <a:pt x="7805" y="481"/>
                </a:cubicBezTo>
                <a:cubicBezTo>
                  <a:pt x="7805" y="200"/>
                  <a:pt x="7590" y="1"/>
                  <a:pt x="7325" y="1"/>
                </a:cubicBezTo>
                <a:close/>
                <a:moveTo>
                  <a:pt x="10705" y="1"/>
                </a:moveTo>
                <a:cubicBezTo>
                  <a:pt x="10424" y="1"/>
                  <a:pt x="10225" y="200"/>
                  <a:pt x="10225" y="481"/>
                </a:cubicBezTo>
                <a:cubicBezTo>
                  <a:pt x="10225" y="746"/>
                  <a:pt x="10424" y="962"/>
                  <a:pt x="10705" y="962"/>
                </a:cubicBezTo>
                <a:cubicBezTo>
                  <a:pt x="10970" y="962"/>
                  <a:pt x="11186" y="746"/>
                  <a:pt x="11186" y="481"/>
                </a:cubicBezTo>
                <a:cubicBezTo>
                  <a:pt x="11186" y="200"/>
                  <a:pt x="10970" y="1"/>
                  <a:pt x="10705" y="1"/>
                </a:cubicBezTo>
                <a:close/>
                <a:moveTo>
                  <a:pt x="14086" y="1"/>
                </a:moveTo>
                <a:cubicBezTo>
                  <a:pt x="13804" y="1"/>
                  <a:pt x="13605" y="200"/>
                  <a:pt x="13605" y="481"/>
                </a:cubicBezTo>
                <a:cubicBezTo>
                  <a:pt x="13605" y="746"/>
                  <a:pt x="13804" y="962"/>
                  <a:pt x="14086" y="962"/>
                </a:cubicBezTo>
                <a:cubicBezTo>
                  <a:pt x="14367" y="962"/>
                  <a:pt x="14633" y="746"/>
                  <a:pt x="14633" y="481"/>
                </a:cubicBezTo>
                <a:cubicBezTo>
                  <a:pt x="14633" y="200"/>
                  <a:pt x="14367" y="1"/>
                  <a:pt x="14086" y="1"/>
                </a:cubicBezTo>
                <a:close/>
                <a:moveTo>
                  <a:pt x="481" y="3033"/>
                </a:moveTo>
                <a:cubicBezTo>
                  <a:pt x="282" y="3033"/>
                  <a:pt x="0" y="3232"/>
                  <a:pt x="0" y="3514"/>
                </a:cubicBezTo>
                <a:cubicBezTo>
                  <a:pt x="0" y="3795"/>
                  <a:pt x="282" y="4061"/>
                  <a:pt x="481" y="4061"/>
                </a:cubicBezTo>
                <a:cubicBezTo>
                  <a:pt x="763" y="4061"/>
                  <a:pt x="1028" y="3795"/>
                  <a:pt x="1028" y="3514"/>
                </a:cubicBezTo>
                <a:cubicBezTo>
                  <a:pt x="1028" y="3232"/>
                  <a:pt x="763" y="3033"/>
                  <a:pt x="481" y="3033"/>
                </a:cubicBezTo>
                <a:close/>
                <a:moveTo>
                  <a:pt x="3928" y="3033"/>
                </a:moveTo>
                <a:cubicBezTo>
                  <a:pt x="3663" y="3033"/>
                  <a:pt x="3447" y="3232"/>
                  <a:pt x="3447" y="3514"/>
                </a:cubicBezTo>
                <a:cubicBezTo>
                  <a:pt x="3447" y="3795"/>
                  <a:pt x="3663" y="4061"/>
                  <a:pt x="3928" y="4061"/>
                </a:cubicBezTo>
                <a:cubicBezTo>
                  <a:pt x="4209" y="4061"/>
                  <a:pt x="4425" y="3795"/>
                  <a:pt x="4425" y="3514"/>
                </a:cubicBezTo>
                <a:cubicBezTo>
                  <a:pt x="4425" y="3232"/>
                  <a:pt x="4209" y="3033"/>
                  <a:pt x="3928" y="3033"/>
                </a:cubicBezTo>
                <a:close/>
                <a:moveTo>
                  <a:pt x="7325" y="3033"/>
                </a:moveTo>
                <a:cubicBezTo>
                  <a:pt x="7043" y="3033"/>
                  <a:pt x="6828" y="3232"/>
                  <a:pt x="6828" y="3514"/>
                </a:cubicBezTo>
                <a:cubicBezTo>
                  <a:pt x="6828" y="3795"/>
                  <a:pt x="7043" y="4061"/>
                  <a:pt x="7325" y="4061"/>
                </a:cubicBezTo>
                <a:cubicBezTo>
                  <a:pt x="7590" y="4061"/>
                  <a:pt x="7805" y="3795"/>
                  <a:pt x="7805" y="3514"/>
                </a:cubicBezTo>
                <a:cubicBezTo>
                  <a:pt x="7805" y="3232"/>
                  <a:pt x="7590" y="3033"/>
                  <a:pt x="7325" y="3033"/>
                </a:cubicBezTo>
                <a:close/>
                <a:moveTo>
                  <a:pt x="10705" y="3033"/>
                </a:moveTo>
                <a:cubicBezTo>
                  <a:pt x="10424" y="3033"/>
                  <a:pt x="10225" y="3232"/>
                  <a:pt x="10225" y="3514"/>
                </a:cubicBezTo>
                <a:cubicBezTo>
                  <a:pt x="10225" y="3795"/>
                  <a:pt x="10424" y="4061"/>
                  <a:pt x="10705" y="4061"/>
                </a:cubicBezTo>
                <a:cubicBezTo>
                  <a:pt x="10970" y="4061"/>
                  <a:pt x="11186" y="3795"/>
                  <a:pt x="11186" y="3514"/>
                </a:cubicBezTo>
                <a:cubicBezTo>
                  <a:pt x="11186" y="3232"/>
                  <a:pt x="10970" y="3033"/>
                  <a:pt x="10705" y="3033"/>
                </a:cubicBezTo>
                <a:close/>
                <a:moveTo>
                  <a:pt x="14086" y="3033"/>
                </a:moveTo>
                <a:cubicBezTo>
                  <a:pt x="13804" y="3033"/>
                  <a:pt x="13605" y="3232"/>
                  <a:pt x="13605" y="3514"/>
                </a:cubicBezTo>
                <a:cubicBezTo>
                  <a:pt x="13605" y="3795"/>
                  <a:pt x="13804" y="4061"/>
                  <a:pt x="14086" y="4061"/>
                </a:cubicBezTo>
                <a:cubicBezTo>
                  <a:pt x="14367" y="4061"/>
                  <a:pt x="14633" y="3795"/>
                  <a:pt x="14633" y="3514"/>
                </a:cubicBezTo>
                <a:cubicBezTo>
                  <a:pt x="14633" y="3232"/>
                  <a:pt x="14367" y="3033"/>
                  <a:pt x="14086" y="3033"/>
                </a:cubicBezTo>
                <a:close/>
              </a:path>
            </a:pathLst>
          </a:custGeom>
          <a:solidFill>
            <a:srgbClr val="FC8E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192" name="Shape 192"/>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4">
    <p:bg>
      <p:bgPr>
        <a:solidFill>
          <a:schemeClr val="accent2"/>
        </a:solidFill>
      </p:bgPr>
    </p:bg>
    <p:spTree>
      <p:nvGrpSpPr>
        <p:cNvPr id="193" name="Shape 193"/>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_1">
    <p:bg>
      <p:bgPr>
        <a:solidFill>
          <a:schemeClr val="accent1"/>
        </a:solidFill>
      </p:bgPr>
    </p:bg>
    <p:spTree>
      <p:nvGrpSpPr>
        <p:cNvPr id="194" name="Shape 19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198" name="Shape 198"/>
        <p:cNvGrpSpPr/>
        <p:nvPr/>
      </p:nvGrpSpPr>
      <p:grpSpPr>
        <a:xfrm>
          <a:off x="0" y="0"/>
          <a:ext cx="0" cy="0"/>
          <a:chOff x="0" y="0"/>
          <a:chExt cx="0" cy="0"/>
        </a:xfrm>
      </p:grpSpPr>
      <p:sp>
        <p:nvSpPr>
          <p:cNvPr id="199" name="Google Shape;199;p31"/>
          <p:cNvSpPr/>
          <p:nvPr/>
        </p:nvSpPr>
        <p:spPr>
          <a:xfrm>
            <a:off x="-2125" y="0"/>
            <a:ext cx="9144000" cy="5153700"/>
          </a:xfrm>
          <a:prstGeom prst="rect">
            <a:avLst/>
          </a:prstGeom>
          <a:solidFill>
            <a:srgbClr val="1EAAC6">
              <a:alpha val="84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1"/>
          <p:cNvSpPr txBox="1"/>
          <p:nvPr>
            <p:ph type="ctrTitle"/>
          </p:nvPr>
        </p:nvSpPr>
        <p:spPr>
          <a:xfrm>
            <a:off x="1902400" y="1651188"/>
            <a:ext cx="5219700" cy="1399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5200"/>
              <a:buNone/>
              <a:defRPr sz="55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1" name="Google Shape;201;p31"/>
          <p:cNvSpPr txBox="1"/>
          <p:nvPr>
            <p:ph idx="1" type="subTitle"/>
          </p:nvPr>
        </p:nvSpPr>
        <p:spPr>
          <a:xfrm>
            <a:off x="2020400" y="3208000"/>
            <a:ext cx="5221200" cy="28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4"/>
              </a:buClr>
              <a:buSzPts val="2800"/>
              <a:buNone/>
              <a:defRPr sz="180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1"/>
        </a:solidFill>
      </p:bgPr>
    </p:bg>
    <p:spTree>
      <p:nvGrpSpPr>
        <p:cNvPr id="14" name="Shape 14"/>
        <p:cNvGrpSpPr/>
        <p:nvPr/>
      </p:nvGrpSpPr>
      <p:grpSpPr>
        <a:xfrm>
          <a:off x="0" y="0"/>
          <a:ext cx="0" cy="0"/>
          <a:chOff x="0" y="0"/>
          <a:chExt cx="0" cy="0"/>
        </a:xfrm>
      </p:grpSpPr>
      <p:sp>
        <p:nvSpPr>
          <p:cNvPr id="15" name="Google Shape;15;p4"/>
          <p:cNvSpPr/>
          <p:nvPr/>
        </p:nvSpPr>
        <p:spPr>
          <a:xfrm>
            <a:off x="251775" y="258975"/>
            <a:ext cx="8646900" cy="4661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4"/>
          <p:cNvSpPr txBox="1"/>
          <p:nvPr>
            <p:ph type="title"/>
          </p:nvPr>
        </p:nvSpPr>
        <p:spPr>
          <a:xfrm>
            <a:off x="724800" y="540000"/>
            <a:ext cx="7694400" cy="4776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 name="Google Shape;17;p4"/>
          <p:cNvSpPr txBox="1"/>
          <p:nvPr>
            <p:ph idx="1" type="body"/>
          </p:nvPr>
        </p:nvSpPr>
        <p:spPr>
          <a:xfrm>
            <a:off x="724800" y="1152475"/>
            <a:ext cx="76944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02" name="Shape 202"/>
        <p:cNvGrpSpPr/>
        <p:nvPr/>
      </p:nvGrpSpPr>
      <p:grpSpPr>
        <a:xfrm>
          <a:off x="0" y="0"/>
          <a:ext cx="0" cy="0"/>
          <a:chOff x="0" y="0"/>
          <a:chExt cx="0" cy="0"/>
        </a:xfrm>
      </p:grpSpPr>
      <p:sp>
        <p:nvSpPr>
          <p:cNvPr id="203" name="Google Shape;203;p32"/>
          <p:cNvSpPr/>
          <p:nvPr/>
        </p:nvSpPr>
        <p:spPr>
          <a:xfrm>
            <a:off x="-2125" y="0"/>
            <a:ext cx="9144000" cy="5153700"/>
          </a:xfrm>
          <a:prstGeom prst="rect">
            <a:avLst/>
          </a:prstGeom>
          <a:solidFill>
            <a:srgbClr val="1EAAC6">
              <a:alpha val="84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2"/>
          <p:cNvSpPr txBox="1"/>
          <p:nvPr>
            <p:ph type="title"/>
          </p:nvPr>
        </p:nvSpPr>
        <p:spPr>
          <a:xfrm>
            <a:off x="713250" y="1960500"/>
            <a:ext cx="4599600" cy="1222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55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5" name="Shape 205"/>
        <p:cNvGrpSpPr/>
        <p:nvPr/>
      </p:nvGrpSpPr>
      <p:grpSpPr>
        <a:xfrm>
          <a:off x="0" y="0"/>
          <a:ext cx="0" cy="0"/>
          <a:chOff x="0" y="0"/>
          <a:chExt cx="0" cy="0"/>
        </a:xfrm>
      </p:grpSpPr>
      <p:sp>
        <p:nvSpPr>
          <p:cNvPr id="206" name="Google Shape;206;p33"/>
          <p:cNvSpPr txBox="1"/>
          <p:nvPr>
            <p:ph type="title"/>
          </p:nvPr>
        </p:nvSpPr>
        <p:spPr>
          <a:xfrm>
            <a:off x="724800" y="540000"/>
            <a:ext cx="76944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7" name="Google Shape;207;p33"/>
          <p:cNvSpPr txBox="1"/>
          <p:nvPr>
            <p:ph idx="1" type="body"/>
          </p:nvPr>
        </p:nvSpPr>
        <p:spPr>
          <a:xfrm>
            <a:off x="724800" y="1046175"/>
            <a:ext cx="7694400" cy="3553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2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08" name="Google Shape;208;p33"/>
          <p:cNvSpPr/>
          <p:nvPr/>
        </p:nvSpPr>
        <p:spPr>
          <a:xfrm>
            <a:off x="0" y="0"/>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3"/>
          <p:cNvSpPr/>
          <p:nvPr/>
        </p:nvSpPr>
        <p:spPr>
          <a:xfrm>
            <a:off x="8430775" y="4599425"/>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0" name="Shape 210"/>
        <p:cNvGrpSpPr/>
        <p:nvPr/>
      </p:nvGrpSpPr>
      <p:grpSpPr>
        <a:xfrm>
          <a:off x="0" y="0"/>
          <a:ext cx="0" cy="0"/>
          <a:chOff x="0" y="0"/>
          <a:chExt cx="0" cy="0"/>
        </a:xfrm>
      </p:grpSpPr>
      <p:sp>
        <p:nvSpPr>
          <p:cNvPr id="211" name="Google Shape;211;p34"/>
          <p:cNvSpPr txBox="1"/>
          <p:nvPr>
            <p:ph type="title"/>
          </p:nvPr>
        </p:nvSpPr>
        <p:spPr>
          <a:xfrm>
            <a:off x="724800" y="540000"/>
            <a:ext cx="76944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2" name="Google Shape;212;p34"/>
          <p:cNvSpPr txBox="1"/>
          <p:nvPr>
            <p:ph idx="1" type="subTitle"/>
          </p:nvPr>
        </p:nvSpPr>
        <p:spPr>
          <a:xfrm>
            <a:off x="1710233" y="3429000"/>
            <a:ext cx="1838100" cy="42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ora"/>
              <a:buNone/>
              <a:defRPr b="1"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SzPts val="1800"/>
              <a:buFont typeface="Lora"/>
              <a:buNone/>
              <a:defRPr sz="1800">
                <a:latin typeface="Lora"/>
                <a:ea typeface="Lora"/>
                <a:cs typeface="Lora"/>
                <a:sym typeface="Lora"/>
              </a:defRPr>
            </a:lvl2pPr>
            <a:lvl3pPr lvl="2" rtl="0" algn="ctr">
              <a:lnSpc>
                <a:spcPct val="100000"/>
              </a:lnSpc>
              <a:spcBef>
                <a:spcPts val="0"/>
              </a:spcBef>
              <a:spcAft>
                <a:spcPts val="0"/>
              </a:spcAft>
              <a:buSzPts val="1800"/>
              <a:buFont typeface="Lora"/>
              <a:buNone/>
              <a:defRPr sz="1800">
                <a:latin typeface="Lora"/>
                <a:ea typeface="Lora"/>
                <a:cs typeface="Lora"/>
                <a:sym typeface="Lora"/>
              </a:defRPr>
            </a:lvl3pPr>
            <a:lvl4pPr lvl="3" rtl="0" algn="ctr">
              <a:lnSpc>
                <a:spcPct val="100000"/>
              </a:lnSpc>
              <a:spcBef>
                <a:spcPts val="0"/>
              </a:spcBef>
              <a:spcAft>
                <a:spcPts val="0"/>
              </a:spcAft>
              <a:buSzPts val="1800"/>
              <a:buFont typeface="Lora"/>
              <a:buNone/>
              <a:defRPr sz="1800">
                <a:latin typeface="Lora"/>
                <a:ea typeface="Lora"/>
                <a:cs typeface="Lora"/>
                <a:sym typeface="Lora"/>
              </a:defRPr>
            </a:lvl4pPr>
            <a:lvl5pPr lvl="4" rtl="0" algn="ctr">
              <a:lnSpc>
                <a:spcPct val="100000"/>
              </a:lnSpc>
              <a:spcBef>
                <a:spcPts val="0"/>
              </a:spcBef>
              <a:spcAft>
                <a:spcPts val="0"/>
              </a:spcAft>
              <a:buSzPts val="1800"/>
              <a:buFont typeface="Lora"/>
              <a:buNone/>
              <a:defRPr sz="1800">
                <a:latin typeface="Lora"/>
                <a:ea typeface="Lora"/>
                <a:cs typeface="Lora"/>
                <a:sym typeface="Lora"/>
              </a:defRPr>
            </a:lvl5pPr>
            <a:lvl6pPr lvl="5" rtl="0" algn="ctr">
              <a:lnSpc>
                <a:spcPct val="100000"/>
              </a:lnSpc>
              <a:spcBef>
                <a:spcPts val="0"/>
              </a:spcBef>
              <a:spcAft>
                <a:spcPts val="0"/>
              </a:spcAft>
              <a:buSzPts val="1800"/>
              <a:buFont typeface="Lora"/>
              <a:buNone/>
              <a:defRPr sz="1800">
                <a:latin typeface="Lora"/>
                <a:ea typeface="Lora"/>
                <a:cs typeface="Lora"/>
                <a:sym typeface="Lora"/>
              </a:defRPr>
            </a:lvl6pPr>
            <a:lvl7pPr lvl="6" rtl="0" algn="ctr">
              <a:lnSpc>
                <a:spcPct val="100000"/>
              </a:lnSpc>
              <a:spcBef>
                <a:spcPts val="0"/>
              </a:spcBef>
              <a:spcAft>
                <a:spcPts val="0"/>
              </a:spcAft>
              <a:buSzPts val="1800"/>
              <a:buFont typeface="Lora"/>
              <a:buNone/>
              <a:defRPr sz="1800">
                <a:latin typeface="Lora"/>
                <a:ea typeface="Lora"/>
                <a:cs typeface="Lora"/>
                <a:sym typeface="Lora"/>
              </a:defRPr>
            </a:lvl7pPr>
            <a:lvl8pPr lvl="7" rtl="0" algn="ctr">
              <a:lnSpc>
                <a:spcPct val="100000"/>
              </a:lnSpc>
              <a:spcBef>
                <a:spcPts val="0"/>
              </a:spcBef>
              <a:spcAft>
                <a:spcPts val="0"/>
              </a:spcAft>
              <a:buSzPts val="1800"/>
              <a:buFont typeface="Lora"/>
              <a:buNone/>
              <a:defRPr sz="1800">
                <a:latin typeface="Lora"/>
                <a:ea typeface="Lora"/>
                <a:cs typeface="Lora"/>
                <a:sym typeface="Lora"/>
              </a:defRPr>
            </a:lvl8pPr>
            <a:lvl9pPr lvl="8" rtl="0" algn="ctr">
              <a:lnSpc>
                <a:spcPct val="100000"/>
              </a:lnSpc>
              <a:spcBef>
                <a:spcPts val="0"/>
              </a:spcBef>
              <a:spcAft>
                <a:spcPts val="0"/>
              </a:spcAft>
              <a:buSzPts val="1800"/>
              <a:buFont typeface="Lora"/>
              <a:buNone/>
              <a:defRPr sz="1800">
                <a:latin typeface="Lora"/>
                <a:ea typeface="Lora"/>
                <a:cs typeface="Lora"/>
                <a:sym typeface="Lora"/>
              </a:defRPr>
            </a:lvl9pPr>
          </a:lstStyle>
          <a:p/>
        </p:txBody>
      </p:sp>
      <p:sp>
        <p:nvSpPr>
          <p:cNvPr id="213" name="Google Shape;213;p34"/>
          <p:cNvSpPr txBox="1"/>
          <p:nvPr>
            <p:ph idx="2" type="subTitle"/>
          </p:nvPr>
        </p:nvSpPr>
        <p:spPr>
          <a:xfrm>
            <a:off x="1645433" y="3758184"/>
            <a:ext cx="1967700" cy="791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14" name="Google Shape;214;p34"/>
          <p:cNvSpPr txBox="1"/>
          <p:nvPr>
            <p:ph idx="3" type="subTitle"/>
          </p:nvPr>
        </p:nvSpPr>
        <p:spPr>
          <a:xfrm>
            <a:off x="5595667" y="3429000"/>
            <a:ext cx="1838100" cy="42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ora"/>
              <a:buNone/>
              <a:defRPr b="1"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SzPts val="1800"/>
              <a:buFont typeface="Lora"/>
              <a:buNone/>
              <a:defRPr sz="1800">
                <a:latin typeface="Lora"/>
                <a:ea typeface="Lora"/>
                <a:cs typeface="Lora"/>
                <a:sym typeface="Lora"/>
              </a:defRPr>
            </a:lvl2pPr>
            <a:lvl3pPr lvl="2" rtl="0" algn="ctr">
              <a:lnSpc>
                <a:spcPct val="100000"/>
              </a:lnSpc>
              <a:spcBef>
                <a:spcPts val="0"/>
              </a:spcBef>
              <a:spcAft>
                <a:spcPts val="0"/>
              </a:spcAft>
              <a:buSzPts val="1800"/>
              <a:buFont typeface="Lora"/>
              <a:buNone/>
              <a:defRPr sz="1800">
                <a:latin typeface="Lora"/>
                <a:ea typeface="Lora"/>
                <a:cs typeface="Lora"/>
                <a:sym typeface="Lora"/>
              </a:defRPr>
            </a:lvl3pPr>
            <a:lvl4pPr lvl="3" rtl="0" algn="ctr">
              <a:lnSpc>
                <a:spcPct val="100000"/>
              </a:lnSpc>
              <a:spcBef>
                <a:spcPts val="0"/>
              </a:spcBef>
              <a:spcAft>
                <a:spcPts val="0"/>
              </a:spcAft>
              <a:buSzPts val="1800"/>
              <a:buFont typeface="Lora"/>
              <a:buNone/>
              <a:defRPr sz="1800">
                <a:latin typeface="Lora"/>
                <a:ea typeface="Lora"/>
                <a:cs typeface="Lora"/>
                <a:sym typeface="Lora"/>
              </a:defRPr>
            </a:lvl4pPr>
            <a:lvl5pPr lvl="4" rtl="0" algn="ctr">
              <a:lnSpc>
                <a:spcPct val="100000"/>
              </a:lnSpc>
              <a:spcBef>
                <a:spcPts val="0"/>
              </a:spcBef>
              <a:spcAft>
                <a:spcPts val="0"/>
              </a:spcAft>
              <a:buSzPts val="1800"/>
              <a:buFont typeface="Lora"/>
              <a:buNone/>
              <a:defRPr sz="1800">
                <a:latin typeface="Lora"/>
                <a:ea typeface="Lora"/>
                <a:cs typeface="Lora"/>
                <a:sym typeface="Lora"/>
              </a:defRPr>
            </a:lvl5pPr>
            <a:lvl6pPr lvl="5" rtl="0" algn="ctr">
              <a:lnSpc>
                <a:spcPct val="100000"/>
              </a:lnSpc>
              <a:spcBef>
                <a:spcPts val="0"/>
              </a:spcBef>
              <a:spcAft>
                <a:spcPts val="0"/>
              </a:spcAft>
              <a:buSzPts val="1800"/>
              <a:buFont typeface="Lora"/>
              <a:buNone/>
              <a:defRPr sz="1800">
                <a:latin typeface="Lora"/>
                <a:ea typeface="Lora"/>
                <a:cs typeface="Lora"/>
                <a:sym typeface="Lora"/>
              </a:defRPr>
            </a:lvl6pPr>
            <a:lvl7pPr lvl="6" rtl="0" algn="ctr">
              <a:lnSpc>
                <a:spcPct val="100000"/>
              </a:lnSpc>
              <a:spcBef>
                <a:spcPts val="0"/>
              </a:spcBef>
              <a:spcAft>
                <a:spcPts val="0"/>
              </a:spcAft>
              <a:buSzPts val="1800"/>
              <a:buFont typeface="Lora"/>
              <a:buNone/>
              <a:defRPr sz="1800">
                <a:latin typeface="Lora"/>
                <a:ea typeface="Lora"/>
                <a:cs typeface="Lora"/>
                <a:sym typeface="Lora"/>
              </a:defRPr>
            </a:lvl7pPr>
            <a:lvl8pPr lvl="7" rtl="0" algn="ctr">
              <a:lnSpc>
                <a:spcPct val="100000"/>
              </a:lnSpc>
              <a:spcBef>
                <a:spcPts val="0"/>
              </a:spcBef>
              <a:spcAft>
                <a:spcPts val="0"/>
              </a:spcAft>
              <a:buSzPts val="1800"/>
              <a:buFont typeface="Lora"/>
              <a:buNone/>
              <a:defRPr sz="1800">
                <a:latin typeface="Lora"/>
                <a:ea typeface="Lora"/>
                <a:cs typeface="Lora"/>
                <a:sym typeface="Lora"/>
              </a:defRPr>
            </a:lvl8pPr>
            <a:lvl9pPr lvl="8" rtl="0" algn="ctr">
              <a:lnSpc>
                <a:spcPct val="100000"/>
              </a:lnSpc>
              <a:spcBef>
                <a:spcPts val="0"/>
              </a:spcBef>
              <a:spcAft>
                <a:spcPts val="0"/>
              </a:spcAft>
              <a:buSzPts val="1800"/>
              <a:buFont typeface="Lora"/>
              <a:buNone/>
              <a:defRPr sz="1800">
                <a:latin typeface="Lora"/>
                <a:ea typeface="Lora"/>
                <a:cs typeface="Lora"/>
                <a:sym typeface="Lora"/>
              </a:defRPr>
            </a:lvl9pPr>
          </a:lstStyle>
          <a:p/>
        </p:txBody>
      </p:sp>
      <p:sp>
        <p:nvSpPr>
          <p:cNvPr id="215" name="Google Shape;215;p34"/>
          <p:cNvSpPr txBox="1"/>
          <p:nvPr>
            <p:ph idx="4" type="subTitle"/>
          </p:nvPr>
        </p:nvSpPr>
        <p:spPr>
          <a:xfrm>
            <a:off x="5531767" y="3758184"/>
            <a:ext cx="1965900" cy="791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grpSp>
        <p:nvGrpSpPr>
          <p:cNvPr id="216" name="Google Shape;216;p34"/>
          <p:cNvGrpSpPr/>
          <p:nvPr/>
        </p:nvGrpSpPr>
        <p:grpSpPr>
          <a:xfrm flipH="1">
            <a:off x="125" y="0"/>
            <a:ext cx="9143750" cy="546300"/>
            <a:chOff x="0" y="0"/>
            <a:chExt cx="9143750" cy="546300"/>
          </a:xfrm>
        </p:grpSpPr>
        <p:sp>
          <p:nvSpPr>
            <p:cNvPr id="217" name="Google Shape;217;p34"/>
            <p:cNvSpPr/>
            <p:nvPr/>
          </p:nvSpPr>
          <p:spPr>
            <a:xfrm>
              <a:off x="0" y="0"/>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4"/>
            <p:cNvSpPr/>
            <p:nvPr/>
          </p:nvSpPr>
          <p:spPr>
            <a:xfrm>
              <a:off x="8430650" y="0"/>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9" name="Shape 219"/>
        <p:cNvGrpSpPr/>
        <p:nvPr/>
      </p:nvGrpSpPr>
      <p:grpSpPr>
        <a:xfrm>
          <a:off x="0" y="0"/>
          <a:ext cx="0" cy="0"/>
          <a:chOff x="0" y="0"/>
          <a:chExt cx="0" cy="0"/>
        </a:xfrm>
      </p:grpSpPr>
      <p:sp>
        <p:nvSpPr>
          <p:cNvPr id="220" name="Google Shape;220;p35"/>
          <p:cNvSpPr txBox="1"/>
          <p:nvPr>
            <p:ph type="title"/>
          </p:nvPr>
        </p:nvSpPr>
        <p:spPr>
          <a:xfrm>
            <a:off x="724800" y="540000"/>
            <a:ext cx="76944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21" name="Google Shape;221;p35"/>
          <p:cNvGrpSpPr/>
          <p:nvPr/>
        </p:nvGrpSpPr>
        <p:grpSpPr>
          <a:xfrm flipH="1">
            <a:off x="0" y="0"/>
            <a:ext cx="9143875" cy="5145725"/>
            <a:chOff x="0" y="0"/>
            <a:chExt cx="9143875" cy="5145725"/>
          </a:xfrm>
        </p:grpSpPr>
        <p:sp>
          <p:nvSpPr>
            <p:cNvPr id="222" name="Google Shape;222;p35"/>
            <p:cNvSpPr/>
            <p:nvPr/>
          </p:nvSpPr>
          <p:spPr>
            <a:xfrm>
              <a:off x="0" y="0"/>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5"/>
            <p:cNvSpPr/>
            <p:nvPr/>
          </p:nvSpPr>
          <p:spPr>
            <a:xfrm>
              <a:off x="8430775" y="4599425"/>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4" name="Shape 224"/>
        <p:cNvGrpSpPr/>
        <p:nvPr/>
      </p:nvGrpSpPr>
      <p:grpSpPr>
        <a:xfrm>
          <a:off x="0" y="0"/>
          <a:ext cx="0" cy="0"/>
          <a:chOff x="0" y="0"/>
          <a:chExt cx="0" cy="0"/>
        </a:xfrm>
      </p:grpSpPr>
      <p:sp>
        <p:nvSpPr>
          <p:cNvPr id="225" name="Google Shape;225;p36"/>
          <p:cNvSpPr txBox="1"/>
          <p:nvPr>
            <p:ph type="title"/>
          </p:nvPr>
        </p:nvSpPr>
        <p:spPr>
          <a:xfrm>
            <a:off x="724800" y="1123426"/>
            <a:ext cx="2995800" cy="770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6" name="Google Shape;226;p36"/>
          <p:cNvSpPr txBox="1"/>
          <p:nvPr>
            <p:ph idx="1" type="body"/>
          </p:nvPr>
        </p:nvSpPr>
        <p:spPr>
          <a:xfrm>
            <a:off x="724800" y="1852176"/>
            <a:ext cx="3847200" cy="2438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27" name="Google Shape;227;p36"/>
          <p:cNvSpPr/>
          <p:nvPr/>
        </p:nvSpPr>
        <p:spPr>
          <a:xfrm>
            <a:off x="0" y="0"/>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228" name="Shape 228"/>
        <p:cNvGrpSpPr/>
        <p:nvPr/>
      </p:nvGrpSpPr>
      <p:grpSpPr>
        <a:xfrm>
          <a:off x="0" y="0"/>
          <a:ext cx="0" cy="0"/>
          <a:chOff x="0" y="0"/>
          <a:chExt cx="0" cy="0"/>
        </a:xfrm>
      </p:grpSpPr>
      <p:sp>
        <p:nvSpPr>
          <p:cNvPr id="229" name="Google Shape;229;p37"/>
          <p:cNvSpPr/>
          <p:nvPr/>
        </p:nvSpPr>
        <p:spPr>
          <a:xfrm>
            <a:off x="-2125" y="0"/>
            <a:ext cx="9144000" cy="5153700"/>
          </a:xfrm>
          <a:prstGeom prst="rect">
            <a:avLst/>
          </a:prstGeom>
          <a:solidFill>
            <a:srgbClr val="1EAAC6">
              <a:alpha val="84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7"/>
          <p:cNvSpPr txBox="1"/>
          <p:nvPr>
            <p:ph type="title"/>
          </p:nvPr>
        </p:nvSpPr>
        <p:spPr>
          <a:xfrm>
            <a:off x="713250" y="2138250"/>
            <a:ext cx="7717500" cy="867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55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1"/>
        </a:solidFill>
      </p:bgPr>
    </p:bg>
    <p:spTree>
      <p:nvGrpSpPr>
        <p:cNvPr id="231" name="Shape 231"/>
        <p:cNvGrpSpPr/>
        <p:nvPr/>
      </p:nvGrpSpPr>
      <p:grpSpPr>
        <a:xfrm>
          <a:off x="0" y="0"/>
          <a:ext cx="0" cy="0"/>
          <a:chOff x="0" y="0"/>
          <a:chExt cx="0" cy="0"/>
        </a:xfrm>
      </p:grpSpPr>
      <p:sp>
        <p:nvSpPr>
          <p:cNvPr id="232" name="Google Shape;232;p38"/>
          <p:cNvSpPr/>
          <p:nvPr/>
        </p:nvSpPr>
        <p:spPr>
          <a:xfrm>
            <a:off x="-2125" y="0"/>
            <a:ext cx="9144000" cy="5153700"/>
          </a:xfrm>
          <a:prstGeom prst="rect">
            <a:avLst/>
          </a:prstGeom>
          <a:solidFill>
            <a:srgbClr val="1EAAC6">
              <a:alpha val="84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8"/>
          <p:cNvSpPr txBox="1"/>
          <p:nvPr>
            <p:ph type="title"/>
          </p:nvPr>
        </p:nvSpPr>
        <p:spPr>
          <a:xfrm>
            <a:off x="713250" y="1221780"/>
            <a:ext cx="3858600" cy="1470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45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34" name="Google Shape;234;p38"/>
          <p:cNvSpPr txBox="1"/>
          <p:nvPr>
            <p:ph idx="1" type="body"/>
          </p:nvPr>
        </p:nvSpPr>
        <p:spPr>
          <a:xfrm>
            <a:off x="713250" y="2669170"/>
            <a:ext cx="3858600" cy="13581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lt1"/>
              </a:buClr>
              <a:buSzPts val="1400"/>
              <a:buChar char="●"/>
              <a:defRPr sz="1600">
                <a:solidFill>
                  <a:schemeClr val="lt1"/>
                </a:solidFill>
                <a:latin typeface="Montserrat"/>
                <a:ea typeface="Montserrat"/>
                <a:cs typeface="Montserrat"/>
                <a:sym typeface="Montserrat"/>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235" name="Google Shape;235;p38"/>
          <p:cNvSpPr txBox="1"/>
          <p:nvPr>
            <p:ph idx="2" type="subTitle"/>
          </p:nvPr>
        </p:nvSpPr>
        <p:spPr>
          <a:xfrm>
            <a:off x="5253400" y="4263225"/>
            <a:ext cx="3177000" cy="3357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1400"/>
              <a:buFont typeface="Montserrat"/>
              <a:buNone/>
              <a:defRPr>
                <a:solidFill>
                  <a:schemeClr val="dk1"/>
                </a:solidFill>
              </a:defRPr>
            </a:lvl1pPr>
            <a:lvl2pPr lvl="1">
              <a:spcBef>
                <a:spcPts val="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2pPr>
            <a:lvl3pPr lvl="2">
              <a:spcBef>
                <a:spcPts val="160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3pPr>
            <a:lvl4pPr lvl="3">
              <a:spcBef>
                <a:spcPts val="160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4pPr>
            <a:lvl5pPr lvl="4">
              <a:spcBef>
                <a:spcPts val="160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5pPr>
            <a:lvl6pPr lvl="5">
              <a:spcBef>
                <a:spcPts val="160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6pPr>
            <a:lvl7pPr lvl="6">
              <a:spcBef>
                <a:spcPts val="160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7pPr>
            <a:lvl8pPr lvl="7">
              <a:spcBef>
                <a:spcPts val="1600"/>
              </a:spcBef>
              <a:spcAft>
                <a:spcPts val="0"/>
              </a:spcAft>
              <a:buClr>
                <a:schemeClr val="lt1"/>
              </a:buClr>
              <a:buSzPts val="1400"/>
              <a:buFont typeface="Montserrat"/>
              <a:buNone/>
              <a:defRPr b="1">
                <a:solidFill>
                  <a:schemeClr val="lt1"/>
                </a:solidFill>
                <a:latin typeface="Montserrat"/>
                <a:ea typeface="Montserrat"/>
                <a:cs typeface="Montserrat"/>
                <a:sym typeface="Montserrat"/>
              </a:defRPr>
            </a:lvl8pPr>
            <a:lvl9pPr lvl="8">
              <a:spcBef>
                <a:spcPts val="1600"/>
              </a:spcBef>
              <a:spcAft>
                <a:spcPts val="1600"/>
              </a:spcAft>
              <a:buClr>
                <a:schemeClr val="lt1"/>
              </a:buClr>
              <a:buSzPts val="1400"/>
              <a:buFont typeface="Montserrat"/>
              <a:buNone/>
              <a:defRPr b="1">
                <a:solidFill>
                  <a:schemeClr val="lt1"/>
                </a:solidFill>
                <a:latin typeface="Montserrat"/>
                <a:ea typeface="Montserrat"/>
                <a:cs typeface="Montserrat"/>
                <a:sym typeface="Montserrat"/>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6" name="Shape 236"/>
        <p:cNvGrpSpPr/>
        <p:nvPr/>
      </p:nvGrpSpPr>
      <p:grpSpPr>
        <a:xfrm>
          <a:off x="0" y="0"/>
          <a:ext cx="0" cy="0"/>
          <a:chOff x="0" y="0"/>
          <a:chExt cx="0" cy="0"/>
        </a:xfrm>
      </p:grpSpPr>
      <p:sp>
        <p:nvSpPr>
          <p:cNvPr id="237" name="Google Shape;237;p39"/>
          <p:cNvSpPr txBox="1"/>
          <p:nvPr>
            <p:ph idx="1" type="body"/>
          </p:nvPr>
        </p:nvSpPr>
        <p:spPr>
          <a:xfrm>
            <a:off x="4552975" y="3187013"/>
            <a:ext cx="3877800" cy="806100"/>
          </a:xfrm>
          <a:prstGeom prst="rect">
            <a:avLst/>
          </a:prstGeom>
        </p:spPr>
        <p:txBody>
          <a:bodyPr anchorCtr="0" anchor="ctr" bIns="91425" lIns="91425" spcFirstLastPara="1" rIns="91425" wrap="square" tIns="91425">
            <a:noAutofit/>
          </a:bodyPr>
          <a:lstStyle>
            <a:lvl1pPr indent="-228600" lvl="0" marL="457200" rtl="0" algn="r">
              <a:lnSpc>
                <a:spcPct val="100000"/>
              </a:lnSpc>
              <a:spcBef>
                <a:spcPts val="0"/>
              </a:spcBef>
              <a:spcAft>
                <a:spcPts val="0"/>
              </a:spcAft>
              <a:buSzPts val="3000"/>
              <a:buNone/>
              <a:defRPr b="1" sz="2400">
                <a:solidFill>
                  <a:schemeClr val="dk1"/>
                </a:solidFill>
                <a:latin typeface="Montserrat"/>
                <a:ea typeface="Montserrat"/>
                <a:cs typeface="Montserrat"/>
                <a:sym typeface="Montserrat"/>
              </a:defRPr>
            </a:lvl1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8" name="Shape 238"/>
        <p:cNvGrpSpPr/>
        <p:nvPr/>
      </p:nvGrpSpPr>
      <p:grpSpPr>
        <a:xfrm>
          <a:off x="0" y="0"/>
          <a:ext cx="0" cy="0"/>
          <a:chOff x="0" y="0"/>
          <a:chExt cx="0" cy="0"/>
        </a:xfrm>
      </p:grpSpPr>
      <p:sp>
        <p:nvSpPr>
          <p:cNvPr id="239" name="Google Shape;239;p40"/>
          <p:cNvSpPr txBox="1"/>
          <p:nvPr>
            <p:ph hasCustomPrompt="1" type="title"/>
          </p:nvPr>
        </p:nvSpPr>
        <p:spPr>
          <a:xfrm>
            <a:off x="724800" y="2268650"/>
            <a:ext cx="7694400" cy="61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000"/>
              <a:buNone/>
              <a:defRPr sz="5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40" name="Google Shape;240;p40"/>
          <p:cNvSpPr txBox="1"/>
          <p:nvPr>
            <p:ph idx="1" type="body"/>
          </p:nvPr>
        </p:nvSpPr>
        <p:spPr>
          <a:xfrm>
            <a:off x="724800" y="3006725"/>
            <a:ext cx="7694400" cy="4272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241" name="Google Shape;241;p40"/>
          <p:cNvSpPr/>
          <p:nvPr/>
        </p:nvSpPr>
        <p:spPr>
          <a:xfrm flipH="1">
            <a:off x="0" y="0"/>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242" name="Shape 24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24800" y="540000"/>
            <a:ext cx="7694400" cy="4776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5"/>
          <p:cNvSpPr txBox="1"/>
          <p:nvPr>
            <p:ph idx="1" type="subTitle"/>
          </p:nvPr>
        </p:nvSpPr>
        <p:spPr>
          <a:xfrm>
            <a:off x="4011725" y="957175"/>
            <a:ext cx="1838100" cy="54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Lora"/>
              <a:buNone/>
              <a:defRPr b="1" sz="1800">
                <a:solidFill>
                  <a:schemeClr val="accent3"/>
                </a:solidFill>
                <a:latin typeface="Lora"/>
                <a:ea typeface="Lora"/>
                <a:cs typeface="Lora"/>
                <a:sym typeface="Lora"/>
              </a:defRPr>
            </a:lvl1pPr>
            <a:lvl2pPr lvl="1" rtl="0" algn="ctr">
              <a:lnSpc>
                <a:spcPct val="100000"/>
              </a:lnSpc>
              <a:spcBef>
                <a:spcPts val="0"/>
              </a:spcBef>
              <a:spcAft>
                <a:spcPts val="0"/>
              </a:spcAft>
              <a:buSzPts val="1800"/>
              <a:buFont typeface="Lora"/>
              <a:buNone/>
              <a:defRPr sz="1800">
                <a:latin typeface="Lora"/>
                <a:ea typeface="Lora"/>
                <a:cs typeface="Lora"/>
                <a:sym typeface="Lora"/>
              </a:defRPr>
            </a:lvl2pPr>
            <a:lvl3pPr lvl="2" rtl="0" algn="ctr">
              <a:lnSpc>
                <a:spcPct val="100000"/>
              </a:lnSpc>
              <a:spcBef>
                <a:spcPts val="0"/>
              </a:spcBef>
              <a:spcAft>
                <a:spcPts val="0"/>
              </a:spcAft>
              <a:buSzPts val="1800"/>
              <a:buFont typeface="Lora"/>
              <a:buNone/>
              <a:defRPr sz="1800">
                <a:latin typeface="Lora"/>
                <a:ea typeface="Lora"/>
                <a:cs typeface="Lora"/>
                <a:sym typeface="Lora"/>
              </a:defRPr>
            </a:lvl3pPr>
            <a:lvl4pPr lvl="3" rtl="0" algn="ctr">
              <a:lnSpc>
                <a:spcPct val="100000"/>
              </a:lnSpc>
              <a:spcBef>
                <a:spcPts val="0"/>
              </a:spcBef>
              <a:spcAft>
                <a:spcPts val="0"/>
              </a:spcAft>
              <a:buSzPts val="1800"/>
              <a:buFont typeface="Lora"/>
              <a:buNone/>
              <a:defRPr sz="1800">
                <a:latin typeface="Lora"/>
                <a:ea typeface="Lora"/>
                <a:cs typeface="Lora"/>
                <a:sym typeface="Lora"/>
              </a:defRPr>
            </a:lvl4pPr>
            <a:lvl5pPr lvl="4" rtl="0" algn="ctr">
              <a:lnSpc>
                <a:spcPct val="100000"/>
              </a:lnSpc>
              <a:spcBef>
                <a:spcPts val="0"/>
              </a:spcBef>
              <a:spcAft>
                <a:spcPts val="0"/>
              </a:spcAft>
              <a:buSzPts val="1800"/>
              <a:buFont typeface="Lora"/>
              <a:buNone/>
              <a:defRPr sz="1800">
                <a:latin typeface="Lora"/>
                <a:ea typeface="Lora"/>
                <a:cs typeface="Lora"/>
                <a:sym typeface="Lora"/>
              </a:defRPr>
            </a:lvl5pPr>
            <a:lvl6pPr lvl="5" rtl="0" algn="ctr">
              <a:lnSpc>
                <a:spcPct val="100000"/>
              </a:lnSpc>
              <a:spcBef>
                <a:spcPts val="0"/>
              </a:spcBef>
              <a:spcAft>
                <a:spcPts val="0"/>
              </a:spcAft>
              <a:buSzPts val="1800"/>
              <a:buFont typeface="Lora"/>
              <a:buNone/>
              <a:defRPr sz="1800">
                <a:latin typeface="Lora"/>
                <a:ea typeface="Lora"/>
                <a:cs typeface="Lora"/>
                <a:sym typeface="Lora"/>
              </a:defRPr>
            </a:lvl6pPr>
            <a:lvl7pPr lvl="6" rtl="0" algn="ctr">
              <a:lnSpc>
                <a:spcPct val="100000"/>
              </a:lnSpc>
              <a:spcBef>
                <a:spcPts val="0"/>
              </a:spcBef>
              <a:spcAft>
                <a:spcPts val="0"/>
              </a:spcAft>
              <a:buSzPts val="1800"/>
              <a:buFont typeface="Lora"/>
              <a:buNone/>
              <a:defRPr sz="1800">
                <a:latin typeface="Lora"/>
                <a:ea typeface="Lora"/>
                <a:cs typeface="Lora"/>
                <a:sym typeface="Lora"/>
              </a:defRPr>
            </a:lvl7pPr>
            <a:lvl8pPr lvl="7" rtl="0" algn="ctr">
              <a:lnSpc>
                <a:spcPct val="100000"/>
              </a:lnSpc>
              <a:spcBef>
                <a:spcPts val="0"/>
              </a:spcBef>
              <a:spcAft>
                <a:spcPts val="0"/>
              </a:spcAft>
              <a:buSzPts val="1800"/>
              <a:buFont typeface="Lora"/>
              <a:buNone/>
              <a:defRPr sz="1800">
                <a:latin typeface="Lora"/>
                <a:ea typeface="Lora"/>
                <a:cs typeface="Lora"/>
                <a:sym typeface="Lora"/>
              </a:defRPr>
            </a:lvl8pPr>
            <a:lvl9pPr lvl="8" rtl="0" algn="ctr">
              <a:lnSpc>
                <a:spcPct val="100000"/>
              </a:lnSpc>
              <a:spcBef>
                <a:spcPts val="0"/>
              </a:spcBef>
              <a:spcAft>
                <a:spcPts val="0"/>
              </a:spcAft>
              <a:buSzPts val="1800"/>
              <a:buFont typeface="Lora"/>
              <a:buNone/>
              <a:defRPr sz="1800">
                <a:latin typeface="Lora"/>
                <a:ea typeface="Lora"/>
                <a:cs typeface="Lora"/>
                <a:sym typeface="Lora"/>
              </a:defRPr>
            </a:lvl9pPr>
          </a:lstStyle>
          <a:p/>
        </p:txBody>
      </p:sp>
      <p:sp>
        <p:nvSpPr>
          <p:cNvPr id="21" name="Google Shape;21;p5"/>
          <p:cNvSpPr txBox="1"/>
          <p:nvPr>
            <p:ph idx="2" type="subTitle"/>
          </p:nvPr>
        </p:nvSpPr>
        <p:spPr>
          <a:xfrm>
            <a:off x="4011735" y="1265400"/>
            <a:ext cx="1838100" cy="7911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lvl1pPr>
            <a:lvl2pPr lvl="1" rtl="0" algn="r">
              <a:spcBef>
                <a:spcPts val="0"/>
              </a:spcBef>
              <a:spcAft>
                <a:spcPts val="0"/>
              </a:spcAft>
              <a:buNone/>
              <a:defRPr sz="1400"/>
            </a:lvl2pPr>
            <a:lvl3pPr lvl="2" rtl="0" algn="r">
              <a:spcBef>
                <a:spcPts val="0"/>
              </a:spcBef>
              <a:spcAft>
                <a:spcPts val="0"/>
              </a:spcAft>
              <a:buNone/>
              <a:defRPr sz="1400"/>
            </a:lvl3pPr>
            <a:lvl4pPr lvl="3" rtl="0" algn="r">
              <a:spcBef>
                <a:spcPts val="0"/>
              </a:spcBef>
              <a:spcAft>
                <a:spcPts val="0"/>
              </a:spcAft>
              <a:buNone/>
              <a:defRPr sz="1400"/>
            </a:lvl4pPr>
            <a:lvl5pPr lvl="4" rtl="0" algn="r">
              <a:spcBef>
                <a:spcPts val="0"/>
              </a:spcBef>
              <a:spcAft>
                <a:spcPts val="0"/>
              </a:spcAft>
              <a:buNone/>
              <a:defRPr sz="1400"/>
            </a:lvl5pPr>
            <a:lvl6pPr lvl="5" rtl="0" algn="r">
              <a:spcBef>
                <a:spcPts val="0"/>
              </a:spcBef>
              <a:spcAft>
                <a:spcPts val="0"/>
              </a:spcAft>
              <a:buNone/>
              <a:defRPr sz="1400"/>
            </a:lvl6pPr>
            <a:lvl7pPr lvl="6" rtl="0" algn="r">
              <a:spcBef>
                <a:spcPts val="0"/>
              </a:spcBef>
              <a:spcAft>
                <a:spcPts val="0"/>
              </a:spcAft>
              <a:buNone/>
              <a:defRPr sz="1400"/>
            </a:lvl7pPr>
            <a:lvl8pPr lvl="7" rtl="0" algn="r">
              <a:spcBef>
                <a:spcPts val="0"/>
              </a:spcBef>
              <a:spcAft>
                <a:spcPts val="0"/>
              </a:spcAft>
              <a:buNone/>
              <a:defRPr sz="1400"/>
            </a:lvl8pPr>
            <a:lvl9pPr lvl="8" rtl="0" algn="r">
              <a:spcBef>
                <a:spcPts val="0"/>
              </a:spcBef>
              <a:spcAft>
                <a:spcPts val="0"/>
              </a:spcAft>
              <a:buNone/>
              <a:defRPr sz="1400"/>
            </a:lvl9pPr>
          </a:lstStyle>
          <a:p/>
        </p:txBody>
      </p:sp>
      <p:sp>
        <p:nvSpPr>
          <p:cNvPr id="22" name="Google Shape;22;p5"/>
          <p:cNvSpPr txBox="1"/>
          <p:nvPr>
            <p:ph idx="3" type="subTitle"/>
          </p:nvPr>
        </p:nvSpPr>
        <p:spPr>
          <a:xfrm>
            <a:off x="5869025" y="3511400"/>
            <a:ext cx="1838100" cy="54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Lora"/>
              <a:buNone/>
              <a:defRPr b="1" sz="1800">
                <a:solidFill>
                  <a:schemeClr val="accent3"/>
                </a:solidFill>
                <a:latin typeface="Lora"/>
                <a:ea typeface="Lora"/>
                <a:cs typeface="Lora"/>
                <a:sym typeface="Lora"/>
              </a:defRPr>
            </a:lvl1pPr>
            <a:lvl2pPr lvl="1" rtl="0" algn="ctr">
              <a:lnSpc>
                <a:spcPct val="100000"/>
              </a:lnSpc>
              <a:spcBef>
                <a:spcPts val="0"/>
              </a:spcBef>
              <a:spcAft>
                <a:spcPts val="0"/>
              </a:spcAft>
              <a:buSzPts val="1800"/>
              <a:buFont typeface="Lora"/>
              <a:buNone/>
              <a:defRPr sz="1800">
                <a:latin typeface="Lora"/>
                <a:ea typeface="Lora"/>
                <a:cs typeface="Lora"/>
                <a:sym typeface="Lora"/>
              </a:defRPr>
            </a:lvl2pPr>
            <a:lvl3pPr lvl="2" rtl="0" algn="ctr">
              <a:lnSpc>
                <a:spcPct val="100000"/>
              </a:lnSpc>
              <a:spcBef>
                <a:spcPts val="0"/>
              </a:spcBef>
              <a:spcAft>
                <a:spcPts val="0"/>
              </a:spcAft>
              <a:buSzPts val="1800"/>
              <a:buFont typeface="Lora"/>
              <a:buNone/>
              <a:defRPr sz="1800">
                <a:latin typeface="Lora"/>
                <a:ea typeface="Lora"/>
                <a:cs typeface="Lora"/>
                <a:sym typeface="Lora"/>
              </a:defRPr>
            </a:lvl3pPr>
            <a:lvl4pPr lvl="3" rtl="0" algn="ctr">
              <a:lnSpc>
                <a:spcPct val="100000"/>
              </a:lnSpc>
              <a:spcBef>
                <a:spcPts val="0"/>
              </a:spcBef>
              <a:spcAft>
                <a:spcPts val="0"/>
              </a:spcAft>
              <a:buSzPts val="1800"/>
              <a:buFont typeface="Lora"/>
              <a:buNone/>
              <a:defRPr sz="1800">
                <a:latin typeface="Lora"/>
                <a:ea typeface="Lora"/>
                <a:cs typeface="Lora"/>
                <a:sym typeface="Lora"/>
              </a:defRPr>
            </a:lvl4pPr>
            <a:lvl5pPr lvl="4" rtl="0" algn="ctr">
              <a:lnSpc>
                <a:spcPct val="100000"/>
              </a:lnSpc>
              <a:spcBef>
                <a:spcPts val="0"/>
              </a:spcBef>
              <a:spcAft>
                <a:spcPts val="0"/>
              </a:spcAft>
              <a:buSzPts val="1800"/>
              <a:buFont typeface="Lora"/>
              <a:buNone/>
              <a:defRPr sz="1800">
                <a:latin typeface="Lora"/>
                <a:ea typeface="Lora"/>
                <a:cs typeface="Lora"/>
                <a:sym typeface="Lora"/>
              </a:defRPr>
            </a:lvl5pPr>
            <a:lvl6pPr lvl="5" rtl="0" algn="ctr">
              <a:lnSpc>
                <a:spcPct val="100000"/>
              </a:lnSpc>
              <a:spcBef>
                <a:spcPts val="0"/>
              </a:spcBef>
              <a:spcAft>
                <a:spcPts val="0"/>
              </a:spcAft>
              <a:buSzPts val="1800"/>
              <a:buFont typeface="Lora"/>
              <a:buNone/>
              <a:defRPr sz="1800">
                <a:latin typeface="Lora"/>
                <a:ea typeface="Lora"/>
                <a:cs typeface="Lora"/>
                <a:sym typeface="Lora"/>
              </a:defRPr>
            </a:lvl6pPr>
            <a:lvl7pPr lvl="6" rtl="0" algn="ctr">
              <a:lnSpc>
                <a:spcPct val="100000"/>
              </a:lnSpc>
              <a:spcBef>
                <a:spcPts val="0"/>
              </a:spcBef>
              <a:spcAft>
                <a:spcPts val="0"/>
              </a:spcAft>
              <a:buSzPts val="1800"/>
              <a:buFont typeface="Lora"/>
              <a:buNone/>
              <a:defRPr sz="1800">
                <a:latin typeface="Lora"/>
                <a:ea typeface="Lora"/>
                <a:cs typeface="Lora"/>
                <a:sym typeface="Lora"/>
              </a:defRPr>
            </a:lvl7pPr>
            <a:lvl8pPr lvl="7" rtl="0" algn="ctr">
              <a:lnSpc>
                <a:spcPct val="100000"/>
              </a:lnSpc>
              <a:spcBef>
                <a:spcPts val="0"/>
              </a:spcBef>
              <a:spcAft>
                <a:spcPts val="0"/>
              </a:spcAft>
              <a:buSzPts val="1800"/>
              <a:buFont typeface="Lora"/>
              <a:buNone/>
              <a:defRPr sz="1800">
                <a:latin typeface="Lora"/>
                <a:ea typeface="Lora"/>
                <a:cs typeface="Lora"/>
                <a:sym typeface="Lora"/>
              </a:defRPr>
            </a:lvl8pPr>
            <a:lvl9pPr lvl="8" rtl="0" algn="ctr">
              <a:lnSpc>
                <a:spcPct val="100000"/>
              </a:lnSpc>
              <a:spcBef>
                <a:spcPts val="0"/>
              </a:spcBef>
              <a:spcAft>
                <a:spcPts val="0"/>
              </a:spcAft>
              <a:buSzPts val="1800"/>
              <a:buFont typeface="Lora"/>
              <a:buNone/>
              <a:defRPr sz="1800">
                <a:latin typeface="Lora"/>
                <a:ea typeface="Lora"/>
                <a:cs typeface="Lora"/>
                <a:sym typeface="Lora"/>
              </a:defRPr>
            </a:lvl9pPr>
          </a:lstStyle>
          <a:p/>
        </p:txBody>
      </p:sp>
      <p:sp>
        <p:nvSpPr>
          <p:cNvPr id="23" name="Google Shape;23;p5"/>
          <p:cNvSpPr txBox="1"/>
          <p:nvPr>
            <p:ph idx="4" type="subTitle"/>
          </p:nvPr>
        </p:nvSpPr>
        <p:spPr>
          <a:xfrm>
            <a:off x="5869041" y="3819625"/>
            <a:ext cx="1838100" cy="791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24" name="Google Shape;24;p5"/>
          <p:cNvSpPr/>
          <p:nvPr/>
        </p:nvSpPr>
        <p:spPr>
          <a:xfrm>
            <a:off x="0" y="1163650"/>
            <a:ext cx="2339239" cy="3999944"/>
          </a:xfrm>
          <a:custGeom>
            <a:rect b="b" l="l" r="r" t="t"/>
            <a:pathLst>
              <a:path extrusionOk="0" h="18229" w="11948">
                <a:moveTo>
                  <a:pt x="0" y="0"/>
                </a:moveTo>
                <a:lnTo>
                  <a:pt x="0" y="18228"/>
                </a:lnTo>
                <a:lnTo>
                  <a:pt x="5601" y="18228"/>
                </a:lnTo>
                <a:lnTo>
                  <a:pt x="11948" y="1188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p:nvPr/>
        </p:nvSpPr>
        <p:spPr>
          <a:xfrm>
            <a:off x="8026450" y="-18774"/>
            <a:ext cx="1117551" cy="1117551"/>
          </a:xfrm>
          <a:custGeom>
            <a:rect b="b" l="l" r="r" t="t"/>
            <a:pathLst>
              <a:path extrusionOk="0" h="12297" w="12297">
                <a:moveTo>
                  <a:pt x="0" y="0"/>
                </a:moveTo>
                <a:cubicBezTo>
                  <a:pt x="0" y="6778"/>
                  <a:pt x="5535" y="12296"/>
                  <a:pt x="12296" y="12296"/>
                </a:cubicBezTo>
                <a:lnTo>
                  <a:pt x="122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868500" y="1163638"/>
            <a:ext cx="980557" cy="272128"/>
          </a:xfrm>
          <a:custGeom>
            <a:rect b="b" l="l" r="r" t="t"/>
            <a:pathLst>
              <a:path extrusionOk="0" h="4061" w="14633">
                <a:moveTo>
                  <a:pt x="481" y="1"/>
                </a:moveTo>
                <a:cubicBezTo>
                  <a:pt x="282" y="1"/>
                  <a:pt x="0" y="200"/>
                  <a:pt x="0" y="481"/>
                </a:cubicBezTo>
                <a:cubicBezTo>
                  <a:pt x="0" y="746"/>
                  <a:pt x="282" y="962"/>
                  <a:pt x="481" y="962"/>
                </a:cubicBezTo>
                <a:cubicBezTo>
                  <a:pt x="763" y="962"/>
                  <a:pt x="1028" y="746"/>
                  <a:pt x="1028" y="481"/>
                </a:cubicBezTo>
                <a:cubicBezTo>
                  <a:pt x="1028" y="200"/>
                  <a:pt x="763" y="1"/>
                  <a:pt x="481" y="1"/>
                </a:cubicBezTo>
                <a:close/>
                <a:moveTo>
                  <a:pt x="3928" y="1"/>
                </a:moveTo>
                <a:cubicBezTo>
                  <a:pt x="3663" y="1"/>
                  <a:pt x="3447" y="200"/>
                  <a:pt x="3447" y="481"/>
                </a:cubicBezTo>
                <a:cubicBezTo>
                  <a:pt x="3447" y="746"/>
                  <a:pt x="3663" y="962"/>
                  <a:pt x="3928" y="962"/>
                </a:cubicBezTo>
                <a:cubicBezTo>
                  <a:pt x="4209" y="962"/>
                  <a:pt x="4425" y="746"/>
                  <a:pt x="4425" y="481"/>
                </a:cubicBezTo>
                <a:cubicBezTo>
                  <a:pt x="4425" y="200"/>
                  <a:pt x="4209" y="1"/>
                  <a:pt x="3928" y="1"/>
                </a:cubicBezTo>
                <a:close/>
                <a:moveTo>
                  <a:pt x="7325" y="1"/>
                </a:moveTo>
                <a:cubicBezTo>
                  <a:pt x="7043" y="1"/>
                  <a:pt x="6828" y="200"/>
                  <a:pt x="6828" y="481"/>
                </a:cubicBezTo>
                <a:cubicBezTo>
                  <a:pt x="6828" y="746"/>
                  <a:pt x="7043" y="962"/>
                  <a:pt x="7325" y="962"/>
                </a:cubicBezTo>
                <a:cubicBezTo>
                  <a:pt x="7590" y="962"/>
                  <a:pt x="7805" y="746"/>
                  <a:pt x="7805" y="481"/>
                </a:cubicBezTo>
                <a:cubicBezTo>
                  <a:pt x="7805" y="200"/>
                  <a:pt x="7590" y="1"/>
                  <a:pt x="7325" y="1"/>
                </a:cubicBezTo>
                <a:close/>
                <a:moveTo>
                  <a:pt x="10705" y="1"/>
                </a:moveTo>
                <a:cubicBezTo>
                  <a:pt x="10424" y="1"/>
                  <a:pt x="10225" y="200"/>
                  <a:pt x="10225" y="481"/>
                </a:cubicBezTo>
                <a:cubicBezTo>
                  <a:pt x="10225" y="746"/>
                  <a:pt x="10424" y="962"/>
                  <a:pt x="10705" y="962"/>
                </a:cubicBezTo>
                <a:cubicBezTo>
                  <a:pt x="10970" y="962"/>
                  <a:pt x="11186" y="746"/>
                  <a:pt x="11186" y="481"/>
                </a:cubicBezTo>
                <a:cubicBezTo>
                  <a:pt x="11186" y="200"/>
                  <a:pt x="10970" y="1"/>
                  <a:pt x="10705" y="1"/>
                </a:cubicBezTo>
                <a:close/>
                <a:moveTo>
                  <a:pt x="14086" y="1"/>
                </a:moveTo>
                <a:cubicBezTo>
                  <a:pt x="13804" y="1"/>
                  <a:pt x="13605" y="200"/>
                  <a:pt x="13605" y="481"/>
                </a:cubicBezTo>
                <a:cubicBezTo>
                  <a:pt x="13605" y="746"/>
                  <a:pt x="13804" y="962"/>
                  <a:pt x="14086" y="962"/>
                </a:cubicBezTo>
                <a:cubicBezTo>
                  <a:pt x="14367" y="962"/>
                  <a:pt x="14633" y="746"/>
                  <a:pt x="14633" y="481"/>
                </a:cubicBezTo>
                <a:cubicBezTo>
                  <a:pt x="14633" y="200"/>
                  <a:pt x="14367" y="1"/>
                  <a:pt x="14086" y="1"/>
                </a:cubicBezTo>
                <a:close/>
                <a:moveTo>
                  <a:pt x="481" y="3033"/>
                </a:moveTo>
                <a:cubicBezTo>
                  <a:pt x="282" y="3033"/>
                  <a:pt x="0" y="3232"/>
                  <a:pt x="0" y="3514"/>
                </a:cubicBezTo>
                <a:cubicBezTo>
                  <a:pt x="0" y="3795"/>
                  <a:pt x="282" y="4061"/>
                  <a:pt x="481" y="4061"/>
                </a:cubicBezTo>
                <a:cubicBezTo>
                  <a:pt x="763" y="4061"/>
                  <a:pt x="1028" y="3795"/>
                  <a:pt x="1028" y="3514"/>
                </a:cubicBezTo>
                <a:cubicBezTo>
                  <a:pt x="1028" y="3232"/>
                  <a:pt x="763" y="3033"/>
                  <a:pt x="481" y="3033"/>
                </a:cubicBezTo>
                <a:close/>
                <a:moveTo>
                  <a:pt x="3928" y="3033"/>
                </a:moveTo>
                <a:cubicBezTo>
                  <a:pt x="3663" y="3033"/>
                  <a:pt x="3447" y="3232"/>
                  <a:pt x="3447" y="3514"/>
                </a:cubicBezTo>
                <a:cubicBezTo>
                  <a:pt x="3447" y="3795"/>
                  <a:pt x="3663" y="4061"/>
                  <a:pt x="3928" y="4061"/>
                </a:cubicBezTo>
                <a:cubicBezTo>
                  <a:pt x="4209" y="4061"/>
                  <a:pt x="4425" y="3795"/>
                  <a:pt x="4425" y="3514"/>
                </a:cubicBezTo>
                <a:cubicBezTo>
                  <a:pt x="4425" y="3232"/>
                  <a:pt x="4209" y="3033"/>
                  <a:pt x="3928" y="3033"/>
                </a:cubicBezTo>
                <a:close/>
                <a:moveTo>
                  <a:pt x="7325" y="3033"/>
                </a:moveTo>
                <a:cubicBezTo>
                  <a:pt x="7043" y="3033"/>
                  <a:pt x="6828" y="3232"/>
                  <a:pt x="6828" y="3514"/>
                </a:cubicBezTo>
                <a:cubicBezTo>
                  <a:pt x="6828" y="3795"/>
                  <a:pt x="7043" y="4061"/>
                  <a:pt x="7325" y="4061"/>
                </a:cubicBezTo>
                <a:cubicBezTo>
                  <a:pt x="7590" y="4061"/>
                  <a:pt x="7805" y="3795"/>
                  <a:pt x="7805" y="3514"/>
                </a:cubicBezTo>
                <a:cubicBezTo>
                  <a:pt x="7805" y="3232"/>
                  <a:pt x="7590" y="3033"/>
                  <a:pt x="7325" y="3033"/>
                </a:cubicBezTo>
                <a:close/>
                <a:moveTo>
                  <a:pt x="10705" y="3033"/>
                </a:moveTo>
                <a:cubicBezTo>
                  <a:pt x="10424" y="3033"/>
                  <a:pt x="10225" y="3232"/>
                  <a:pt x="10225" y="3514"/>
                </a:cubicBezTo>
                <a:cubicBezTo>
                  <a:pt x="10225" y="3795"/>
                  <a:pt x="10424" y="4061"/>
                  <a:pt x="10705" y="4061"/>
                </a:cubicBezTo>
                <a:cubicBezTo>
                  <a:pt x="10970" y="4061"/>
                  <a:pt x="11186" y="3795"/>
                  <a:pt x="11186" y="3514"/>
                </a:cubicBezTo>
                <a:cubicBezTo>
                  <a:pt x="11186" y="3232"/>
                  <a:pt x="10970" y="3033"/>
                  <a:pt x="10705" y="3033"/>
                </a:cubicBezTo>
                <a:close/>
                <a:moveTo>
                  <a:pt x="14086" y="3033"/>
                </a:moveTo>
                <a:cubicBezTo>
                  <a:pt x="13804" y="3033"/>
                  <a:pt x="13605" y="3232"/>
                  <a:pt x="13605" y="3514"/>
                </a:cubicBezTo>
                <a:cubicBezTo>
                  <a:pt x="13605" y="3795"/>
                  <a:pt x="13804" y="4061"/>
                  <a:pt x="14086" y="4061"/>
                </a:cubicBezTo>
                <a:cubicBezTo>
                  <a:pt x="14367" y="4061"/>
                  <a:pt x="14633" y="3795"/>
                  <a:pt x="14633" y="3514"/>
                </a:cubicBezTo>
                <a:cubicBezTo>
                  <a:pt x="14633" y="3232"/>
                  <a:pt x="14367" y="3033"/>
                  <a:pt x="14086" y="303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6">
    <p:spTree>
      <p:nvGrpSpPr>
        <p:cNvPr id="243" name="Shape 243"/>
        <p:cNvGrpSpPr/>
        <p:nvPr/>
      </p:nvGrpSpPr>
      <p:grpSpPr>
        <a:xfrm>
          <a:off x="0" y="0"/>
          <a:ext cx="0" cy="0"/>
          <a:chOff x="0" y="0"/>
          <a:chExt cx="0" cy="0"/>
        </a:xfrm>
      </p:grpSpPr>
      <p:sp>
        <p:nvSpPr>
          <p:cNvPr id="244" name="Google Shape;244;p42"/>
          <p:cNvSpPr txBox="1"/>
          <p:nvPr>
            <p:ph type="title"/>
          </p:nvPr>
        </p:nvSpPr>
        <p:spPr>
          <a:xfrm>
            <a:off x="724800" y="540000"/>
            <a:ext cx="76944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5" name="Google Shape;245;p42"/>
          <p:cNvSpPr txBox="1"/>
          <p:nvPr>
            <p:ph hasCustomPrompt="1" idx="2" type="title"/>
          </p:nvPr>
        </p:nvSpPr>
        <p:spPr>
          <a:xfrm>
            <a:off x="1577613" y="3016565"/>
            <a:ext cx="2142900" cy="47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Lora"/>
              <a:buNone/>
              <a:defRPr sz="2500">
                <a:solidFill>
                  <a:schemeClr val="accent1"/>
                </a:solidFill>
              </a:defRPr>
            </a:lvl1pPr>
            <a:lvl2pPr lvl="1" rtl="0" algn="ctr">
              <a:spcBef>
                <a:spcPts val="0"/>
              </a:spcBef>
              <a:spcAft>
                <a:spcPts val="0"/>
              </a:spcAft>
              <a:buSzPts val="3600"/>
              <a:buFont typeface="Lora"/>
              <a:buNone/>
              <a:defRPr b="1" sz="3600">
                <a:latin typeface="Lora"/>
                <a:ea typeface="Lora"/>
                <a:cs typeface="Lora"/>
                <a:sym typeface="Lora"/>
              </a:defRPr>
            </a:lvl2pPr>
            <a:lvl3pPr lvl="2" rtl="0" algn="ctr">
              <a:spcBef>
                <a:spcPts val="0"/>
              </a:spcBef>
              <a:spcAft>
                <a:spcPts val="0"/>
              </a:spcAft>
              <a:buSzPts val="3600"/>
              <a:buFont typeface="Lora"/>
              <a:buNone/>
              <a:defRPr b="1" sz="3600">
                <a:latin typeface="Lora"/>
                <a:ea typeface="Lora"/>
                <a:cs typeface="Lora"/>
                <a:sym typeface="Lora"/>
              </a:defRPr>
            </a:lvl3pPr>
            <a:lvl4pPr lvl="3" rtl="0" algn="ctr">
              <a:spcBef>
                <a:spcPts val="0"/>
              </a:spcBef>
              <a:spcAft>
                <a:spcPts val="0"/>
              </a:spcAft>
              <a:buSzPts val="3600"/>
              <a:buFont typeface="Lora"/>
              <a:buNone/>
              <a:defRPr b="1" sz="3600">
                <a:latin typeface="Lora"/>
                <a:ea typeface="Lora"/>
                <a:cs typeface="Lora"/>
                <a:sym typeface="Lora"/>
              </a:defRPr>
            </a:lvl4pPr>
            <a:lvl5pPr lvl="4" rtl="0" algn="ctr">
              <a:spcBef>
                <a:spcPts val="0"/>
              </a:spcBef>
              <a:spcAft>
                <a:spcPts val="0"/>
              </a:spcAft>
              <a:buSzPts val="3600"/>
              <a:buFont typeface="Lora"/>
              <a:buNone/>
              <a:defRPr b="1" sz="3600">
                <a:latin typeface="Lora"/>
                <a:ea typeface="Lora"/>
                <a:cs typeface="Lora"/>
                <a:sym typeface="Lora"/>
              </a:defRPr>
            </a:lvl5pPr>
            <a:lvl6pPr lvl="5" rtl="0" algn="ctr">
              <a:spcBef>
                <a:spcPts val="0"/>
              </a:spcBef>
              <a:spcAft>
                <a:spcPts val="0"/>
              </a:spcAft>
              <a:buSzPts val="3600"/>
              <a:buFont typeface="Lora"/>
              <a:buNone/>
              <a:defRPr b="1" sz="3600">
                <a:latin typeface="Lora"/>
                <a:ea typeface="Lora"/>
                <a:cs typeface="Lora"/>
                <a:sym typeface="Lora"/>
              </a:defRPr>
            </a:lvl6pPr>
            <a:lvl7pPr lvl="6" rtl="0" algn="ctr">
              <a:spcBef>
                <a:spcPts val="0"/>
              </a:spcBef>
              <a:spcAft>
                <a:spcPts val="0"/>
              </a:spcAft>
              <a:buSzPts val="3600"/>
              <a:buFont typeface="Lora"/>
              <a:buNone/>
              <a:defRPr b="1" sz="3600">
                <a:latin typeface="Lora"/>
                <a:ea typeface="Lora"/>
                <a:cs typeface="Lora"/>
                <a:sym typeface="Lora"/>
              </a:defRPr>
            </a:lvl7pPr>
            <a:lvl8pPr lvl="7" rtl="0" algn="ctr">
              <a:spcBef>
                <a:spcPts val="0"/>
              </a:spcBef>
              <a:spcAft>
                <a:spcPts val="0"/>
              </a:spcAft>
              <a:buSzPts val="3600"/>
              <a:buFont typeface="Lora"/>
              <a:buNone/>
              <a:defRPr b="1" sz="3600">
                <a:latin typeface="Lora"/>
                <a:ea typeface="Lora"/>
                <a:cs typeface="Lora"/>
                <a:sym typeface="Lora"/>
              </a:defRPr>
            </a:lvl8pPr>
            <a:lvl9pPr lvl="8" rtl="0" algn="ctr">
              <a:spcBef>
                <a:spcPts val="0"/>
              </a:spcBef>
              <a:spcAft>
                <a:spcPts val="0"/>
              </a:spcAft>
              <a:buSzPts val="3600"/>
              <a:buFont typeface="Lora"/>
              <a:buNone/>
              <a:defRPr b="1" sz="3600">
                <a:latin typeface="Lora"/>
                <a:ea typeface="Lora"/>
                <a:cs typeface="Lora"/>
                <a:sym typeface="Lora"/>
              </a:defRPr>
            </a:lvl9pPr>
          </a:lstStyle>
          <a:p>
            <a:r>
              <a:t>xx%</a:t>
            </a:r>
          </a:p>
        </p:txBody>
      </p:sp>
      <p:sp>
        <p:nvSpPr>
          <p:cNvPr id="246" name="Google Shape;246;p42"/>
          <p:cNvSpPr txBox="1"/>
          <p:nvPr>
            <p:ph idx="1" type="subTitle"/>
          </p:nvPr>
        </p:nvSpPr>
        <p:spPr>
          <a:xfrm>
            <a:off x="843075" y="3362796"/>
            <a:ext cx="3612000" cy="33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247" name="Google Shape;247;p42"/>
          <p:cNvSpPr txBox="1"/>
          <p:nvPr>
            <p:ph hasCustomPrompt="1" idx="3" type="title"/>
          </p:nvPr>
        </p:nvSpPr>
        <p:spPr>
          <a:xfrm>
            <a:off x="5430125" y="3016565"/>
            <a:ext cx="2142900" cy="47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Lora"/>
              <a:buNone/>
              <a:defRPr sz="2500">
                <a:solidFill>
                  <a:schemeClr val="accent1"/>
                </a:solidFill>
              </a:defRPr>
            </a:lvl1pPr>
            <a:lvl2pPr lvl="1" rtl="0" algn="ctr">
              <a:spcBef>
                <a:spcPts val="0"/>
              </a:spcBef>
              <a:spcAft>
                <a:spcPts val="0"/>
              </a:spcAft>
              <a:buSzPts val="3600"/>
              <a:buFont typeface="Lora"/>
              <a:buNone/>
              <a:defRPr b="1" sz="3600">
                <a:latin typeface="Lora"/>
                <a:ea typeface="Lora"/>
                <a:cs typeface="Lora"/>
                <a:sym typeface="Lora"/>
              </a:defRPr>
            </a:lvl2pPr>
            <a:lvl3pPr lvl="2" rtl="0" algn="ctr">
              <a:spcBef>
                <a:spcPts val="0"/>
              </a:spcBef>
              <a:spcAft>
                <a:spcPts val="0"/>
              </a:spcAft>
              <a:buSzPts val="3600"/>
              <a:buFont typeface="Lora"/>
              <a:buNone/>
              <a:defRPr b="1" sz="3600">
                <a:latin typeface="Lora"/>
                <a:ea typeface="Lora"/>
                <a:cs typeface="Lora"/>
                <a:sym typeface="Lora"/>
              </a:defRPr>
            </a:lvl3pPr>
            <a:lvl4pPr lvl="3" rtl="0" algn="ctr">
              <a:spcBef>
                <a:spcPts val="0"/>
              </a:spcBef>
              <a:spcAft>
                <a:spcPts val="0"/>
              </a:spcAft>
              <a:buSzPts val="3600"/>
              <a:buFont typeface="Lora"/>
              <a:buNone/>
              <a:defRPr b="1" sz="3600">
                <a:latin typeface="Lora"/>
                <a:ea typeface="Lora"/>
                <a:cs typeface="Lora"/>
                <a:sym typeface="Lora"/>
              </a:defRPr>
            </a:lvl4pPr>
            <a:lvl5pPr lvl="4" rtl="0" algn="ctr">
              <a:spcBef>
                <a:spcPts val="0"/>
              </a:spcBef>
              <a:spcAft>
                <a:spcPts val="0"/>
              </a:spcAft>
              <a:buSzPts val="3600"/>
              <a:buFont typeface="Lora"/>
              <a:buNone/>
              <a:defRPr b="1" sz="3600">
                <a:latin typeface="Lora"/>
                <a:ea typeface="Lora"/>
                <a:cs typeface="Lora"/>
                <a:sym typeface="Lora"/>
              </a:defRPr>
            </a:lvl5pPr>
            <a:lvl6pPr lvl="5" rtl="0" algn="ctr">
              <a:spcBef>
                <a:spcPts val="0"/>
              </a:spcBef>
              <a:spcAft>
                <a:spcPts val="0"/>
              </a:spcAft>
              <a:buSzPts val="3600"/>
              <a:buFont typeface="Lora"/>
              <a:buNone/>
              <a:defRPr b="1" sz="3600">
                <a:latin typeface="Lora"/>
                <a:ea typeface="Lora"/>
                <a:cs typeface="Lora"/>
                <a:sym typeface="Lora"/>
              </a:defRPr>
            </a:lvl6pPr>
            <a:lvl7pPr lvl="6" rtl="0" algn="ctr">
              <a:spcBef>
                <a:spcPts val="0"/>
              </a:spcBef>
              <a:spcAft>
                <a:spcPts val="0"/>
              </a:spcAft>
              <a:buSzPts val="3600"/>
              <a:buFont typeface="Lora"/>
              <a:buNone/>
              <a:defRPr b="1" sz="3600">
                <a:latin typeface="Lora"/>
                <a:ea typeface="Lora"/>
                <a:cs typeface="Lora"/>
                <a:sym typeface="Lora"/>
              </a:defRPr>
            </a:lvl7pPr>
            <a:lvl8pPr lvl="7" rtl="0" algn="ctr">
              <a:spcBef>
                <a:spcPts val="0"/>
              </a:spcBef>
              <a:spcAft>
                <a:spcPts val="0"/>
              </a:spcAft>
              <a:buSzPts val="3600"/>
              <a:buFont typeface="Lora"/>
              <a:buNone/>
              <a:defRPr b="1" sz="3600">
                <a:latin typeface="Lora"/>
                <a:ea typeface="Lora"/>
                <a:cs typeface="Lora"/>
                <a:sym typeface="Lora"/>
              </a:defRPr>
            </a:lvl8pPr>
            <a:lvl9pPr lvl="8" rtl="0" algn="ctr">
              <a:spcBef>
                <a:spcPts val="0"/>
              </a:spcBef>
              <a:spcAft>
                <a:spcPts val="0"/>
              </a:spcAft>
              <a:buSzPts val="3600"/>
              <a:buFont typeface="Lora"/>
              <a:buNone/>
              <a:defRPr b="1" sz="3600">
                <a:latin typeface="Lora"/>
                <a:ea typeface="Lora"/>
                <a:cs typeface="Lora"/>
                <a:sym typeface="Lora"/>
              </a:defRPr>
            </a:lvl9pPr>
          </a:lstStyle>
          <a:p>
            <a:r>
              <a:t>xx%</a:t>
            </a:r>
          </a:p>
        </p:txBody>
      </p:sp>
      <p:sp>
        <p:nvSpPr>
          <p:cNvPr id="248" name="Google Shape;248;p42"/>
          <p:cNvSpPr txBox="1"/>
          <p:nvPr>
            <p:ph idx="4" type="subTitle"/>
          </p:nvPr>
        </p:nvSpPr>
        <p:spPr>
          <a:xfrm>
            <a:off x="4695581" y="3362796"/>
            <a:ext cx="3612000" cy="33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249" name="Google Shape;249;p42"/>
          <p:cNvSpPr/>
          <p:nvPr/>
        </p:nvSpPr>
        <p:spPr>
          <a:xfrm>
            <a:off x="6551916" y="2984209"/>
            <a:ext cx="6119" cy="9689"/>
          </a:xfrm>
          <a:custGeom>
            <a:rect b="b" l="l" r="r" t="t"/>
            <a:pathLst>
              <a:path extrusionOk="0" h="57" w="36">
                <a:moveTo>
                  <a:pt x="1" y="1"/>
                </a:moveTo>
                <a:cubicBezTo>
                  <a:pt x="0" y="1"/>
                  <a:pt x="17" y="28"/>
                  <a:pt x="36" y="57"/>
                </a:cubicBezTo>
                <a:cubicBezTo>
                  <a:pt x="10" y="16"/>
                  <a:pt x="1" y="1"/>
                  <a:pt x="1" y="1"/>
                </a:cubicBezTo>
                <a:close/>
              </a:path>
            </a:pathLst>
          </a:custGeom>
          <a:solidFill>
            <a:srgbClr val="FDE3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2"/>
          <p:cNvSpPr txBox="1"/>
          <p:nvPr>
            <p:ph idx="5" type="subTitle"/>
          </p:nvPr>
        </p:nvSpPr>
        <p:spPr>
          <a:xfrm>
            <a:off x="1039263" y="3689019"/>
            <a:ext cx="3219600" cy="63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51" name="Google Shape;251;p42"/>
          <p:cNvSpPr txBox="1"/>
          <p:nvPr>
            <p:ph idx="6" type="subTitle"/>
          </p:nvPr>
        </p:nvSpPr>
        <p:spPr>
          <a:xfrm>
            <a:off x="4891775" y="3689019"/>
            <a:ext cx="3219600" cy="63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52" name="Google Shape;252;p42"/>
          <p:cNvSpPr txBox="1"/>
          <p:nvPr>
            <p:ph hasCustomPrompt="1" idx="7" type="title"/>
          </p:nvPr>
        </p:nvSpPr>
        <p:spPr>
          <a:xfrm>
            <a:off x="1577613" y="1402572"/>
            <a:ext cx="2142900" cy="47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Lora"/>
              <a:buNone/>
              <a:defRPr sz="2500">
                <a:solidFill>
                  <a:schemeClr val="accent1"/>
                </a:solidFill>
              </a:defRPr>
            </a:lvl1pPr>
            <a:lvl2pPr lvl="1" rtl="0" algn="ctr">
              <a:spcBef>
                <a:spcPts val="0"/>
              </a:spcBef>
              <a:spcAft>
                <a:spcPts val="0"/>
              </a:spcAft>
              <a:buSzPts val="3600"/>
              <a:buFont typeface="Lora"/>
              <a:buNone/>
              <a:defRPr b="1" sz="3600">
                <a:latin typeface="Lora"/>
                <a:ea typeface="Lora"/>
                <a:cs typeface="Lora"/>
                <a:sym typeface="Lora"/>
              </a:defRPr>
            </a:lvl2pPr>
            <a:lvl3pPr lvl="2" rtl="0" algn="ctr">
              <a:spcBef>
                <a:spcPts val="0"/>
              </a:spcBef>
              <a:spcAft>
                <a:spcPts val="0"/>
              </a:spcAft>
              <a:buSzPts val="3600"/>
              <a:buFont typeface="Lora"/>
              <a:buNone/>
              <a:defRPr b="1" sz="3600">
                <a:latin typeface="Lora"/>
                <a:ea typeface="Lora"/>
                <a:cs typeface="Lora"/>
                <a:sym typeface="Lora"/>
              </a:defRPr>
            </a:lvl3pPr>
            <a:lvl4pPr lvl="3" rtl="0" algn="ctr">
              <a:spcBef>
                <a:spcPts val="0"/>
              </a:spcBef>
              <a:spcAft>
                <a:spcPts val="0"/>
              </a:spcAft>
              <a:buSzPts val="3600"/>
              <a:buFont typeface="Lora"/>
              <a:buNone/>
              <a:defRPr b="1" sz="3600">
                <a:latin typeface="Lora"/>
                <a:ea typeface="Lora"/>
                <a:cs typeface="Lora"/>
                <a:sym typeface="Lora"/>
              </a:defRPr>
            </a:lvl4pPr>
            <a:lvl5pPr lvl="4" rtl="0" algn="ctr">
              <a:spcBef>
                <a:spcPts val="0"/>
              </a:spcBef>
              <a:spcAft>
                <a:spcPts val="0"/>
              </a:spcAft>
              <a:buSzPts val="3600"/>
              <a:buFont typeface="Lora"/>
              <a:buNone/>
              <a:defRPr b="1" sz="3600">
                <a:latin typeface="Lora"/>
                <a:ea typeface="Lora"/>
                <a:cs typeface="Lora"/>
                <a:sym typeface="Lora"/>
              </a:defRPr>
            </a:lvl5pPr>
            <a:lvl6pPr lvl="5" rtl="0" algn="ctr">
              <a:spcBef>
                <a:spcPts val="0"/>
              </a:spcBef>
              <a:spcAft>
                <a:spcPts val="0"/>
              </a:spcAft>
              <a:buSzPts val="3600"/>
              <a:buFont typeface="Lora"/>
              <a:buNone/>
              <a:defRPr b="1" sz="3600">
                <a:latin typeface="Lora"/>
                <a:ea typeface="Lora"/>
                <a:cs typeface="Lora"/>
                <a:sym typeface="Lora"/>
              </a:defRPr>
            </a:lvl6pPr>
            <a:lvl7pPr lvl="6" rtl="0" algn="ctr">
              <a:spcBef>
                <a:spcPts val="0"/>
              </a:spcBef>
              <a:spcAft>
                <a:spcPts val="0"/>
              </a:spcAft>
              <a:buSzPts val="3600"/>
              <a:buFont typeface="Lora"/>
              <a:buNone/>
              <a:defRPr b="1" sz="3600">
                <a:latin typeface="Lora"/>
                <a:ea typeface="Lora"/>
                <a:cs typeface="Lora"/>
                <a:sym typeface="Lora"/>
              </a:defRPr>
            </a:lvl7pPr>
            <a:lvl8pPr lvl="7" rtl="0" algn="ctr">
              <a:spcBef>
                <a:spcPts val="0"/>
              </a:spcBef>
              <a:spcAft>
                <a:spcPts val="0"/>
              </a:spcAft>
              <a:buSzPts val="3600"/>
              <a:buFont typeface="Lora"/>
              <a:buNone/>
              <a:defRPr b="1" sz="3600">
                <a:latin typeface="Lora"/>
                <a:ea typeface="Lora"/>
                <a:cs typeface="Lora"/>
                <a:sym typeface="Lora"/>
              </a:defRPr>
            </a:lvl8pPr>
            <a:lvl9pPr lvl="8" rtl="0" algn="ctr">
              <a:spcBef>
                <a:spcPts val="0"/>
              </a:spcBef>
              <a:spcAft>
                <a:spcPts val="0"/>
              </a:spcAft>
              <a:buSzPts val="3600"/>
              <a:buFont typeface="Lora"/>
              <a:buNone/>
              <a:defRPr b="1" sz="3600">
                <a:latin typeface="Lora"/>
                <a:ea typeface="Lora"/>
                <a:cs typeface="Lora"/>
                <a:sym typeface="Lora"/>
              </a:defRPr>
            </a:lvl9pPr>
          </a:lstStyle>
          <a:p>
            <a:r>
              <a:t>xx%</a:t>
            </a:r>
          </a:p>
        </p:txBody>
      </p:sp>
      <p:sp>
        <p:nvSpPr>
          <p:cNvPr id="253" name="Google Shape;253;p42"/>
          <p:cNvSpPr txBox="1"/>
          <p:nvPr>
            <p:ph idx="8" type="subTitle"/>
          </p:nvPr>
        </p:nvSpPr>
        <p:spPr>
          <a:xfrm>
            <a:off x="843075" y="1749275"/>
            <a:ext cx="3612000" cy="33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254" name="Google Shape;254;p42"/>
          <p:cNvSpPr txBox="1"/>
          <p:nvPr>
            <p:ph hasCustomPrompt="1" idx="9" type="title"/>
          </p:nvPr>
        </p:nvSpPr>
        <p:spPr>
          <a:xfrm>
            <a:off x="5430125" y="1402572"/>
            <a:ext cx="2142900" cy="47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Lora"/>
              <a:buNone/>
              <a:defRPr sz="2500">
                <a:solidFill>
                  <a:schemeClr val="accent1"/>
                </a:solidFill>
              </a:defRPr>
            </a:lvl1pPr>
            <a:lvl2pPr lvl="1" rtl="0" algn="ctr">
              <a:spcBef>
                <a:spcPts val="0"/>
              </a:spcBef>
              <a:spcAft>
                <a:spcPts val="0"/>
              </a:spcAft>
              <a:buSzPts val="3600"/>
              <a:buFont typeface="Lora"/>
              <a:buNone/>
              <a:defRPr b="1" sz="3600">
                <a:latin typeface="Lora"/>
                <a:ea typeface="Lora"/>
                <a:cs typeface="Lora"/>
                <a:sym typeface="Lora"/>
              </a:defRPr>
            </a:lvl2pPr>
            <a:lvl3pPr lvl="2" rtl="0" algn="ctr">
              <a:spcBef>
                <a:spcPts val="0"/>
              </a:spcBef>
              <a:spcAft>
                <a:spcPts val="0"/>
              </a:spcAft>
              <a:buSzPts val="3600"/>
              <a:buFont typeface="Lora"/>
              <a:buNone/>
              <a:defRPr b="1" sz="3600">
                <a:latin typeface="Lora"/>
                <a:ea typeface="Lora"/>
                <a:cs typeface="Lora"/>
                <a:sym typeface="Lora"/>
              </a:defRPr>
            </a:lvl3pPr>
            <a:lvl4pPr lvl="3" rtl="0" algn="ctr">
              <a:spcBef>
                <a:spcPts val="0"/>
              </a:spcBef>
              <a:spcAft>
                <a:spcPts val="0"/>
              </a:spcAft>
              <a:buSzPts val="3600"/>
              <a:buFont typeface="Lora"/>
              <a:buNone/>
              <a:defRPr b="1" sz="3600">
                <a:latin typeface="Lora"/>
                <a:ea typeface="Lora"/>
                <a:cs typeface="Lora"/>
                <a:sym typeface="Lora"/>
              </a:defRPr>
            </a:lvl4pPr>
            <a:lvl5pPr lvl="4" rtl="0" algn="ctr">
              <a:spcBef>
                <a:spcPts val="0"/>
              </a:spcBef>
              <a:spcAft>
                <a:spcPts val="0"/>
              </a:spcAft>
              <a:buSzPts val="3600"/>
              <a:buFont typeface="Lora"/>
              <a:buNone/>
              <a:defRPr b="1" sz="3600">
                <a:latin typeface="Lora"/>
                <a:ea typeface="Lora"/>
                <a:cs typeface="Lora"/>
                <a:sym typeface="Lora"/>
              </a:defRPr>
            </a:lvl5pPr>
            <a:lvl6pPr lvl="5" rtl="0" algn="ctr">
              <a:spcBef>
                <a:spcPts val="0"/>
              </a:spcBef>
              <a:spcAft>
                <a:spcPts val="0"/>
              </a:spcAft>
              <a:buSzPts val="3600"/>
              <a:buFont typeface="Lora"/>
              <a:buNone/>
              <a:defRPr b="1" sz="3600">
                <a:latin typeface="Lora"/>
                <a:ea typeface="Lora"/>
                <a:cs typeface="Lora"/>
                <a:sym typeface="Lora"/>
              </a:defRPr>
            </a:lvl6pPr>
            <a:lvl7pPr lvl="6" rtl="0" algn="ctr">
              <a:spcBef>
                <a:spcPts val="0"/>
              </a:spcBef>
              <a:spcAft>
                <a:spcPts val="0"/>
              </a:spcAft>
              <a:buSzPts val="3600"/>
              <a:buFont typeface="Lora"/>
              <a:buNone/>
              <a:defRPr b="1" sz="3600">
                <a:latin typeface="Lora"/>
                <a:ea typeface="Lora"/>
                <a:cs typeface="Lora"/>
                <a:sym typeface="Lora"/>
              </a:defRPr>
            </a:lvl7pPr>
            <a:lvl8pPr lvl="7" rtl="0" algn="ctr">
              <a:spcBef>
                <a:spcPts val="0"/>
              </a:spcBef>
              <a:spcAft>
                <a:spcPts val="0"/>
              </a:spcAft>
              <a:buSzPts val="3600"/>
              <a:buFont typeface="Lora"/>
              <a:buNone/>
              <a:defRPr b="1" sz="3600">
                <a:latin typeface="Lora"/>
                <a:ea typeface="Lora"/>
                <a:cs typeface="Lora"/>
                <a:sym typeface="Lora"/>
              </a:defRPr>
            </a:lvl8pPr>
            <a:lvl9pPr lvl="8" rtl="0" algn="ctr">
              <a:spcBef>
                <a:spcPts val="0"/>
              </a:spcBef>
              <a:spcAft>
                <a:spcPts val="0"/>
              </a:spcAft>
              <a:buSzPts val="3600"/>
              <a:buFont typeface="Lora"/>
              <a:buNone/>
              <a:defRPr b="1" sz="3600">
                <a:latin typeface="Lora"/>
                <a:ea typeface="Lora"/>
                <a:cs typeface="Lora"/>
                <a:sym typeface="Lora"/>
              </a:defRPr>
            </a:lvl9pPr>
          </a:lstStyle>
          <a:p>
            <a:r>
              <a:t>xx%</a:t>
            </a:r>
          </a:p>
        </p:txBody>
      </p:sp>
      <p:sp>
        <p:nvSpPr>
          <p:cNvPr id="255" name="Google Shape;255;p42"/>
          <p:cNvSpPr txBox="1"/>
          <p:nvPr>
            <p:ph idx="13" type="subTitle"/>
          </p:nvPr>
        </p:nvSpPr>
        <p:spPr>
          <a:xfrm>
            <a:off x="4695281" y="1749275"/>
            <a:ext cx="3612600" cy="33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256" name="Google Shape;256;p42"/>
          <p:cNvSpPr txBox="1"/>
          <p:nvPr>
            <p:ph idx="14" type="subTitle"/>
          </p:nvPr>
        </p:nvSpPr>
        <p:spPr>
          <a:xfrm>
            <a:off x="1039263" y="2075506"/>
            <a:ext cx="3219600" cy="63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57" name="Google Shape;257;p42"/>
          <p:cNvSpPr txBox="1"/>
          <p:nvPr>
            <p:ph idx="15" type="subTitle"/>
          </p:nvPr>
        </p:nvSpPr>
        <p:spPr>
          <a:xfrm>
            <a:off x="4891775" y="2075506"/>
            <a:ext cx="3219600" cy="63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grpSp>
        <p:nvGrpSpPr>
          <p:cNvPr id="258" name="Google Shape;258;p42"/>
          <p:cNvGrpSpPr/>
          <p:nvPr/>
        </p:nvGrpSpPr>
        <p:grpSpPr>
          <a:xfrm flipH="1">
            <a:off x="0" y="0"/>
            <a:ext cx="9143875" cy="5145725"/>
            <a:chOff x="0" y="0"/>
            <a:chExt cx="9143875" cy="5145725"/>
          </a:xfrm>
        </p:grpSpPr>
        <p:sp>
          <p:nvSpPr>
            <p:cNvPr id="259" name="Google Shape;259;p42"/>
            <p:cNvSpPr/>
            <p:nvPr/>
          </p:nvSpPr>
          <p:spPr>
            <a:xfrm>
              <a:off x="0" y="0"/>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2"/>
            <p:cNvSpPr/>
            <p:nvPr/>
          </p:nvSpPr>
          <p:spPr>
            <a:xfrm>
              <a:off x="8430775" y="4599425"/>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4">
    <p:spTree>
      <p:nvGrpSpPr>
        <p:cNvPr id="261" name="Shape 261"/>
        <p:cNvGrpSpPr/>
        <p:nvPr/>
      </p:nvGrpSpPr>
      <p:grpSpPr>
        <a:xfrm>
          <a:off x="0" y="0"/>
          <a:ext cx="0" cy="0"/>
          <a:chOff x="0" y="0"/>
          <a:chExt cx="0" cy="0"/>
        </a:xfrm>
      </p:grpSpPr>
      <p:sp>
        <p:nvSpPr>
          <p:cNvPr id="262" name="Google Shape;262;p43"/>
          <p:cNvSpPr/>
          <p:nvPr/>
        </p:nvSpPr>
        <p:spPr>
          <a:xfrm>
            <a:off x="-2125" y="0"/>
            <a:ext cx="9144000" cy="5153700"/>
          </a:xfrm>
          <a:prstGeom prst="rect">
            <a:avLst/>
          </a:prstGeom>
          <a:solidFill>
            <a:srgbClr val="1EAAC6">
              <a:alpha val="84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3"/>
          <p:cNvSpPr txBox="1"/>
          <p:nvPr>
            <p:ph idx="1" type="subTitle"/>
          </p:nvPr>
        </p:nvSpPr>
        <p:spPr>
          <a:xfrm>
            <a:off x="1823250" y="1499157"/>
            <a:ext cx="5497500" cy="17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00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4" name="Google Shape;264;p43"/>
          <p:cNvSpPr txBox="1"/>
          <p:nvPr>
            <p:ph type="ctrTitle"/>
          </p:nvPr>
        </p:nvSpPr>
        <p:spPr>
          <a:xfrm>
            <a:off x="1823250" y="3310182"/>
            <a:ext cx="5497500" cy="43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2">
    <p:spTree>
      <p:nvGrpSpPr>
        <p:cNvPr id="265" name="Shape 265"/>
        <p:cNvGrpSpPr/>
        <p:nvPr/>
      </p:nvGrpSpPr>
      <p:grpSpPr>
        <a:xfrm>
          <a:off x="0" y="0"/>
          <a:ext cx="0" cy="0"/>
          <a:chOff x="0" y="0"/>
          <a:chExt cx="0" cy="0"/>
        </a:xfrm>
      </p:grpSpPr>
      <p:sp>
        <p:nvSpPr>
          <p:cNvPr id="266" name="Google Shape;266;p44"/>
          <p:cNvSpPr txBox="1"/>
          <p:nvPr>
            <p:ph idx="1" type="subTitle"/>
          </p:nvPr>
        </p:nvSpPr>
        <p:spPr>
          <a:xfrm>
            <a:off x="724800" y="2344113"/>
            <a:ext cx="2801400" cy="91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7" name="Google Shape;267;p44"/>
          <p:cNvSpPr txBox="1"/>
          <p:nvPr>
            <p:ph type="ctrTitle"/>
          </p:nvPr>
        </p:nvSpPr>
        <p:spPr>
          <a:xfrm>
            <a:off x="724800" y="1876713"/>
            <a:ext cx="2801400" cy="465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Font typeface="Lora"/>
              <a:buNone/>
              <a:defRPr b="1"/>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68" name="Google Shape;268;p44"/>
          <p:cNvSpPr/>
          <p:nvPr/>
        </p:nvSpPr>
        <p:spPr>
          <a:xfrm>
            <a:off x="0" y="0"/>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7">
    <p:spTree>
      <p:nvGrpSpPr>
        <p:cNvPr id="269" name="Shape 269"/>
        <p:cNvGrpSpPr/>
        <p:nvPr/>
      </p:nvGrpSpPr>
      <p:grpSpPr>
        <a:xfrm>
          <a:off x="0" y="0"/>
          <a:ext cx="0" cy="0"/>
          <a:chOff x="0" y="0"/>
          <a:chExt cx="0" cy="0"/>
        </a:xfrm>
      </p:grpSpPr>
      <p:sp>
        <p:nvSpPr>
          <p:cNvPr id="270" name="Google Shape;270;p45"/>
          <p:cNvSpPr txBox="1"/>
          <p:nvPr>
            <p:ph type="title"/>
          </p:nvPr>
        </p:nvSpPr>
        <p:spPr>
          <a:xfrm>
            <a:off x="724800" y="540000"/>
            <a:ext cx="48906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p:txBody>
      </p:sp>
      <p:sp>
        <p:nvSpPr>
          <p:cNvPr id="271" name="Google Shape;271;p45"/>
          <p:cNvSpPr txBox="1"/>
          <p:nvPr>
            <p:ph idx="1" type="subTitle"/>
          </p:nvPr>
        </p:nvSpPr>
        <p:spPr>
          <a:xfrm>
            <a:off x="724802" y="1300900"/>
            <a:ext cx="2788200" cy="54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800"/>
              <a:buFont typeface="Lora"/>
              <a:buNone/>
              <a:defRPr b="1"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272" name="Google Shape;272;p45"/>
          <p:cNvSpPr txBox="1"/>
          <p:nvPr>
            <p:ph idx="2" type="subTitle"/>
          </p:nvPr>
        </p:nvSpPr>
        <p:spPr>
          <a:xfrm>
            <a:off x="724800" y="1625937"/>
            <a:ext cx="2788200" cy="636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defRPr>
            </a:lvl1pPr>
            <a:lvl2pPr lvl="1" rtl="0">
              <a:spcBef>
                <a:spcPts val="0"/>
              </a:spcBef>
              <a:spcAft>
                <a:spcPts val="0"/>
              </a:spcAft>
              <a:buNone/>
              <a:defRPr sz="1400">
                <a:solidFill>
                  <a:schemeClr val="dk1"/>
                </a:solidFill>
              </a:defRPr>
            </a:lvl2pPr>
            <a:lvl3pPr lvl="2" rtl="0">
              <a:spcBef>
                <a:spcPts val="0"/>
              </a:spcBef>
              <a:spcAft>
                <a:spcPts val="0"/>
              </a:spcAft>
              <a:buNone/>
              <a:defRPr sz="1400">
                <a:solidFill>
                  <a:schemeClr val="dk1"/>
                </a:solidFill>
              </a:defRPr>
            </a:lvl3pPr>
            <a:lvl4pPr lvl="3" rtl="0">
              <a:spcBef>
                <a:spcPts val="0"/>
              </a:spcBef>
              <a:spcAft>
                <a:spcPts val="0"/>
              </a:spcAft>
              <a:buNone/>
              <a:defRPr sz="1400">
                <a:solidFill>
                  <a:schemeClr val="dk1"/>
                </a:solidFill>
              </a:defRPr>
            </a:lvl4pPr>
            <a:lvl5pPr lvl="4" rtl="0">
              <a:spcBef>
                <a:spcPts val="0"/>
              </a:spcBef>
              <a:spcAft>
                <a:spcPts val="0"/>
              </a:spcAft>
              <a:buNone/>
              <a:defRPr sz="1400">
                <a:solidFill>
                  <a:schemeClr val="dk1"/>
                </a:solidFill>
              </a:defRPr>
            </a:lvl5pPr>
            <a:lvl6pPr lvl="5" rtl="0">
              <a:spcBef>
                <a:spcPts val="0"/>
              </a:spcBef>
              <a:spcAft>
                <a:spcPts val="0"/>
              </a:spcAft>
              <a:buNone/>
              <a:defRPr sz="1400">
                <a:solidFill>
                  <a:schemeClr val="dk1"/>
                </a:solidFill>
              </a:defRPr>
            </a:lvl6pPr>
            <a:lvl7pPr lvl="6" rtl="0">
              <a:spcBef>
                <a:spcPts val="0"/>
              </a:spcBef>
              <a:spcAft>
                <a:spcPts val="0"/>
              </a:spcAft>
              <a:buNone/>
              <a:defRPr sz="1400">
                <a:solidFill>
                  <a:schemeClr val="dk1"/>
                </a:solidFill>
              </a:defRPr>
            </a:lvl7pPr>
            <a:lvl8pPr lvl="7" rtl="0">
              <a:spcBef>
                <a:spcPts val="0"/>
              </a:spcBef>
              <a:spcAft>
                <a:spcPts val="0"/>
              </a:spcAft>
              <a:buNone/>
              <a:defRPr sz="1400">
                <a:solidFill>
                  <a:schemeClr val="dk1"/>
                </a:solidFill>
              </a:defRPr>
            </a:lvl8pPr>
            <a:lvl9pPr lvl="8" rtl="0">
              <a:spcBef>
                <a:spcPts val="0"/>
              </a:spcBef>
              <a:spcAft>
                <a:spcPts val="0"/>
              </a:spcAft>
              <a:buNone/>
              <a:defRPr sz="1400">
                <a:solidFill>
                  <a:schemeClr val="dk1"/>
                </a:solidFill>
              </a:defRPr>
            </a:lvl9pPr>
          </a:lstStyle>
          <a:p/>
        </p:txBody>
      </p:sp>
      <p:sp>
        <p:nvSpPr>
          <p:cNvPr id="273" name="Google Shape;273;p45"/>
          <p:cNvSpPr txBox="1"/>
          <p:nvPr>
            <p:ph idx="3" type="subTitle"/>
          </p:nvPr>
        </p:nvSpPr>
        <p:spPr>
          <a:xfrm>
            <a:off x="724802" y="2395454"/>
            <a:ext cx="2788200" cy="54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800"/>
              <a:buFont typeface="Lora"/>
              <a:buNone/>
              <a:defRPr b="1"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274" name="Google Shape;274;p45"/>
          <p:cNvSpPr txBox="1"/>
          <p:nvPr>
            <p:ph idx="4" type="subTitle"/>
          </p:nvPr>
        </p:nvSpPr>
        <p:spPr>
          <a:xfrm>
            <a:off x="724800" y="2720481"/>
            <a:ext cx="2788200" cy="636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defRPr>
            </a:lvl1pPr>
            <a:lvl2pPr lvl="1" rtl="0">
              <a:spcBef>
                <a:spcPts val="0"/>
              </a:spcBef>
              <a:spcAft>
                <a:spcPts val="0"/>
              </a:spcAft>
              <a:buNone/>
              <a:defRPr sz="1400">
                <a:solidFill>
                  <a:schemeClr val="dk1"/>
                </a:solidFill>
              </a:defRPr>
            </a:lvl2pPr>
            <a:lvl3pPr lvl="2" rtl="0">
              <a:spcBef>
                <a:spcPts val="0"/>
              </a:spcBef>
              <a:spcAft>
                <a:spcPts val="0"/>
              </a:spcAft>
              <a:buNone/>
              <a:defRPr sz="1400">
                <a:solidFill>
                  <a:schemeClr val="dk1"/>
                </a:solidFill>
              </a:defRPr>
            </a:lvl3pPr>
            <a:lvl4pPr lvl="3" rtl="0">
              <a:spcBef>
                <a:spcPts val="0"/>
              </a:spcBef>
              <a:spcAft>
                <a:spcPts val="0"/>
              </a:spcAft>
              <a:buNone/>
              <a:defRPr sz="1400">
                <a:solidFill>
                  <a:schemeClr val="dk1"/>
                </a:solidFill>
              </a:defRPr>
            </a:lvl4pPr>
            <a:lvl5pPr lvl="4" rtl="0">
              <a:spcBef>
                <a:spcPts val="0"/>
              </a:spcBef>
              <a:spcAft>
                <a:spcPts val="0"/>
              </a:spcAft>
              <a:buNone/>
              <a:defRPr sz="1400">
                <a:solidFill>
                  <a:schemeClr val="dk1"/>
                </a:solidFill>
              </a:defRPr>
            </a:lvl5pPr>
            <a:lvl6pPr lvl="5" rtl="0">
              <a:spcBef>
                <a:spcPts val="0"/>
              </a:spcBef>
              <a:spcAft>
                <a:spcPts val="0"/>
              </a:spcAft>
              <a:buNone/>
              <a:defRPr sz="1400">
                <a:solidFill>
                  <a:schemeClr val="dk1"/>
                </a:solidFill>
              </a:defRPr>
            </a:lvl6pPr>
            <a:lvl7pPr lvl="6" rtl="0">
              <a:spcBef>
                <a:spcPts val="0"/>
              </a:spcBef>
              <a:spcAft>
                <a:spcPts val="0"/>
              </a:spcAft>
              <a:buNone/>
              <a:defRPr sz="1400">
                <a:solidFill>
                  <a:schemeClr val="dk1"/>
                </a:solidFill>
              </a:defRPr>
            </a:lvl7pPr>
            <a:lvl8pPr lvl="7" rtl="0">
              <a:spcBef>
                <a:spcPts val="0"/>
              </a:spcBef>
              <a:spcAft>
                <a:spcPts val="0"/>
              </a:spcAft>
              <a:buNone/>
              <a:defRPr sz="1400">
                <a:solidFill>
                  <a:schemeClr val="dk1"/>
                </a:solidFill>
              </a:defRPr>
            </a:lvl8pPr>
            <a:lvl9pPr lvl="8" rtl="0">
              <a:spcBef>
                <a:spcPts val="0"/>
              </a:spcBef>
              <a:spcAft>
                <a:spcPts val="0"/>
              </a:spcAft>
              <a:buNone/>
              <a:defRPr sz="1400">
                <a:solidFill>
                  <a:schemeClr val="dk1"/>
                </a:solidFill>
              </a:defRPr>
            </a:lvl9pPr>
          </a:lstStyle>
          <a:p/>
        </p:txBody>
      </p:sp>
      <p:sp>
        <p:nvSpPr>
          <p:cNvPr id="275" name="Google Shape;275;p45"/>
          <p:cNvSpPr txBox="1"/>
          <p:nvPr>
            <p:ph idx="5" type="subTitle"/>
          </p:nvPr>
        </p:nvSpPr>
        <p:spPr>
          <a:xfrm>
            <a:off x="724802" y="3489996"/>
            <a:ext cx="2788200" cy="54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800"/>
              <a:buFont typeface="Lora"/>
              <a:buNone/>
              <a:defRPr b="1"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276" name="Google Shape;276;p45"/>
          <p:cNvSpPr txBox="1"/>
          <p:nvPr>
            <p:ph idx="6" type="subTitle"/>
          </p:nvPr>
        </p:nvSpPr>
        <p:spPr>
          <a:xfrm>
            <a:off x="724800" y="3815013"/>
            <a:ext cx="2788200" cy="636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defRPr>
            </a:lvl1pPr>
            <a:lvl2pPr lvl="1" rtl="0">
              <a:spcBef>
                <a:spcPts val="0"/>
              </a:spcBef>
              <a:spcAft>
                <a:spcPts val="0"/>
              </a:spcAft>
              <a:buNone/>
              <a:defRPr sz="1400">
                <a:solidFill>
                  <a:schemeClr val="dk1"/>
                </a:solidFill>
              </a:defRPr>
            </a:lvl2pPr>
            <a:lvl3pPr lvl="2" rtl="0">
              <a:spcBef>
                <a:spcPts val="0"/>
              </a:spcBef>
              <a:spcAft>
                <a:spcPts val="0"/>
              </a:spcAft>
              <a:buNone/>
              <a:defRPr sz="1400">
                <a:solidFill>
                  <a:schemeClr val="dk1"/>
                </a:solidFill>
              </a:defRPr>
            </a:lvl3pPr>
            <a:lvl4pPr lvl="3" rtl="0">
              <a:spcBef>
                <a:spcPts val="0"/>
              </a:spcBef>
              <a:spcAft>
                <a:spcPts val="0"/>
              </a:spcAft>
              <a:buNone/>
              <a:defRPr sz="1400">
                <a:solidFill>
                  <a:schemeClr val="dk1"/>
                </a:solidFill>
              </a:defRPr>
            </a:lvl4pPr>
            <a:lvl5pPr lvl="4" rtl="0">
              <a:spcBef>
                <a:spcPts val="0"/>
              </a:spcBef>
              <a:spcAft>
                <a:spcPts val="0"/>
              </a:spcAft>
              <a:buNone/>
              <a:defRPr sz="1400">
                <a:solidFill>
                  <a:schemeClr val="dk1"/>
                </a:solidFill>
              </a:defRPr>
            </a:lvl5pPr>
            <a:lvl6pPr lvl="5" rtl="0">
              <a:spcBef>
                <a:spcPts val="0"/>
              </a:spcBef>
              <a:spcAft>
                <a:spcPts val="0"/>
              </a:spcAft>
              <a:buNone/>
              <a:defRPr sz="1400">
                <a:solidFill>
                  <a:schemeClr val="dk1"/>
                </a:solidFill>
              </a:defRPr>
            </a:lvl6pPr>
            <a:lvl7pPr lvl="6" rtl="0">
              <a:spcBef>
                <a:spcPts val="0"/>
              </a:spcBef>
              <a:spcAft>
                <a:spcPts val="0"/>
              </a:spcAft>
              <a:buNone/>
              <a:defRPr sz="1400">
                <a:solidFill>
                  <a:schemeClr val="dk1"/>
                </a:solidFill>
              </a:defRPr>
            </a:lvl7pPr>
            <a:lvl8pPr lvl="7" rtl="0">
              <a:spcBef>
                <a:spcPts val="0"/>
              </a:spcBef>
              <a:spcAft>
                <a:spcPts val="0"/>
              </a:spcAft>
              <a:buNone/>
              <a:defRPr sz="1400">
                <a:solidFill>
                  <a:schemeClr val="dk1"/>
                </a:solidFill>
              </a:defRPr>
            </a:lvl8pPr>
            <a:lvl9pPr lvl="8" rtl="0">
              <a:spcBef>
                <a:spcPts val="0"/>
              </a:spcBef>
              <a:spcAft>
                <a:spcPts val="0"/>
              </a:spcAft>
              <a:buNone/>
              <a:defRPr sz="1400">
                <a:solidFill>
                  <a:schemeClr val="dk1"/>
                </a:solidFill>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7_1">
    <p:spTree>
      <p:nvGrpSpPr>
        <p:cNvPr id="277" name="Shape 277"/>
        <p:cNvGrpSpPr/>
        <p:nvPr/>
      </p:nvGrpSpPr>
      <p:grpSpPr>
        <a:xfrm>
          <a:off x="0" y="0"/>
          <a:ext cx="0" cy="0"/>
          <a:chOff x="0" y="0"/>
          <a:chExt cx="0" cy="0"/>
        </a:xfrm>
      </p:grpSpPr>
      <p:sp>
        <p:nvSpPr>
          <p:cNvPr id="278" name="Google Shape;278;p46"/>
          <p:cNvSpPr txBox="1"/>
          <p:nvPr>
            <p:ph type="title"/>
          </p:nvPr>
        </p:nvSpPr>
        <p:spPr>
          <a:xfrm>
            <a:off x="3741775" y="540000"/>
            <a:ext cx="4677300" cy="477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9" name="Google Shape;279;p46"/>
          <p:cNvSpPr txBox="1"/>
          <p:nvPr>
            <p:ph idx="1" type="subTitle"/>
          </p:nvPr>
        </p:nvSpPr>
        <p:spPr>
          <a:xfrm>
            <a:off x="5631030" y="1302425"/>
            <a:ext cx="2788200" cy="54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3"/>
              </a:buClr>
              <a:buSzPts val="1800"/>
              <a:buFont typeface="Lora"/>
              <a:buNone/>
              <a:defRPr b="1"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280" name="Google Shape;280;p46"/>
          <p:cNvSpPr txBox="1"/>
          <p:nvPr>
            <p:ph idx="2" type="subTitle"/>
          </p:nvPr>
        </p:nvSpPr>
        <p:spPr>
          <a:xfrm>
            <a:off x="5631025" y="1628317"/>
            <a:ext cx="2788200" cy="636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solidFill>
                  <a:schemeClr val="dk1"/>
                </a:solidFill>
              </a:defRPr>
            </a:lvl1pPr>
            <a:lvl2pPr lvl="1" rtl="0" algn="r">
              <a:spcBef>
                <a:spcPts val="0"/>
              </a:spcBef>
              <a:spcAft>
                <a:spcPts val="0"/>
              </a:spcAft>
              <a:buNone/>
              <a:defRPr sz="1400">
                <a:solidFill>
                  <a:schemeClr val="dk1"/>
                </a:solidFill>
              </a:defRPr>
            </a:lvl2pPr>
            <a:lvl3pPr lvl="2" rtl="0" algn="r">
              <a:spcBef>
                <a:spcPts val="0"/>
              </a:spcBef>
              <a:spcAft>
                <a:spcPts val="0"/>
              </a:spcAft>
              <a:buNone/>
              <a:defRPr sz="1400">
                <a:solidFill>
                  <a:schemeClr val="dk1"/>
                </a:solidFill>
              </a:defRPr>
            </a:lvl3pPr>
            <a:lvl4pPr lvl="3" rtl="0" algn="r">
              <a:spcBef>
                <a:spcPts val="0"/>
              </a:spcBef>
              <a:spcAft>
                <a:spcPts val="0"/>
              </a:spcAft>
              <a:buNone/>
              <a:defRPr sz="1400">
                <a:solidFill>
                  <a:schemeClr val="dk1"/>
                </a:solidFill>
              </a:defRPr>
            </a:lvl4pPr>
            <a:lvl5pPr lvl="4" rtl="0" algn="r">
              <a:spcBef>
                <a:spcPts val="0"/>
              </a:spcBef>
              <a:spcAft>
                <a:spcPts val="0"/>
              </a:spcAft>
              <a:buNone/>
              <a:defRPr sz="1400">
                <a:solidFill>
                  <a:schemeClr val="dk1"/>
                </a:solidFill>
              </a:defRPr>
            </a:lvl5pPr>
            <a:lvl6pPr lvl="5" rtl="0" algn="r">
              <a:spcBef>
                <a:spcPts val="0"/>
              </a:spcBef>
              <a:spcAft>
                <a:spcPts val="0"/>
              </a:spcAft>
              <a:buNone/>
              <a:defRPr sz="1400">
                <a:solidFill>
                  <a:schemeClr val="dk1"/>
                </a:solidFill>
              </a:defRPr>
            </a:lvl6pPr>
            <a:lvl7pPr lvl="6" rtl="0" algn="r">
              <a:spcBef>
                <a:spcPts val="0"/>
              </a:spcBef>
              <a:spcAft>
                <a:spcPts val="0"/>
              </a:spcAft>
              <a:buNone/>
              <a:defRPr sz="1400">
                <a:solidFill>
                  <a:schemeClr val="dk1"/>
                </a:solidFill>
              </a:defRPr>
            </a:lvl7pPr>
            <a:lvl8pPr lvl="7" rtl="0" algn="r">
              <a:spcBef>
                <a:spcPts val="0"/>
              </a:spcBef>
              <a:spcAft>
                <a:spcPts val="0"/>
              </a:spcAft>
              <a:buNone/>
              <a:defRPr sz="1400">
                <a:solidFill>
                  <a:schemeClr val="dk1"/>
                </a:solidFill>
              </a:defRPr>
            </a:lvl8pPr>
            <a:lvl9pPr lvl="8" rtl="0" algn="r">
              <a:spcBef>
                <a:spcPts val="0"/>
              </a:spcBef>
              <a:spcAft>
                <a:spcPts val="0"/>
              </a:spcAft>
              <a:buNone/>
              <a:defRPr sz="1400">
                <a:solidFill>
                  <a:schemeClr val="dk1"/>
                </a:solidFill>
              </a:defRPr>
            </a:lvl9pPr>
          </a:lstStyle>
          <a:p/>
        </p:txBody>
      </p:sp>
      <p:sp>
        <p:nvSpPr>
          <p:cNvPr id="281" name="Google Shape;281;p46"/>
          <p:cNvSpPr txBox="1"/>
          <p:nvPr>
            <p:ph idx="3" type="subTitle"/>
          </p:nvPr>
        </p:nvSpPr>
        <p:spPr>
          <a:xfrm>
            <a:off x="5631030" y="2396970"/>
            <a:ext cx="2788200" cy="54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3"/>
              </a:buClr>
              <a:buSzPts val="1800"/>
              <a:buFont typeface="Lora"/>
              <a:buNone/>
              <a:defRPr b="1"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282" name="Google Shape;282;p46"/>
          <p:cNvSpPr txBox="1"/>
          <p:nvPr>
            <p:ph idx="4" type="subTitle"/>
          </p:nvPr>
        </p:nvSpPr>
        <p:spPr>
          <a:xfrm>
            <a:off x="5631025" y="2722862"/>
            <a:ext cx="2788200" cy="636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solidFill>
                  <a:schemeClr val="dk1"/>
                </a:solidFill>
              </a:defRPr>
            </a:lvl1pPr>
            <a:lvl2pPr lvl="1" rtl="0" algn="r">
              <a:spcBef>
                <a:spcPts val="0"/>
              </a:spcBef>
              <a:spcAft>
                <a:spcPts val="0"/>
              </a:spcAft>
              <a:buNone/>
              <a:defRPr sz="1400">
                <a:solidFill>
                  <a:schemeClr val="dk1"/>
                </a:solidFill>
              </a:defRPr>
            </a:lvl2pPr>
            <a:lvl3pPr lvl="2" rtl="0" algn="r">
              <a:spcBef>
                <a:spcPts val="0"/>
              </a:spcBef>
              <a:spcAft>
                <a:spcPts val="0"/>
              </a:spcAft>
              <a:buNone/>
              <a:defRPr sz="1400">
                <a:solidFill>
                  <a:schemeClr val="dk1"/>
                </a:solidFill>
              </a:defRPr>
            </a:lvl3pPr>
            <a:lvl4pPr lvl="3" rtl="0" algn="r">
              <a:spcBef>
                <a:spcPts val="0"/>
              </a:spcBef>
              <a:spcAft>
                <a:spcPts val="0"/>
              </a:spcAft>
              <a:buNone/>
              <a:defRPr sz="1400">
                <a:solidFill>
                  <a:schemeClr val="dk1"/>
                </a:solidFill>
              </a:defRPr>
            </a:lvl4pPr>
            <a:lvl5pPr lvl="4" rtl="0" algn="r">
              <a:spcBef>
                <a:spcPts val="0"/>
              </a:spcBef>
              <a:spcAft>
                <a:spcPts val="0"/>
              </a:spcAft>
              <a:buNone/>
              <a:defRPr sz="1400">
                <a:solidFill>
                  <a:schemeClr val="dk1"/>
                </a:solidFill>
              </a:defRPr>
            </a:lvl5pPr>
            <a:lvl6pPr lvl="5" rtl="0" algn="r">
              <a:spcBef>
                <a:spcPts val="0"/>
              </a:spcBef>
              <a:spcAft>
                <a:spcPts val="0"/>
              </a:spcAft>
              <a:buNone/>
              <a:defRPr sz="1400">
                <a:solidFill>
                  <a:schemeClr val="dk1"/>
                </a:solidFill>
              </a:defRPr>
            </a:lvl6pPr>
            <a:lvl7pPr lvl="6" rtl="0" algn="r">
              <a:spcBef>
                <a:spcPts val="0"/>
              </a:spcBef>
              <a:spcAft>
                <a:spcPts val="0"/>
              </a:spcAft>
              <a:buNone/>
              <a:defRPr sz="1400">
                <a:solidFill>
                  <a:schemeClr val="dk1"/>
                </a:solidFill>
              </a:defRPr>
            </a:lvl7pPr>
            <a:lvl8pPr lvl="7" rtl="0" algn="r">
              <a:spcBef>
                <a:spcPts val="0"/>
              </a:spcBef>
              <a:spcAft>
                <a:spcPts val="0"/>
              </a:spcAft>
              <a:buNone/>
              <a:defRPr sz="1400">
                <a:solidFill>
                  <a:schemeClr val="dk1"/>
                </a:solidFill>
              </a:defRPr>
            </a:lvl8pPr>
            <a:lvl9pPr lvl="8" rtl="0" algn="r">
              <a:spcBef>
                <a:spcPts val="0"/>
              </a:spcBef>
              <a:spcAft>
                <a:spcPts val="0"/>
              </a:spcAft>
              <a:buNone/>
              <a:defRPr sz="1400">
                <a:solidFill>
                  <a:schemeClr val="dk1"/>
                </a:solidFill>
              </a:defRPr>
            </a:lvl9pPr>
          </a:lstStyle>
          <a:p/>
        </p:txBody>
      </p:sp>
      <p:sp>
        <p:nvSpPr>
          <p:cNvPr id="283" name="Google Shape;283;p46"/>
          <p:cNvSpPr txBox="1"/>
          <p:nvPr>
            <p:ph idx="5" type="subTitle"/>
          </p:nvPr>
        </p:nvSpPr>
        <p:spPr>
          <a:xfrm>
            <a:off x="5631030" y="3491502"/>
            <a:ext cx="2788200" cy="54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3"/>
              </a:buClr>
              <a:buSzPts val="1800"/>
              <a:buFont typeface="Lora"/>
              <a:buNone/>
              <a:defRPr b="1"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284" name="Google Shape;284;p46"/>
          <p:cNvSpPr txBox="1"/>
          <p:nvPr>
            <p:ph idx="6" type="subTitle"/>
          </p:nvPr>
        </p:nvSpPr>
        <p:spPr>
          <a:xfrm>
            <a:off x="5631025" y="3817394"/>
            <a:ext cx="2788200" cy="636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solidFill>
                  <a:schemeClr val="dk1"/>
                </a:solidFill>
                <a:latin typeface="Montserrat"/>
                <a:ea typeface="Montserrat"/>
                <a:cs typeface="Montserrat"/>
                <a:sym typeface="Montserrat"/>
              </a:defRPr>
            </a:lvl1pPr>
            <a:lvl2pPr lvl="1" rtl="0" algn="r">
              <a:spcBef>
                <a:spcPts val="0"/>
              </a:spcBef>
              <a:spcAft>
                <a:spcPts val="0"/>
              </a:spcAft>
              <a:buNone/>
              <a:defRPr sz="1400">
                <a:solidFill>
                  <a:schemeClr val="dk1"/>
                </a:solidFill>
                <a:latin typeface="Montserrat"/>
                <a:ea typeface="Montserrat"/>
                <a:cs typeface="Montserrat"/>
                <a:sym typeface="Montserrat"/>
              </a:defRPr>
            </a:lvl2pPr>
            <a:lvl3pPr lvl="2" rtl="0" algn="r">
              <a:spcBef>
                <a:spcPts val="0"/>
              </a:spcBef>
              <a:spcAft>
                <a:spcPts val="0"/>
              </a:spcAft>
              <a:buNone/>
              <a:defRPr sz="1400">
                <a:solidFill>
                  <a:schemeClr val="dk1"/>
                </a:solidFill>
                <a:latin typeface="Montserrat"/>
                <a:ea typeface="Montserrat"/>
                <a:cs typeface="Montserrat"/>
                <a:sym typeface="Montserrat"/>
              </a:defRPr>
            </a:lvl3pPr>
            <a:lvl4pPr lvl="3" rtl="0" algn="r">
              <a:spcBef>
                <a:spcPts val="0"/>
              </a:spcBef>
              <a:spcAft>
                <a:spcPts val="0"/>
              </a:spcAft>
              <a:buNone/>
              <a:defRPr sz="1400">
                <a:solidFill>
                  <a:schemeClr val="dk1"/>
                </a:solidFill>
                <a:latin typeface="Montserrat"/>
                <a:ea typeface="Montserrat"/>
                <a:cs typeface="Montserrat"/>
                <a:sym typeface="Montserrat"/>
              </a:defRPr>
            </a:lvl4pPr>
            <a:lvl5pPr lvl="4" rtl="0" algn="r">
              <a:spcBef>
                <a:spcPts val="0"/>
              </a:spcBef>
              <a:spcAft>
                <a:spcPts val="0"/>
              </a:spcAft>
              <a:buNone/>
              <a:defRPr sz="1400">
                <a:solidFill>
                  <a:schemeClr val="dk1"/>
                </a:solidFill>
                <a:latin typeface="Montserrat"/>
                <a:ea typeface="Montserrat"/>
                <a:cs typeface="Montserrat"/>
                <a:sym typeface="Montserrat"/>
              </a:defRPr>
            </a:lvl5pPr>
            <a:lvl6pPr lvl="5" rtl="0" algn="r">
              <a:spcBef>
                <a:spcPts val="0"/>
              </a:spcBef>
              <a:spcAft>
                <a:spcPts val="0"/>
              </a:spcAft>
              <a:buNone/>
              <a:defRPr sz="1400">
                <a:solidFill>
                  <a:schemeClr val="dk1"/>
                </a:solidFill>
                <a:latin typeface="Montserrat"/>
                <a:ea typeface="Montserrat"/>
                <a:cs typeface="Montserrat"/>
                <a:sym typeface="Montserrat"/>
              </a:defRPr>
            </a:lvl6pPr>
            <a:lvl7pPr lvl="6" rtl="0" algn="r">
              <a:spcBef>
                <a:spcPts val="0"/>
              </a:spcBef>
              <a:spcAft>
                <a:spcPts val="0"/>
              </a:spcAft>
              <a:buNone/>
              <a:defRPr sz="1400">
                <a:solidFill>
                  <a:schemeClr val="dk1"/>
                </a:solidFill>
                <a:latin typeface="Montserrat"/>
                <a:ea typeface="Montserrat"/>
                <a:cs typeface="Montserrat"/>
                <a:sym typeface="Montserrat"/>
              </a:defRPr>
            </a:lvl7pPr>
            <a:lvl8pPr lvl="7" rtl="0" algn="r">
              <a:spcBef>
                <a:spcPts val="0"/>
              </a:spcBef>
              <a:spcAft>
                <a:spcPts val="0"/>
              </a:spcAft>
              <a:buNone/>
              <a:defRPr sz="1400">
                <a:solidFill>
                  <a:schemeClr val="dk1"/>
                </a:solidFill>
                <a:latin typeface="Montserrat"/>
                <a:ea typeface="Montserrat"/>
                <a:cs typeface="Montserrat"/>
                <a:sym typeface="Montserrat"/>
              </a:defRPr>
            </a:lvl8pPr>
            <a:lvl9pPr lvl="8" rtl="0" algn="r">
              <a:spcBef>
                <a:spcPts val="0"/>
              </a:spcBef>
              <a:spcAft>
                <a:spcPts val="0"/>
              </a:spcAft>
              <a:buNone/>
              <a:defRPr sz="1400">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spTree>
      <p:nvGrpSpPr>
        <p:cNvPr id="285" name="Shape 285"/>
        <p:cNvGrpSpPr/>
        <p:nvPr/>
      </p:nvGrpSpPr>
      <p:grpSpPr>
        <a:xfrm>
          <a:off x="0" y="0"/>
          <a:ext cx="0" cy="0"/>
          <a:chOff x="0" y="0"/>
          <a:chExt cx="0" cy="0"/>
        </a:xfrm>
      </p:grpSpPr>
      <p:sp>
        <p:nvSpPr>
          <p:cNvPr id="286" name="Google Shape;286;p47"/>
          <p:cNvSpPr txBox="1"/>
          <p:nvPr>
            <p:ph type="title"/>
          </p:nvPr>
        </p:nvSpPr>
        <p:spPr>
          <a:xfrm>
            <a:off x="724800" y="540000"/>
            <a:ext cx="76944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87" name="Google Shape;287;p47"/>
          <p:cNvGrpSpPr/>
          <p:nvPr/>
        </p:nvGrpSpPr>
        <p:grpSpPr>
          <a:xfrm>
            <a:off x="0" y="0"/>
            <a:ext cx="9143875" cy="5145725"/>
            <a:chOff x="0" y="0"/>
            <a:chExt cx="9143875" cy="5145725"/>
          </a:xfrm>
        </p:grpSpPr>
        <p:sp>
          <p:nvSpPr>
            <p:cNvPr id="288" name="Google Shape;288;p47"/>
            <p:cNvSpPr/>
            <p:nvPr/>
          </p:nvSpPr>
          <p:spPr>
            <a:xfrm>
              <a:off x="0" y="0"/>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7"/>
            <p:cNvSpPr/>
            <p:nvPr/>
          </p:nvSpPr>
          <p:spPr>
            <a:xfrm>
              <a:off x="8430775" y="4599425"/>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0_1">
    <p:spTree>
      <p:nvGrpSpPr>
        <p:cNvPr id="290" name="Shape 290"/>
        <p:cNvGrpSpPr/>
        <p:nvPr/>
      </p:nvGrpSpPr>
      <p:grpSpPr>
        <a:xfrm>
          <a:off x="0" y="0"/>
          <a:ext cx="0" cy="0"/>
          <a:chOff x="0" y="0"/>
          <a:chExt cx="0" cy="0"/>
        </a:xfrm>
      </p:grpSpPr>
      <p:sp>
        <p:nvSpPr>
          <p:cNvPr id="291" name="Google Shape;291;p48"/>
          <p:cNvSpPr txBox="1"/>
          <p:nvPr>
            <p:ph hasCustomPrompt="1" type="title"/>
          </p:nvPr>
        </p:nvSpPr>
        <p:spPr>
          <a:xfrm>
            <a:off x="2162549" y="538725"/>
            <a:ext cx="48150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35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292" name="Google Shape;292;p48"/>
          <p:cNvSpPr txBox="1"/>
          <p:nvPr>
            <p:ph idx="1" type="subTitle"/>
          </p:nvPr>
        </p:nvSpPr>
        <p:spPr>
          <a:xfrm>
            <a:off x="2162499" y="967229"/>
            <a:ext cx="48150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solidFill>
                  <a:schemeClr val="dk1"/>
                </a:solidFill>
              </a:defRPr>
            </a:lvl1pPr>
            <a:lvl2pPr lvl="1" rtl="0" algn="ctr">
              <a:spcBef>
                <a:spcPts val="0"/>
              </a:spcBef>
              <a:spcAft>
                <a:spcPts val="0"/>
              </a:spcAft>
              <a:buNone/>
              <a:defRPr>
                <a:solidFill>
                  <a:schemeClr val="dk1"/>
                </a:solidFill>
              </a:defRPr>
            </a:lvl2pPr>
            <a:lvl3pPr lvl="2" rtl="0" algn="ctr">
              <a:spcBef>
                <a:spcPts val="0"/>
              </a:spcBef>
              <a:spcAft>
                <a:spcPts val="0"/>
              </a:spcAft>
              <a:buNone/>
              <a:defRPr>
                <a:solidFill>
                  <a:schemeClr val="dk1"/>
                </a:solidFill>
              </a:defRPr>
            </a:lvl3pPr>
            <a:lvl4pPr lvl="3" rtl="0" algn="ctr">
              <a:spcBef>
                <a:spcPts val="0"/>
              </a:spcBef>
              <a:spcAft>
                <a:spcPts val="0"/>
              </a:spcAft>
              <a:buNone/>
              <a:defRPr>
                <a:solidFill>
                  <a:schemeClr val="dk1"/>
                </a:solidFill>
              </a:defRPr>
            </a:lvl4pPr>
            <a:lvl5pPr lvl="4" rtl="0" algn="ctr">
              <a:spcBef>
                <a:spcPts val="0"/>
              </a:spcBef>
              <a:spcAft>
                <a:spcPts val="0"/>
              </a:spcAft>
              <a:buNone/>
              <a:defRPr>
                <a:solidFill>
                  <a:schemeClr val="dk1"/>
                </a:solidFill>
              </a:defRPr>
            </a:lvl5pPr>
            <a:lvl6pPr lvl="5" rtl="0" algn="ctr">
              <a:spcBef>
                <a:spcPts val="0"/>
              </a:spcBef>
              <a:spcAft>
                <a:spcPts val="0"/>
              </a:spcAft>
              <a:buNone/>
              <a:defRPr>
                <a:solidFill>
                  <a:schemeClr val="dk1"/>
                </a:solidFill>
              </a:defRPr>
            </a:lvl6pPr>
            <a:lvl7pPr lvl="6" rtl="0" algn="ctr">
              <a:spcBef>
                <a:spcPts val="0"/>
              </a:spcBef>
              <a:spcAft>
                <a:spcPts val="0"/>
              </a:spcAft>
              <a:buNone/>
              <a:defRPr>
                <a:solidFill>
                  <a:schemeClr val="dk1"/>
                </a:solidFill>
              </a:defRPr>
            </a:lvl7pPr>
            <a:lvl8pPr lvl="7" rtl="0" algn="ctr">
              <a:spcBef>
                <a:spcPts val="0"/>
              </a:spcBef>
              <a:spcAft>
                <a:spcPts val="0"/>
              </a:spcAft>
              <a:buNone/>
              <a:defRPr>
                <a:solidFill>
                  <a:schemeClr val="dk1"/>
                </a:solidFill>
              </a:defRPr>
            </a:lvl8pPr>
            <a:lvl9pPr lvl="8" rtl="0" algn="ctr">
              <a:spcBef>
                <a:spcPts val="0"/>
              </a:spcBef>
              <a:spcAft>
                <a:spcPts val="0"/>
              </a:spcAft>
              <a:buNone/>
              <a:defRPr>
                <a:solidFill>
                  <a:schemeClr val="dk1"/>
                </a:solidFill>
              </a:defRPr>
            </a:lvl9pPr>
          </a:lstStyle>
          <a:p/>
        </p:txBody>
      </p:sp>
      <p:sp>
        <p:nvSpPr>
          <p:cNvPr id="293" name="Google Shape;293;p48"/>
          <p:cNvSpPr txBox="1"/>
          <p:nvPr>
            <p:ph hasCustomPrompt="1" idx="2" type="title"/>
          </p:nvPr>
        </p:nvSpPr>
        <p:spPr>
          <a:xfrm>
            <a:off x="2162626" y="2162074"/>
            <a:ext cx="4818900" cy="42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35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294" name="Google Shape;294;p48"/>
          <p:cNvSpPr txBox="1"/>
          <p:nvPr>
            <p:ph idx="3" type="subTitle"/>
          </p:nvPr>
        </p:nvSpPr>
        <p:spPr>
          <a:xfrm>
            <a:off x="2162474" y="2588208"/>
            <a:ext cx="48150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solidFill>
                  <a:schemeClr val="dk1"/>
                </a:solidFill>
              </a:defRPr>
            </a:lvl1pPr>
            <a:lvl2pPr lvl="1" rtl="0" algn="ctr">
              <a:spcBef>
                <a:spcPts val="0"/>
              </a:spcBef>
              <a:spcAft>
                <a:spcPts val="0"/>
              </a:spcAft>
              <a:buNone/>
              <a:defRPr>
                <a:solidFill>
                  <a:schemeClr val="dk1"/>
                </a:solidFill>
              </a:defRPr>
            </a:lvl2pPr>
            <a:lvl3pPr lvl="2" rtl="0" algn="ctr">
              <a:spcBef>
                <a:spcPts val="0"/>
              </a:spcBef>
              <a:spcAft>
                <a:spcPts val="0"/>
              </a:spcAft>
              <a:buNone/>
              <a:defRPr>
                <a:solidFill>
                  <a:schemeClr val="dk1"/>
                </a:solidFill>
              </a:defRPr>
            </a:lvl3pPr>
            <a:lvl4pPr lvl="3" rtl="0" algn="ctr">
              <a:spcBef>
                <a:spcPts val="0"/>
              </a:spcBef>
              <a:spcAft>
                <a:spcPts val="0"/>
              </a:spcAft>
              <a:buNone/>
              <a:defRPr>
                <a:solidFill>
                  <a:schemeClr val="dk1"/>
                </a:solidFill>
              </a:defRPr>
            </a:lvl4pPr>
            <a:lvl5pPr lvl="4" rtl="0" algn="ctr">
              <a:spcBef>
                <a:spcPts val="0"/>
              </a:spcBef>
              <a:spcAft>
                <a:spcPts val="0"/>
              </a:spcAft>
              <a:buNone/>
              <a:defRPr>
                <a:solidFill>
                  <a:schemeClr val="dk1"/>
                </a:solidFill>
              </a:defRPr>
            </a:lvl5pPr>
            <a:lvl6pPr lvl="5" rtl="0" algn="ctr">
              <a:spcBef>
                <a:spcPts val="0"/>
              </a:spcBef>
              <a:spcAft>
                <a:spcPts val="0"/>
              </a:spcAft>
              <a:buNone/>
              <a:defRPr>
                <a:solidFill>
                  <a:schemeClr val="dk1"/>
                </a:solidFill>
              </a:defRPr>
            </a:lvl6pPr>
            <a:lvl7pPr lvl="6" rtl="0" algn="ctr">
              <a:spcBef>
                <a:spcPts val="0"/>
              </a:spcBef>
              <a:spcAft>
                <a:spcPts val="0"/>
              </a:spcAft>
              <a:buNone/>
              <a:defRPr>
                <a:solidFill>
                  <a:schemeClr val="dk1"/>
                </a:solidFill>
              </a:defRPr>
            </a:lvl7pPr>
            <a:lvl8pPr lvl="7" rtl="0" algn="ctr">
              <a:spcBef>
                <a:spcPts val="0"/>
              </a:spcBef>
              <a:spcAft>
                <a:spcPts val="0"/>
              </a:spcAft>
              <a:buNone/>
              <a:defRPr>
                <a:solidFill>
                  <a:schemeClr val="dk1"/>
                </a:solidFill>
              </a:defRPr>
            </a:lvl8pPr>
            <a:lvl9pPr lvl="8" rtl="0" algn="ctr">
              <a:spcBef>
                <a:spcPts val="0"/>
              </a:spcBef>
              <a:spcAft>
                <a:spcPts val="0"/>
              </a:spcAft>
              <a:buNone/>
              <a:defRPr>
                <a:solidFill>
                  <a:schemeClr val="dk1"/>
                </a:solidFill>
              </a:defRPr>
            </a:lvl9pPr>
          </a:lstStyle>
          <a:p/>
        </p:txBody>
      </p:sp>
      <p:sp>
        <p:nvSpPr>
          <p:cNvPr id="295" name="Google Shape;295;p48"/>
          <p:cNvSpPr txBox="1"/>
          <p:nvPr>
            <p:ph hasCustomPrompt="1" idx="4" type="title"/>
          </p:nvPr>
        </p:nvSpPr>
        <p:spPr>
          <a:xfrm>
            <a:off x="2162626" y="3737790"/>
            <a:ext cx="4815000" cy="42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35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296" name="Google Shape;296;p48"/>
          <p:cNvSpPr txBox="1"/>
          <p:nvPr>
            <p:ph idx="5" type="subTitle"/>
          </p:nvPr>
        </p:nvSpPr>
        <p:spPr>
          <a:xfrm>
            <a:off x="2162499" y="4163938"/>
            <a:ext cx="48150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solidFill>
                  <a:schemeClr val="dk1"/>
                </a:solidFill>
              </a:defRPr>
            </a:lvl1pPr>
            <a:lvl2pPr lvl="1" rtl="0" algn="ctr">
              <a:spcBef>
                <a:spcPts val="0"/>
              </a:spcBef>
              <a:spcAft>
                <a:spcPts val="0"/>
              </a:spcAft>
              <a:buNone/>
              <a:defRPr>
                <a:solidFill>
                  <a:schemeClr val="dk1"/>
                </a:solidFill>
              </a:defRPr>
            </a:lvl2pPr>
            <a:lvl3pPr lvl="2" rtl="0" algn="ctr">
              <a:spcBef>
                <a:spcPts val="0"/>
              </a:spcBef>
              <a:spcAft>
                <a:spcPts val="0"/>
              </a:spcAft>
              <a:buNone/>
              <a:defRPr>
                <a:solidFill>
                  <a:schemeClr val="dk1"/>
                </a:solidFill>
              </a:defRPr>
            </a:lvl3pPr>
            <a:lvl4pPr lvl="3" rtl="0" algn="ctr">
              <a:spcBef>
                <a:spcPts val="0"/>
              </a:spcBef>
              <a:spcAft>
                <a:spcPts val="0"/>
              </a:spcAft>
              <a:buNone/>
              <a:defRPr>
                <a:solidFill>
                  <a:schemeClr val="dk1"/>
                </a:solidFill>
              </a:defRPr>
            </a:lvl4pPr>
            <a:lvl5pPr lvl="4" rtl="0" algn="ctr">
              <a:spcBef>
                <a:spcPts val="0"/>
              </a:spcBef>
              <a:spcAft>
                <a:spcPts val="0"/>
              </a:spcAft>
              <a:buNone/>
              <a:defRPr>
                <a:solidFill>
                  <a:schemeClr val="dk1"/>
                </a:solidFill>
              </a:defRPr>
            </a:lvl5pPr>
            <a:lvl6pPr lvl="5" rtl="0" algn="ctr">
              <a:spcBef>
                <a:spcPts val="0"/>
              </a:spcBef>
              <a:spcAft>
                <a:spcPts val="0"/>
              </a:spcAft>
              <a:buNone/>
              <a:defRPr>
                <a:solidFill>
                  <a:schemeClr val="dk1"/>
                </a:solidFill>
              </a:defRPr>
            </a:lvl6pPr>
            <a:lvl7pPr lvl="6" rtl="0" algn="ctr">
              <a:spcBef>
                <a:spcPts val="0"/>
              </a:spcBef>
              <a:spcAft>
                <a:spcPts val="0"/>
              </a:spcAft>
              <a:buNone/>
              <a:defRPr>
                <a:solidFill>
                  <a:schemeClr val="dk1"/>
                </a:solidFill>
              </a:defRPr>
            </a:lvl7pPr>
            <a:lvl8pPr lvl="7" rtl="0" algn="ctr">
              <a:spcBef>
                <a:spcPts val="0"/>
              </a:spcBef>
              <a:spcAft>
                <a:spcPts val="0"/>
              </a:spcAft>
              <a:buNone/>
              <a:defRPr>
                <a:solidFill>
                  <a:schemeClr val="dk1"/>
                </a:solidFill>
              </a:defRPr>
            </a:lvl8pPr>
            <a:lvl9pPr lvl="8" rtl="0" algn="ctr">
              <a:spcBef>
                <a:spcPts val="0"/>
              </a:spcBef>
              <a:spcAft>
                <a:spcPts val="0"/>
              </a:spcAft>
              <a:buNone/>
              <a:defRPr>
                <a:solidFill>
                  <a:schemeClr val="dk1"/>
                </a:solidFill>
              </a:defRPr>
            </a:lvl9pPr>
          </a:lstStyle>
          <a:p/>
        </p:txBody>
      </p:sp>
      <p:grpSp>
        <p:nvGrpSpPr>
          <p:cNvPr id="297" name="Google Shape;297;p48"/>
          <p:cNvGrpSpPr/>
          <p:nvPr/>
        </p:nvGrpSpPr>
        <p:grpSpPr>
          <a:xfrm>
            <a:off x="0" y="0"/>
            <a:ext cx="9143875" cy="5145725"/>
            <a:chOff x="0" y="0"/>
            <a:chExt cx="9143875" cy="5145725"/>
          </a:xfrm>
        </p:grpSpPr>
        <p:sp>
          <p:nvSpPr>
            <p:cNvPr id="298" name="Google Shape;298;p48"/>
            <p:cNvSpPr/>
            <p:nvPr/>
          </p:nvSpPr>
          <p:spPr>
            <a:xfrm>
              <a:off x="0" y="0"/>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8"/>
            <p:cNvSpPr/>
            <p:nvPr/>
          </p:nvSpPr>
          <p:spPr>
            <a:xfrm>
              <a:off x="8430775" y="4599425"/>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9_1_1_1">
    <p:spTree>
      <p:nvGrpSpPr>
        <p:cNvPr id="300" name="Shape 300"/>
        <p:cNvGrpSpPr/>
        <p:nvPr/>
      </p:nvGrpSpPr>
      <p:grpSpPr>
        <a:xfrm>
          <a:off x="0" y="0"/>
          <a:ext cx="0" cy="0"/>
          <a:chOff x="0" y="0"/>
          <a:chExt cx="0" cy="0"/>
        </a:xfrm>
      </p:grpSpPr>
      <p:sp>
        <p:nvSpPr>
          <p:cNvPr id="301" name="Google Shape;301;p49"/>
          <p:cNvSpPr txBox="1"/>
          <p:nvPr>
            <p:ph type="title"/>
          </p:nvPr>
        </p:nvSpPr>
        <p:spPr>
          <a:xfrm>
            <a:off x="724800" y="540000"/>
            <a:ext cx="76944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2" name="Google Shape;302;p49"/>
          <p:cNvSpPr txBox="1"/>
          <p:nvPr>
            <p:ph idx="1" type="subTitle"/>
          </p:nvPr>
        </p:nvSpPr>
        <p:spPr>
          <a:xfrm>
            <a:off x="1105775" y="2971812"/>
            <a:ext cx="17772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303" name="Google Shape;303;p49"/>
          <p:cNvSpPr txBox="1"/>
          <p:nvPr>
            <p:ph idx="2" type="subTitle"/>
          </p:nvPr>
        </p:nvSpPr>
        <p:spPr>
          <a:xfrm>
            <a:off x="1105775" y="3300984"/>
            <a:ext cx="1777200" cy="804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defRPr>
            </a:lvl1pPr>
            <a:lvl2pPr lvl="1" rtl="0" algn="ctr">
              <a:spcBef>
                <a:spcPts val="1600"/>
              </a:spcBef>
              <a:spcAft>
                <a:spcPts val="0"/>
              </a:spcAft>
              <a:buNone/>
              <a:defRPr sz="1400">
                <a:solidFill>
                  <a:schemeClr val="dk1"/>
                </a:solidFill>
              </a:defRPr>
            </a:lvl2pPr>
            <a:lvl3pPr lvl="2" rtl="0" algn="ctr">
              <a:spcBef>
                <a:spcPts val="1600"/>
              </a:spcBef>
              <a:spcAft>
                <a:spcPts val="0"/>
              </a:spcAft>
              <a:buNone/>
              <a:defRPr sz="1400">
                <a:solidFill>
                  <a:schemeClr val="dk1"/>
                </a:solidFill>
              </a:defRPr>
            </a:lvl3pPr>
            <a:lvl4pPr lvl="3" rtl="0" algn="ctr">
              <a:spcBef>
                <a:spcPts val="1600"/>
              </a:spcBef>
              <a:spcAft>
                <a:spcPts val="0"/>
              </a:spcAft>
              <a:buNone/>
              <a:defRPr sz="1400">
                <a:solidFill>
                  <a:schemeClr val="dk1"/>
                </a:solidFill>
              </a:defRPr>
            </a:lvl4pPr>
            <a:lvl5pPr lvl="4" rtl="0" algn="ctr">
              <a:spcBef>
                <a:spcPts val="1600"/>
              </a:spcBef>
              <a:spcAft>
                <a:spcPts val="0"/>
              </a:spcAft>
              <a:buNone/>
              <a:defRPr sz="1400">
                <a:solidFill>
                  <a:schemeClr val="dk1"/>
                </a:solidFill>
              </a:defRPr>
            </a:lvl5pPr>
            <a:lvl6pPr lvl="5" rtl="0" algn="ctr">
              <a:spcBef>
                <a:spcPts val="1600"/>
              </a:spcBef>
              <a:spcAft>
                <a:spcPts val="0"/>
              </a:spcAft>
              <a:buNone/>
              <a:defRPr sz="1400">
                <a:solidFill>
                  <a:schemeClr val="dk1"/>
                </a:solidFill>
              </a:defRPr>
            </a:lvl6pPr>
            <a:lvl7pPr lvl="6" rtl="0" algn="ctr">
              <a:spcBef>
                <a:spcPts val="1600"/>
              </a:spcBef>
              <a:spcAft>
                <a:spcPts val="0"/>
              </a:spcAft>
              <a:buNone/>
              <a:defRPr sz="1400">
                <a:solidFill>
                  <a:schemeClr val="dk1"/>
                </a:solidFill>
              </a:defRPr>
            </a:lvl7pPr>
            <a:lvl8pPr lvl="7" rtl="0" algn="ctr">
              <a:spcBef>
                <a:spcPts val="1600"/>
              </a:spcBef>
              <a:spcAft>
                <a:spcPts val="0"/>
              </a:spcAft>
              <a:buNone/>
              <a:defRPr sz="1400">
                <a:solidFill>
                  <a:schemeClr val="dk1"/>
                </a:solidFill>
              </a:defRPr>
            </a:lvl8pPr>
            <a:lvl9pPr lvl="8" rtl="0" algn="ctr">
              <a:spcBef>
                <a:spcPts val="1600"/>
              </a:spcBef>
              <a:spcAft>
                <a:spcPts val="1600"/>
              </a:spcAft>
              <a:buNone/>
              <a:defRPr sz="1400">
                <a:solidFill>
                  <a:schemeClr val="dk1"/>
                </a:solidFill>
              </a:defRPr>
            </a:lvl9pPr>
          </a:lstStyle>
          <a:p/>
        </p:txBody>
      </p:sp>
      <p:sp>
        <p:nvSpPr>
          <p:cNvPr id="304" name="Google Shape;304;p49"/>
          <p:cNvSpPr txBox="1"/>
          <p:nvPr>
            <p:ph idx="3" type="subTitle"/>
          </p:nvPr>
        </p:nvSpPr>
        <p:spPr>
          <a:xfrm>
            <a:off x="3683350" y="2971800"/>
            <a:ext cx="17772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305" name="Google Shape;305;p49"/>
          <p:cNvSpPr txBox="1"/>
          <p:nvPr>
            <p:ph idx="4" type="subTitle"/>
          </p:nvPr>
        </p:nvSpPr>
        <p:spPr>
          <a:xfrm>
            <a:off x="3683350" y="3300984"/>
            <a:ext cx="1777200" cy="804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defRPr>
            </a:lvl1pPr>
            <a:lvl2pPr lvl="1" rtl="0" algn="ctr">
              <a:spcBef>
                <a:spcPts val="1600"/>
              </a:spcBef>
              <a:spcAft>
                <a:spcPts val="0"/>
              </a:spcAft>
              <a:buNone/>
              <a:defRPr sz="1400">
                <a:solidFill>
                  <a:schemeClr val="dk1"/>
                </a:solidFill>
              </a:defRPr>
            </a:lvl2pPr>
            <a:lvl3pPr lvl="2" rtl="0" algn="ctr">
              <a:spcBef>
                <a:spcPts val="1600"/>
              </a:spcBef>
              <a:spcAft>
                <a:spcPts val="0"/>
              </a:spcAft>
              <a:buNone/>
              <a:defRPr sz="1400">
                <a:solidFill>
                  <a:schemeClr val="dk1"/>
                </a:solidFill>
              </a:defRPr>
            </a:lvl3pPr>
            <a:lvl4pPr lvl="3" rtl="0" algn="ctr">
              <a:spcBef>
                <a:spcPts val="1600"/>
              </a:spcBef>
              <a:spcAft>
                <a:spcPts val="0"/>
              </a:spcAft>
              <a:buNone/>
              <a:defRPr sz="1400">
                <a:solidFill>
                  <a:schemeClr val="dk1"/>
                </a:solidFill>
              </a:defRPr>
            </a:lvl4pPr>
            <a:lvl5pPr lvl="4" rtl="0" algn="ctr">
              <a:spcBef>
                <a:spcPts val="1600"/>
              </a:spcBef>
              <a:spcAft>
                <a:spcPts val="0"/>
              </a:spcAft>
              <a:buNone/>
              <a:defRPr sz="1400">
                <a:solidFill>
                  <a:schemeClr val="dk1"/>
                </a:solidFill>
              </a:defRPr>
            </a:lvl5pPr>
            <a:lvl6pPr lvl="5" rtl="0" algn="ctr">
              <a:spcBef>
                <a:spcPts val="1600"/>
              </a:spcBef>
              <a:spcAft>
                <a:spcPts val="0"/>
              </a:spcAft>
              <a:buNone/>
              <a:defRPr sz="1400">
                <a:solidFill>
                  <a:schemeClr val="dk1"/>
                </a:solidFill>
              </a:defRPr>
            </a:lvl6pPr>
            <a:lvl7pPr lvl="6" rtl="0" algn="ctr">
              <a:spcBef>
                <a:spcPts val="1600"/>
              </a:spcBef>
              <a:spcAft>
                <a:spcPts val="0"/>
              </a:spcAft>
              <a:buNone/>
              <a:defRPr sz="1400">
                <a:solidFill>
                  <a:schemeClr val="dk1"/>
                </a:solidFill>
              </a:defRPr>
            </a:lvl7pPr>
            <a:lvl8pPr lvl="7" rtl="0" algn="ctr">
              <a:spcBef>
                <a:spcPts val="1600"/>
              </a:spcBef>
              <a:spcAft>
                <a:spcPts val="0"/>
              </a:spcAft>
              <a:buNone/>
              <a:defRPr sz="1400">
                <a:solidFill>
                  <a:schemeClr val="dk1"/>
                </a:solidFill>
              </a:defRPr>
            </a:lvl8pPr>
            <a:lvl9pPr lvl="8" rtl="0" algn="ctr">
              <a:spcBef>
                <a:spcPts val="1600"/>
              </a:spcBef>
              <a:spcAft>
                <a:spcPts val="1600"/>
              </a:spcAft>
              <a:buNone/>
              <a:defRPr sz="1400">
                <a:solidFill>
                  <a:schemeClr val="dk1"/>
                </a:solidFill>
              </a:defRPr>
            </a:lvl9pPr>
          </a:lstStyle>
          <a:p/>
        </p:txBody>
      </p:sp>
      <p:sp>
        <p:nvSpPr>
          <p:cNvPr id="306" name="Google Shape;306;p49"/>
          <p:cNvSpPr txBox="1"/>
          <p:nvPr>
            <p:ph idx="5" type="subTitle"/>
          </p:nvPr>
        </p:nvSpPr>
        <p:spPr>
          <a:xfrm>
            <a:off x="6263140" y="2971825"/>
            <a:ext cx="17772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307" name="Google Shape;307;p49"/>
          <p:cNvSpPr txBox="1"/>
          <p:nvPr>
            <p:ph idx="6" type="subTitle"/>
          </p:nvPr>
        </p:nvSpPr>
        <p:spPr>
          <a:xfrm>
            <a:off x="6263140" y="3300984"/>
            <a:ext cx="1777200" cy="804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defRPr>
            </a:lvl1pPr>
            <a:lvl2pPr lvl="1" rtl="0" algn="ctr">
              <a:spcBef>
                <a:spcPts val="0"/>
              </a:spcBef>
              <a:spcAft>
                <a:spcPts val="0"/>
              </a:spcAft>
              <a:buNone/>
              <a:defRPr sz="1400">
                <a:solidFill>
                  <a:schemeClr val="dk1"/>
                </a:solidFill>
              </a:defRPr>
            </a:lvl2pPr>
            <a:lvl3pPr lvl="2" rtl="0" algn="ctr">
              <a:spcBef>
                <a:spcPts val="0"/>
              </a:spcBef>
              <a:spcAft>
                <a:spcPts val="0"/>
              </a:spcAft>
              <a:buNone/>
              <a:defRPr sz="1400">
                <a:solidFill>
                  <a:schemeClr val="dk1"/>
                </a:solidFill>
              </a:defRPr>
            </a:lvl3pPr>
            <a:lvl4pPr lvl="3" rtl="0" algn="ctr">
              <a:spcBef>
                <a:spcPts val="0"/>
              </a:spcBef>
              <a:spcAft>
                <a:spcPts val="0"/>
              </a:spcAft>
              <a:buNone/>
              <a:defRPr sz="1400">
                <a:solidFill>
                  <a:schemeClr val="dk1"/>
                </a:solidFill>
              </a:defRPr>
            </a:lvl4pPr>
            <a:lvl5pPr lvl="4" rtl="0" algn="ctr">
              <a:spcBef>
                <a:spcPts val="0"/>
              </a:spcBef>
              <a:spcAft>
                <a:spcPts val="0"/>
              </a:spcAft>
              <a:buNone/>
              <a:defRPr sz="1400">
                <a:solidFill>
                  <a:schemeClr val="dk1"/>
                </a:solidFill>
              </a:defRPr>
            </a:lvl5pPr>
            <a:lvl6pPr lvl="5" rtl="0" algn="ctr">
              <a:spcBef>
                <a:spcPts val="0"/>
              </a:spcBef>
              <a:spcAft>
                <a:spcPts val="0"/>
              </a:spcAft>
              <a:buNone/>
              <a:defRPr sz="1400">
                <a:solidFill>
                  <a:schemeClr val="dk1"/>
                </a:solidFill>
              </a:defRPr>
            </a:lvl6pPr>
            <a:lvl7pPr lvl="6" rtl="0" algn="ctr">
              <a:spcBef>
                <a:spcPts val="0"/>
              </a:spcBef>
              <a:spcAft>
                <a:spcPts val="0"/>
              </a:spcAft>
              <a:buNone/>
              <a:defRPr sz="1400">
                <a:solidFill>
                  <a:schemeClr val="dk1"/>
                </a:solidFill>
              </a:defRPr>
            </a:lvl7pPr>
            <a:lvl8pPr lvl="7" rtl="0" algn="ctr">
              <a:spcBef>
                <a:spcPts val="0"/>
              </a:spcBef>
              <a:spcAft>
                <a:spcPts val="0"/>
              </a:spcAft>
              <a:buNone/>
              <a:defRPr sz="1400">
                <a:solidFill>
                  <a:schemeClr val="dk1"/>
                </a:solidFill>
              </a:defRPr>
            </a:lvl8pPr>
            <a:lvl9pPr lvl="8" rtl="0" algn="ctr">
              <a:spcBef>
                <a:spcPts val="0"/>
              </a:spcBef>
              <a:spcAft>
                <a:spcPts val="0"/>
              </a:spcAft>
              <a:buNone/>
              <a:defRPr sz="1400">
                <a:solidFill>
                  <a:schemeClr val="dk1"/>
                </a:solidFill>
              </a:defRPr>
            </a:lvl9pPr>
          </a:lstStyle>
          <a:p/>
        </p:txBody>
      </p:sp>
      <p:grpSp>
        <p:nvGrpSpPr>
          <p:cNvPr id="308" name="Google Shape;308;p49"/>
          <p:cNvGrpSpPr/>
          <p:nvPr/>
        </p:nvGrpSpPr>
        <p:grpSpPr>
          <a:xfrm>
            <a:off x="0" y="4599425"/>
            <a:ext cx="9143875" cy="546300"/>
            <a:chOff x="0" y="4599425"/>
            <a:chExt cx="9143875" cy="546300"/>
          </a:xfrm>
        </p:grpSpPr>
        <p:sp>
          <p:nvSpPr>
            <p:cNvPr id="309" name="Google Shape;309;p49"/>
            <p:cNvSpPr/>
            <p:nvPr/>
          </p:nvSpPr>
          <p:spPr>
            <a:xfrm>
              <a:off x="0" y="4599425"/>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9"/>
            <p:cNvSpPr/>
            <p:nvPr/>
          </p:nvSpPr>
          <p:spPr>
            <a:xfrm>
              <a:off x="8430775" y="4599425"/>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9_1_1">
    <p:spTree>
      <p:nvGrpSpPr>
        <p:cNvPr id="311" name="Shape 311"/>
        <p:cNvGrpSpPr/>
        <p:nvPr/>
      </p:nvGrpSpPr>
      <p:grpSpPr>
        <a:xfrm>
          <a:off x="0" y="0"/>
          <a:ext cx="0" cy="0"/>
          <a:chOff x="0" y="0"/>
          <a:chExt cx="0" cy="0"/>
        </a:xfrm>
      </p:grpSpPr>
      <p:sp>
        <p:nvSpPr>
          <p:cNvPr id="312" name="Google Shape;312;p50"/>
          <p:cNvSpPr txBox="1"/>
          <p:nvPr>
            <p:ph type="title"/>
          </p:nvPr>
        </p:nvSpPr>
        <p:spPr>
          <a:xfrm>
            <a:off x="724800" y="540000"/>
            <a:ext cx="76944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3" name="Google Shape;313;p50"/>
          <p:cNvSpPr txBox="1"/>
          <p:nvPr>
            <p:ph idx="1" type="subTitle"/>
          </p:nvPr>
        </p:nvSpPr>
        <p:spPr>
          <a:xfrm>
            <a:off x="719075" y="2971812"/>
            <a:ext cx="19113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314" name="Google Shape;314;p50"/>
          <p:cNvSpPr txBox="1"/>
          <p:nvPr>
            <p:ph idx="2" type="subTitle"/>
          </p:nvPr>
        </p:nvSpPr>
        <p:spPr>
          <a:xfrm>
            <a:off x="786125" y="3297347"/>
            <a:ext cx="1777200" cy="825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defRPr>
            </a:lvl1pPr>
            <a:lvl2pPr lvl="1" rtl="0" algn="ctr">
              <a:spcBef>
                <a:spcPts val="0"/>
              </a:spcBef>
              <a:spcAft>
                <a:spcPts val="0"/>
              </a:spcAft>
              <a:buNone/>
              <a:defRPr sz="1400">
                <a:solidFill>
                  <a:schemeClr val="dk1"/>
                </a:solidFill>
              </a:defRPr>
            </a:lvl2pPr>
            <a:lvl3pPr lvl="2" rtl="0" algn="ctr">
              <a:spcBef>
                <a:spcPts val="0"/>
              </a:spcBef>
              <a:spcAft>
                <a:spcPts val="0"/>
              </a:spcAft>
              <a:buNone/>
              <a:defRPr sz="1400">
                <a:solidFill>
                  <a:schemeClr val="dk1"/>
                </a:solidFill>
              </a:defRPr>
            </a:lvl3pPr>
            <a:lvl4pPr lvl="3" rtl="0" algn="ctr">
              <a:spcBef>
                <a:spcPts val="0"/>
              </a:spcBef>
              <a:spcAft>
                <a:spcPts val="0"/>
              </a:spcAft>
              <a:buNone/>
              <a:defRPr sz="1400">
                <a:solidFill>
                  <a:schemeClr val="dk1"/>
                </a:solidFill>
              </a:defRPr>
            </a:lvl4pPr>
            <a:lvl5pPr lvl="4" rtl="0" algn="ctr">
              <a:spcBef>
                <a:spcPts val="0"/>
              </a:spcBef>
              <a:spcAft>
                <a:spcPts val="0"/>
              </a:spcAft>
              <a:buNone/>
              <a:defRPr sz="1400">
                <a:solidFill>
                  <a:schemeClr val="dk1"/>
                </a:solidFill>
              </a:defRPr>
            </a:lvl5pPr>
            <a:lvl6pPr lvl="5" rtl="0" algn="ctr">
              <a:spcBef>
                <a:spcPts val="0"/>
              </a:spcBef>
              <a:spcAft>
                <a:spcPts val="0"/>
              </a:spcAft>
              <a:buNone/>
              <a:defRPr sz="1400">
                <a:solidFill>
                  <a:schemeClr val="dk1"/>
                </a:solidFill>
              </a:defRPr>
            </a:lvl6pPr>
            <a:lvl7pPr lvl="6" rtl="0" algn="ctr">
              <a:spcBef>
                <a:spcPts val="0"/>
              </a:spcBef>
              <a:spcAft>
                <a:spcPts val="0"/>
              </a:spcAft>
              <a:buNone/>
              <a:defRPr sz="1400">
                <a:solidFill>
                  <a:schemeClr val="dk1"/>
                </a:solidFill>
              </a:defRPr>
            </a:lvl7pPr>
            <a:lvl8pPr lvl="7" rtl="0" algn="ctr">
              <a:spcBef>
                <a:spcPts val="0"/>
              </a:spcBef>
              <a:spcAft>
                <a:spcPts val="0"/>
              </a:spcAft>
              <a:buNone/>
              <a:defRPr sz="1400">
                <a:solidFill>
                  <a:schemeClr val="dk1"/>
                </a:solidFill>
              </a:defRPr>
            </a:lvl8pPr>
            <a:lvl9pPr lvl="8" rtl="0" algn="ctr">
              <a:spcBef>
                <a:spcPts val="0"/>
              </a:spcBef>
              <a:spcAft>
                <a:spcPts val="0"/>
              </a:spcAft>
              <a:buNone/>
              <a:defRPr sz="1400">
                <a:solidFill>
                  <a:schemeClr val="dk1"/>
                </a:solidFill>
              </a:defRPr>
            </a:lvl9pPr>
          </a:lstStyle>
          <a:p/>
        </p:txBody>
      </p:sp>
      <p:sp>
        <p:nvSpPr>
          <p:cNvPr id="315" name="Google Shape;315;p50"/>
          <p:cNvSpPr txBox="1"/>
          <p:nvPr>
            <p:ph idx="3" type="subTitle"/>
          </p:nvPr>
        </p:nvSpPr>
        <p:spPr>
          <a:xfrm>
            <a:off x="2660762" y="2971812"/>
            <a:ext cx="19110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316" name="Google Shape;316;p50"/>
          <p:cNvSpPr txBox="1"/>
          <p:nvPr>
            <p:ph idx="4" type="subTitle"/>
          </p:nvPr>
        </p:nvSpPr>
        <p:spPr>
          <a:xfrm>
            <a:off x="2727662" y="3297363"/>
            <a:ext cx="1777200" cy="825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defRPr>
            </a:lvl1pPr>
            <a:lvl2pPr lvl="1" rtl="0" algn="ctr">
              <a:spcBef>
                <a:spcPts val="0"/>
              </a:spcBef>
              <a:spcAft>
                <a:spcPts val="0"/>
              </a:spcAft>
              <a:buNone/>
              <a:defRPr sz="1400">
                <a:solidFill>
                  <a:schemeClr val="dk1"/>
                </a:solidFill>
              </a:defRPr>
            </a:lvl2pPr>
            <a:lvl3pPr lvl="2" rtl="0" algn="ctr">
              <a:spcBef>
                <a:spcPts val="0"/>
              </a:spcBef>
              <a:spcAft>
                <a:spcPts val="0"/>
              </a:spcAft>
              <a:buNone/>
              <a:defRPr sz="1400">
                <a:solidFill>
                  <a:schemeClr val="dk1"/>
                </a:solidFill>
              </a:defRPr>
            </a:lvl3pPr>
            <a:lvl4pPr lvl="3" rtl="0" algn="ctr">
              <a:spcBef>
                <a:spcPts val="0"/>
              </a:spcBef>
              <a:spcAft>
                <a:spcPts val="0"/>
              </a:spcAft>
              <a:buNone/>
              <a:defRPr sz="1400">
                <a:solidFill>
                  <a:schemeClr val="dk1"/>
                </a:solidFill>
              </a:defRPr>
            </a:lvl4pPr>
            <a:lvl5pPr lvl="4" rtl="0" algn="ctr">
              <a:spcBef>
                <a:spcPts val="0"/>
              </a:spcBef>
              <a:spcAft>
                <a:spcPts val="0"/>
              </a:spcAft>
              <a:buNone/>
              <a:defRPr sz="1400">
                <a:solidFill>
                  <a:schemeClr val="dk1"/>
                </a:solidFill>
              </a:defRPr>
            </a:lvl5pPr>
            <a:lvl6pPr lvl="5" rtl="0" algn="ctr">
              <a:spcBef>
                <a:spcPts val="0"/>
              </a:spcBef>
              <a:spcAft>
                <a:spcPts val="0"/>
              </a:spcAft>
              <a:buNone/>
              <a:defRPr sz="1400">
                <a:solidFill>
                  <a:schemeClr val="dk1"/>
                </a:solidFill>
              </a:defRPr>
            </a:lvl6pPr>
            <a:lvl7pPr lvl="6" rtl="0" algn="ctr">
              <a:spcBef>
                <a:spcPts val="0"/>
              </a:spcBef>
              <a:spcAft>
                <a:spcPts val="0"/>
              </a:spcAft>
              <a:buNone/>
              <a:defRPr sz="1400">
                <a:solidFill>
                  <a:schemeClr val="dk1"/>
                </a:solidFill>
              </a:defRPr>
            </a:lvl7pPr>
            <a:lvl8pPr lvl="7" rtl="0" algn="ctr">
              <a:spcBef>
                <a:spcPts val="0"/>
              </a:spcBef>
              <a:spcAft>
                <a:spcPts val="0"/>
              </a:spcAft>
              <a:buNone/>
              <a:defRPr sz="1400">
                <a:solidFill>
                  <a:schemeClr val="dk1"/>
                </a:solidFill>
              </a:defRPr>
            </a:lvl8pPr>
            <a:lvl9pPr lvl="8" rtl="0" algn="ctr">
              <a:spcBef>
                <a:spcPts val="0"/>
              </a:spcBef>
              <a:spcAft>
                <a:spcPts val="0"/>
              </a:spcAft>
              <a:buNone/>
              <a:defRPr sz="1400">
                <a:solidFill>
                  <a:schemeClr val="dk1"/>
                </a:solidFill>
              </a:defRPr>
            </a:lvl9pPr>
          </a:lstStyle>
          <a:p/>
        </p:txBody>
      </p:sp>
      <p:sp>
        <p:nvSpPr>
          <p:cNvPr id="317" name="Google Shape;317;p50"/>
          <p:cNvSpPr txBox="1"/>
          <p:nvPr>
            <p:ph idx="5" type="subTitle"/>
          </p:nvPr>
        </p:nvSpPr>
        <p:spPr>
          <a:xfrm>
            <a:off x="4583458" y="2971800"/>
            <a:ext cx="19110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318" name="Google Shape;318;p50"/>
          <p:cNvSpPr txBox="1"/>
          <p:nvPr>
            <p:ph idx="6" type="subTitle"/>
          </p:nvPr>
        </p:nvSpPr>
        <p:spPr>
          <a:xfrm>
            <a:off x="4650358" y="3297347"/>
            <a:ext cx="1777200" cy="825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defRPr>
            </a:lvl1pPr>
            <a:lvl2pPr lvl="1" rtl="0" algn="ctr">
              <a:spcBef>
                <a:spcPts val="0"/>
              </a:spcBef>
              <a:spcAft>
                <a:spcPts val="0"/>
              </a:spcAft>
              <a:buNone/>
              <a:defRPr sz="1400">
                <a:solidFill>
                  <a:schemeClr val="dk1"/>
                </a:solidFill>
              </a:defRPr>
            </a:lvl2pPr>
            <a:lvl3pPr lvl="2" rtl="0" algn="ctr">
              <a:spcBef>
                <a:spcPts val="0"/>
              </a:spcBef>
              <a:spcAft>
                <a:spcPts val="0"/>
              </a:spcAft>
              <a:buNone/>
              <a:defRPr sz="1400">
                <a:solidFill>
                  <a:schemeClr val="dk1"/>
                </a:solidFill>
              </a:defRPr>
            </a:lvl3pPr>
            <a:lvl4pPr lvl="3" rtl="0" algn="ctr">
              <a:spcBef>
                <a:spcPts val="0"/>
              </a:spcBef>
              <a:spcAft>
                <a:spcPts val="0"/>
              </a:spcAft>
              <a:buNone/>
              <a:defRPr sz="1400">
                <a:solidFill>
                  <a:schemeClr val="dk1"/>
                </a:solidFill>
              </a:defRPr>
            </a:lvl4pPr>
            <a:lvl5pPr lvl="4" rtl="0" algn="ctr">
              <a:spcBef>
                <a:spcPts val="0"/>
              </a:spcBef>
              <a:spcAft>
                <a:spcPts val="0"/>
              </a:spcAft>
              <a:buNone/>
              <a:defRPr sz="1400">
                <a:solidFill>
                  <a:schemeClr val="dk1"/>
                </a:solidFill>
              </a:defRPr>
            </a:lvl5pPr>
            <a:lvl6pPr lvl="5" rtl="0" algn="ctr">
              <a:spcBef>
                <a:spcPts val="0"/>
              </a:spcBef>
              <a:spcAft>
                <a:spcPts val="0"/>
              </a:spcAft>
              <a:buNone/>
              <a:defRPr sz="1400">
                <a:solidFill>
                  <a:schemeClr val="dk1"/>
                </a:solidFill>
              </a:defRPr>
            </a:lvl6pPr>
            <a:lvl7pPr lvl="6" rtl="0" algn="ctr">
              <a:spcBef>
                <a:spcPts val="0"/>
              </a:spcBef>
              <a:spcAft>
                <a:spcPts val="0"/>
              </a:spcAft>
              <a:buNone/>
              <a:defRPr sz="1400">
                <a:solidFill>
                  <a:schemeClr val="dk1"/>
                </a:solidFill>
              </a:defRPr>
            </a:lvl7pPr>
            <a:lvl8pPr lvl="7" rtl="0" algn="ctr">
              <a:spcBef>
                <a:spcPts val="0"/>
              </a:spcBef>
              <a:spcAft>
                <a:spcPts val="0"/>
              </a:spcAft>
              <a:buNone/>
              <a:defRPr sz="1400">
                <a:solidFill>
                  <a:schemeClr val="dk1"/>
                </a:solidFill>
              </a:defRPr>
            </a:lvl8pPr>
            <a:lvl9pPr lvl="8" rtl="0" algn="ctr">
              <a:spcBef>
                <a:spcPts val="0"/>
              </a:spcBef>
              <a:spcAft>
                <a:spcPts val="0"/>
              </a:spcAft>
              <a:buNone/>
              <a:defRPr sz="1400">
                <a:solidFill>
                  <a:schemeClr val="dk1"/>
                </a:solidFill>
              </a:defRPr>
            </a:lvl9pPr>
          </a:lstStyle>
          <a:p/>
        </p:txBody>
      </p:sp>
      <p:sp>
        <p:nvSpPr>
          <p:cNvPr id="319" name="Google Shape;319;p50"/>
          <p:cNvSpPr txBox="1"/>
          <p:nvPr>
            <p:ph idx="7" type="subTitle"/>
          </p:nvPr>
        </p:nvSpPr>
        <p:spPr>
          <a:xfrm>
            <a:off x="6515678" y="2971825"/>
            <a:ext cx="19110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320" name="Google Shape;320;p50"/>
          <p:cNvSpPr txBox="1"/>
          <p:nvPr>
            <p:ph idx="8" type="subTitle"/>
          </p:nvPr>
        </p:nvSpPr>
        <p:spPr>
          <a:xfrm>
            <a:off x="6582578" y="3297380"/>
            <a:ext cx="1777200" cy="825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defRPr>
            </a:lvl1pPr>
            <a:lvl2pPr lvl="1" rtl="0" algn="ctr">
              <a:spcBef>
                <a:spcPts val="0"/>
              </a:spcBef>
              <a:spcAft>
                <a:spcPts val="0"/>
              </a:spcAft>
              <a:buNone/>
              <a:defRPr sz="1400">
                <a:solidFill>
                  <a:schemeClr val="dk1"/>
                </a:solidFill>
              </a:defRPr>
            </a:lvl2pPr>
            <a:lvl3pPr lvl="2" rtl="0" algn="ctr">
              <a:spcBef>
                <a:spcPts val="0"/>
              </a:spcBef>
              <a:spcAft>
                <a:spcPts val="0"/>
              </a:spcAft>
              <a:buNone/>
              <a:defRPr sz="1400">
                <a:solidFill>
                  <a:schemeClr val="dk1"/>
                </a:solidFill>
              </a:defRPr>
            </a:lvl3pPr>
            <a:lvl4pPr lvl="3" rtl="0" algn="ctr">
              <a:spcBef>
                <a:spcPts val="0"/>
              </a:spcBef>
              <a:spcAft>
                <a:spcPts val="0"/>
              </a:spcAft>
              <a:buNone/>
              <a:defRPr sz="1400">
                <a:solidFill>
                  <a:schemeClr val="dk1"/>
                </a:solidFill>
              </a:defRPr>
            </a:lvl4pPr>
            <a:lvl5pPr lvl="4" rtl="0" algn="ctr">
              <a:spcBef>
                <a:spcPts val="0"/>
              </a:spcBef>
              <a:spcAft>
                <a:spcPts val="0"/>
              </a:spcAft>
              <a:buNone/>
              <a:defRPr sz="1400">
                <a:solidFill>
                  <a:schemeClr val="dk1"/>
                </a:solidFill>
              </a:defRPr>
            </a:lvl5pPr>
            <a:lvl6pPr lvl="5" rtl="0" algn="ctr">
              <a:spcBef>
                <a:spcPts val="0"/>
              </a:spcBef>
              <a:spcAft>
                <a:spcPts val="0"/>
              </a:spcAft>
              <a:buNone/>
              <a:defRPr sz="1400">
                <a:solidFill>
                  <a:schemeClr val="dk1"/>
                </a:solidFill>
              </a:defRPr>
            </a:lvl6pPr>
            <a:lvl7pPr lvl="6" rtl="0" algn="ctr">
              <a:spcBef>
                <a:spcPts val="0"/>
              </a:spcBef>
              <a:spcAft>
                <a:spcPts val="0"/>
              </a:spcAft>
              <a:buNone/>
              <a:defRPr sz="1400">
                <a:solidFill>
                  <a:schemeClr val="dk1"/>
                </a:solidFill>
              </a:defRPr>
            </a:lvl7pPr>
            <a:lvl8pPr lvl="7" rtl="0" algn="ctr">
              <a:spcBef>
                <a:spcPts val="0"/>
              </a:spcBef>
              <a:spcAft>
                <a:spcPts val="0"/>
              </a:spcAft>
              <a:buNone/>
              <a:defRPr sz="1400">
                <a:solidFill>
                  <a:schemeClr val="dk1"/>
                </a:solidFill>
              </a:defRPr>
            </a:lvl8pPr>
            <a:lvl9pPr lvl="8" rtl="0" algn="ctr">
              <a:spcBef>
                <a:spcPts val="0"/>
              </a:spcBef>
              <a:spcAft>
                <a:spcPts val="0"/>
              </a:spcAft>
              <a:buNone/>
              <a:defRPr sz="1400">
                <a:solidFill>
                  <a:schemeClr val="dk1"/>
                </a:solidFill>
              </a:defRPr>
            </a:lvl9pPr>
          </a:lstStyle>
          <a:p/>
        </p:txBody>
      </p:sp>
      <p:grpSp>
        <p:nvGrpSpPr>
          <p:cNvPr id="321" name="Google Shape;321;p50"/>
          <p:cNvGrpSpPr/>
          <p:nvPr/>
        </p:nvGrpSpPr>
        <p:grpSpPr>
          <a:xfrm flipH="1">
            <a:off x="0" y="0"/>
            <a:ext cx="9143875" cy="5145725"/>
            <a:chOff x="0" y="0"/>
            <a:chExt cx="9143875" cy="5145725"/>
          </a:xfrm>
        </p:grpSpPr>
        <p:sp>
          <p:nvSpPr>
            <p:cNvPr id="322" name="Google Shape;322;p50"/>
            <p:cNvSpPr/>
            <p:nvPr/>
          </p:nvSpPr>
          <p:spPr>
            <a:xfrm>
              <a:off x="0" y="0"/>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0"/>
            <p:cNvSpPr/>
            <p:nvPr/>
          </p:nvSpPr>
          <p:spPr>
            <a:xfrm>
              <a:off x="8430775" y="4599425"/>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9_1_1_2">
    <p:spTree>
      <p:nvGrpSpPr>
        <p:cNvPr id="324" name="Shape 324"/>
        <p:cNvGrpSpPr/>
        <p:nvPr/>
      </p:nvGrpSpPr>
      <p:grpSpPr>
        <a:xfrm>
          <a:off x="0" y="0"/>
          <a:ext cx="0" cy="0"/>
          <a:chOff x="0" y="0"/>
          <a:chExt cx="0" cy="0"/>
        </a:xfrm>
      </p:grpSpPr>
      <p:sp>
        <p:nvSpPr>
          <p:cNvPr id="325" name="Google Shape;325;p51"/>
          <p:cNvSpPr txBox="1"/>
          <p:nvPr>
            <p:ph type="title"/>
          </p:nvPr>
        </p:nvSpPr>
        <p:spPr>
          <a:xfrm>
            <a:off x="724800" y="540000"/>
            <a:ext cx="76944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6" name="Google Shape;326;p51"/>
          <p:cNvSpPr txBox="1"/>
          <p:nvPr>
            <p:ph idx="1" type="subTitle"/>
          </p:nvPr>
        </p:nvSpPr>
        <p:spPr>
          <a:xfrm>
            <a:off x="1275075" y="3200400"/>
            <a:ext cx="1953300" cy="41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327" name="Google Shape;327;p51"/>
          <p:cNvSpPr txBox="1"/>
          <p:nvPr>
            <p:ph idx="2" type="subTitle"/>
          </p:nvPr>
        </p:nvSpPr>
        <p:spPr>
          <a:xfrm>
            <a:off x="1275090" y="3529584"/>
            <a:ext cx="1953300" cy="63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defRPr>
            </a:lvl1pPr>
            <a:lvl2pPr lvl="1" rtl="0" algn="ctr">
              <a:spcBef>
                <a:spcPts val="0"/>
              </a:spcBef>
              <a:spcAft>
                <a:spcPts val="0"/>
              </a:spcAft>
              <a:buNone/>
              <a:defRPr sz="1400">
                <a:solidFill>
                  <a:schemeClr val="dk1"/>
                </a:solidFill>
              </a:defRPr>
            </a:lvl2pPr>
            <a:lvl3pPr lvl="2" rtl="0" algn="ctr">
              <a:spcBef>
                <a:spcPts val="0"/>
              </a:spcBef>
              <a:spcAft>
                <a:spcPts val="0"/>
              </a:spcAft>
              <a:buNone/>
              <a:defRPr sz="1400">
                <a:solidFill>
                  <a:schemeClr val="dk1"/>
                </a:solidFill>
              </a:defRPr>
            </a:lvl3pPr>
            <a:lvl4pPr lvl="3" rtl="0" algn="ctr">
              <a:spcBef>
                <a:spcPts val="0"/>
              </a:spcBef>
              <a:spcAft>
                <a:spcPts val="0"/>
              </a:spcAft>
              <a:buNone/>
              <a:defRPr sz="1400">
                <a:solidFill>
                  <a:schemeClr val="dk1"/>
                </a:solidFill>
              </a:defRPr>
            </a:lvl4pPr>
            <a:lvl5pPr lvl="4" rtl="0" algn="ctr">
              <a:spcBef>
                <a:spcPts val="0"/>
              </a:spcBef>
              <a:spcAft>
                <a:spcPts val="0"/>
              </a:spcAft>
              <a:buNone/>
              <a:defRPr sz="1400">
                <a:solidFill>
                  <a:schemeClr val="dk1"/>
                </a:solidFill>
              </a:defRPr>
            </a:lvl5pPr>
            <a:lvl6pPr lvl="5" rtl="0" algn="ctr">
              <a:spcBef>
                <a:spcPts val="0"/>
              </a:spcBef>
              <a:spcAft>
                <a:spcPts val="0"/>
              </a:spcAft>
              <a:buNone/>
              <a:defRPr sz="1400">
                <a:solidFill>
                  <a:schemeClr val="dk1"/>
                </a:solidFill>
              </a:defRPr>
            </a:lvl6pPr>
            <a:lvl7pPr lvl="6" rtl="0" algn="ctr">
              <a:spcBef>
                <a:spcPts val="0"/>
              </a:spcBef>
              <a:spcAft>
                <a:spcPts val="0"/>
              </a:spcAft>
              <a:buNone/>
              <a:defRPr sz="1400">
                <a:solidFill>
                  <a:schemeClr val="dk1"/>
                </a:solidFill>
              </a:defRPr>
            </a:lvl7pPr>
            <a:lvl8pPr lvl="7" rtl="0" algn="ctr">
              <a:spcBef>
                <a:spcPts val="0"/>
              </a:spcBef>
              <a:spcAft>
                <a:spcPts val="0"/>
              </a:spcAft>
              <a:buNone/>
              <a:defRPr sz="1400">
                <a:solidFill>
                  <a:schemeClr val="dk1"/>
                </a:solidFill>
              </a:defRPr>
            </a:lvl8pPr>
            <a:lvl9pPr lvl="8" rtl="0" algn="ctr">
              <a:spcBef>
                <a:spcPts val="0"/>
              </a:spcBef>
              <a:spcAft>
                <a:spcPts val="0"/>
              </a:spcAft>
              <a:buNone/>
              <a:defRPr sz="1400">
                <a:solidFill>
                  <a:schemeClr val="dk1"/>
                </a:solidFill>
              </a:defRPr>
            </a:lvl9pPr>
          </a:lstStyle>
          <a:p/>
        </p:txBody>
      </p:sp>
      <p:sp>
        <p:nvSpPr>
          <p:cNvPr id="328" name="Google Shape;328;p51"/>
          <p:cNvSpPr txBox="1"/>
          <p:nvPr>
            <p:ph idx="3" type="subTitle"/>
          </p:nvPr>
        </p:nvSpPr>
        <p:spPr>
          <a:xfrm>
            <a:off x="3595344" y="3200409"/>
            <a:ext cx="1953300" cy="41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329" name="Google Shape;329;p51"/>
          <p:cNvSpPr txBox="1"/>
          <p:nvPr>
            <p:ph idx="4" type="subTitle"/>
          </p:nvPr>
        </p:nvSpPr>
        <p:spPr>
          <a:xfrm>
            <a:off x="3595362" y="3529596"/>
            <a:ext cx="1953300" cy="63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defRPr>
            </a:lvl1pPr>
            <a:lvl2pPr lvl="1" rtl="0" algn="ctr">
              <a:spcBef>
                <a:spcPts val="0"/>
              </a:spcBef>
              <a:spcAft>
                <a:spcPts val="0"/>
              </a:spcAft>
              <a:buNone/>
              <a:defRPr sz="1400">
                <a:solidFill>
                  <a:schemeClr val="dk1"/>
                </a:solidFill>
              </a:defRPr>
            </a:lvl2pPr>
            <a:lvl3pPr lvl="2" rtl="0" algn="ctr">
              <a:spcBef>
                <a:spcPts val="0"/>
              </a:spcBef>
              <a:spcAft>
                <a:spcPts val="0"/>
              </a:spcAft>
              <a:buNone/>
              <a:defRPr sz="1400">
                <a:solidFill>
                  <a:schemeClr val="dk1"/>
                </a:solidFill>
              </a:defRPr>
            </a:lvl3pPr>
            <a:lvl4pPr lvl="3" rtl="0" algn="ctr">
              <a:spcBef>
                <a:spcPts val="0"/>
              </a:spcBef>
              <a:spcAft>
                <a:spcPts val="0"/>
              </a:spcAft>
              <a:buNone/>
              <a:defRPr sz="1400">
                <a:solidFill>
                  <a:schemeClr val="dk1"/>
                </a:solidFill>
              </a:defRPr>
            </a:lvl4pPr>
            <a:lvl5pPr lvl="4" rtl="0" algn="ctr">
              <a:spcBef>
                <a:spcPts val="0"/>
              </a:spcBef>
              <a:spcAft>
                <a:spcPts val="0"/>
              </a:spcAft>
              <a:buNone/>
              <a:defRPr sz="1400">
                <a:solidFill>
                  <a:schemeClr val="dk1"/>
                </a:solidFill>
              </a:defRPr>
            </a:lvl5pPr>
            <a:lvl6pPr lvl="5" rtl="0" algn="ctr">
              <a:spcBef>
                <a:spcPts val="0"/>
              </a:spcBef>
              <a:spcAft>
                <a:spcPts val="0"/>
              </a:spcAft>
              <a:buNone/>
              <a:defRPr sz="1400">
                <a:solidFill>
                  <a:schemeClr val="dk1"/>
                </a:solidFill>
              </a:defRPr>
            </a:lvl6pPr>
            <a:lvl7pPr lvl="6" rtl="0" algn="ctr">
              <a:spcBef>
                <a:spcPts val="0"/>
              </a:spcBef>
              <a:spcAft>
                <a:spcPts val="0"/>
              </a:spcAft>
              <a:buNone/>
              <a:defRPr sz="1400">
                <a:solidFill>
                  <a:schemeClr val="dk1"/>
                </a:solidFill>
              </a:defRPr>
            </a:lvl7pPr>
            <a:lvl8pPr lvl="7" rtl="0" algn="ctr">
              <a:spcBef>
                <a:spcPts val="0"/>
              </a:spcBef>
              <a:spcAft>
                <a:spcPts val="0"/>
              </a:spcAft>
              <a:buNone/>
              <a:defRPr sz="1400">
                <a:solidFill>
                  <a:schemeClr val="dk1"/>
                </a:solidFill>
              </a:defRPr>
            </a:lvl8pPr>
            <a:lvl9pPr lvl="8" rtl="0" algn="ctr">
              <a:spcBef>
                <a:spcPts val="0"/>
              </a:spcBef>
              <a:spcAft>
                <a:spcPts val="0"/>
              </a:spcAft>
              <a:buNone/>
              <a:defRPr sz="1400">
                <a:solidFill>
                  <a:schemeClr val="dk1"/>
                </a:solidFill>
              </a:defRPr>
            </a:lvl9pPr>
          </a:lstStyle>
          <a:p/>
        </p:txBody>
      </p:sp>
      <p:sp>
        <p:nvSpPr>
          <p:cNvPr id="330" name="Google Shape;330;p51"/>
          <p:cNvSpPr txBox="1"/>
          <p:nvPr>
            <p:ph idx="5" type="subTitle"/>
          </p:nvPr>
        </p:nvSpPr>
        <p:spPr>
          <a:xfrm>
            <a:off x="5915602" y="3200400"/>
            <a:ext cx="1953300" cy="41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331" name="Google Shape;331;p51"/>
          <p:cNvSpPr txBox="1"/>
          <p:nvPr>
            <p:ph idx="6" type="subTitle"/>
          </p:nvPr>
        </p:nvSpPr>
        <p:spPr>
          <a:xfrm>
            <a:off x="5915623" y="3529584"/>
            <a:ext cx="1953300" cy="63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defRPr>
            </a:lvl1pPr>
            <a:lvl2pPr lvl="1" rtl="0" algn="ctr">
              <a:spcBef>
                <a:spcPts val="0"/>
              </a:spcBef>
              <a:spcAft>
                <a:spcPts val="0"/>
              </a:spcAft>
              <a:buNone/>
              <a:defRPr sz="1400">
                <a:solidFill>
                  <a:schemeClr val="dk1"/>
                </a:solidFill>
              </a:defRPr>
            </a:lvl2pPr>
            <a:lvl3pPr lvl="2" rtl="0" algn="ctr">
              <a:spcBef>
                <a:spcPts val="0"/>
              </a:spcBef>
              <a:spcAft>
                <a:spcPts val="0"/>
              </a:spcAft>
              <a:buNone/>
              <a:defRPr sz="1400">
                <a:solidFill>
                  <a:schemeClr val="dk1"/>
                </a:solidFill>
              </a:defRPr>
            </a:lvl3pPr>
            <a:lvl4pPr lvl="3" rtl="0" algn="ctr">
              <a:spcBef>
                <a:spcPts val="0"/>
              </a:spcBef>
              <a:spcAft>
                <a:spcPts val="0"/>
              </a:spcAft>
              <a:buNone/>
              <a:defRPr sz="1400">
                <a:solidFill>
                  <a:schemeClr val="dk1"/>
                </a:solidFill>
              </a:defRPr>
            </a:lvl4pPr>
            <a:lvl5pPr lvl="4" rtl="0" algn="ctr">
              <a:spcBef>
                <a:spcPts val="0"/>
              </a:spcBef>
              <a:spcAft>
                <a:spcPts val="0"/>
              </a:spcAft>
              <a:buNone/>
              <a:defRPr sz="1400">
                <a:solidFill>
                  <a:schemeClr val="dk1"/>
                </a:solidFill>
              </a:defRPr>
            </a:lvl5pPr>
            <a:lvl6pPr lvl="5" rtl="0" algn="ctr">
              <a:spcBef>
                <a:spcPts val="0"/>
              </a:spcBef>
              <a:spcAft>
                <a:spcPts val="0"/>
              </a:spcAft>
              <a:buNone/>
              <a:defRPr sz="1400">
                <a:solidFill>
                  <a:schemeClr val="dk1"/>
                </a:solidFill>
              </a:defRPr>
            </a:lvl6pPr>
            <a:lvl7pPr lvl="6" rtl="0" algn="ctr">
              <a:spcBef>
                <a:spcPts val="0"/>
              </a:spcBef>
              <a:spcAft>
                <a:spcPts val="0"/>
              </a:spcAft>
              <a:buNone/>
              <a:defRPr sz="1400">
                <a:solidFill>
                  <a:schemeClr val="dk1"/>
                </a:solidFill>
              </a:defRPr>
            </a:lvl7pPr>
            <a:lvl8pPr lvl="7" rtl="0" algn="ctr">
              <a:spcBef>
                <a:spcPts val="0"/>
              </a:spcBef>
              <a:spcAft>
                <a:spcPts val="0"/>
              </a:spcAft>
              <a:buNone/>
              <a:defRPr sz="1400">
                <a:solidFill>
                  <a:schemeClr val="dk1"/>
                </a:solidFill>
              </a:defRPr>
            </a:lvl8pPr>
            <a:lvl9pPr lvl="8" rtl="0" algn="ctr">
              <a:spcBef>
                <a:spcPts val="0"/>
              </a:spcBef>
              <a:spcAft>
                <a:spcPts val="0"/>
              </a:spcAft>
              <a:buNone/>
              <a:defRPr sz="1400">
                <a:solidFill>
                  <a:schemeClr val="dk1"/>
                </a:solidFill>
              </a:defRPr>
            </a:lvl9pPr>
          </a:lstStyle>
          <a:p/>
        </p:txBody>
      </p:sp>
      <p:sp>
        <p:nvSpPr>
          <p:cNvPr id="332" name="Google Shape;332;p51"/>
          <p:cNvSpPr txBox="1"/>
          <p:nvPr>
            <p:ph idx="7" type="subTitle"/>
          </p:nvPr>
        </p:nvSpPr>
        <p:spPr>
          <a:xfrm>
            <a:off x="1275075" y="1752600"/>
            <a:ext cx="1953300" cy="41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333" name="Google Shape;333;p51"/>
          <p:cNvSpPr txBox="1"/>
          <p:nvPr>
            <p:ph idx="8" type="subTitle"/>
          </p:nvPr>
        </p:nvSpPr>
        <p:spPr>
          <a:xfrm>
            <a:off x="1275090" y="2081784"/>
            <a:ext cx="1953300" cy="63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defRPr>
            </a:lvl1pPr>
            <a:lvl2pPr lvl="1" rtl="0" algn="ctr">
              <a:spcBef>
                <a:spcPts val="0"/>
              </a:spcBef>
              <a:spcAft>
                <a:spcPts val="0"/>
              </a:spcAft>
              <a:buNone/>
              <a:defRPr sz="1400">
                <a:solidFill>
                  <a:schemeClr val="dk1"/>
                </a:solidFill>
              </a:defRPr>
            </a:lvl2pPr>
            <a:lvl3pPr lvl="2" rtl="0" algn="ctr">
              <a:spcBef>
                <a:spcPts val="0"/>
              </a:spcBef>
              <a:spcAft>
                <a:spcPts val="0"/>
              </a:spcAft>
              <a:buNone/>
              <a:defRPr sz="1400">
                <a:solidFill>
                  <a:schemeClr val="dk1"/>
                </a:solidFill>
              </a:defRPr>
            </a:lvl3pPr>
            <a:lvl4pPr lvl="3" rtl="0" algn="ctr">
              <a:spcBef>
                <a:spcPts val="0"/>
              </a:spcBef>
              <a:spcAft>
                <a:spcPts val="0"/>
              </a:spcAft>
              <a:buNone/>
              <a:defRPr sz="1400">
                <a:solidFill>
                  <a:schemeClr val="dk1"/>
                </a:solidFill>
              </a:defRPr>
            </a:lvl4pPr>
            <a:lvl5pPr lvl="4" rtl="0" algn="ctr">
              <a:spcBef>
                <a:spcPts val="0"/>
              </a:spcBef>
              <a:spcAft>
                <a:spcPts val="0"/>
              </a:spcAft>
              <a:buNone/>
              <a:defRPr sz="1400">
                <a:solidFill>
                  <a:schemeClr val="dk1"/>
                </a:solidFill>
              </a:defRPr>
            </a:lvl5pPr>
            <a:lvl6pPr lvl="5" rtl="0" algn="ctr">
              <a:spcBef>
                <a:spcPts val="0"/>
              </a:spcBef>
              <a:spcAft>
                <a:spcPts val="0"/>
              </a:spcAft>
              <a:buNone/>
              <a:defRPr sz="1400">
                <a:solidFill>
                  <a:schemeClr val="dk1"/>
                </a:solidFill>
              </a:defRPr>
            </a:lvl6pPr>
            <a:lvl7pPr lvl="6" rtl="0" algn="ctr">
              <a:spcBef>
                <a:spcPts val="0"/>
              </a:spcBef>
              <a:spcAft>
                <a:spcPts val="0"/>
              </a:spcAft>
              <a:buNone/>
              <a:defRPr sz="1400">
                <a:solidFill>
                  <a:schemeClr val="dk1"/>
                </a:solidFill>
              </a:defRPr>
            </a:lvl7pPr>
            <a:lvl8pPr lvl="7" rtl="0" algn="ctr">
              <a:spcBef>
                <a:spcPts val="0"/>
              </a:spcBef>
              <a:spcAft>
                <a:spcPts val="0"/>
              </a:spcAft>
              <a:buNone/>
              <a:defRPr sz="1400">
                <a:solidFill>
                  <a:schemeClr val="dk1"/>
                </a:solidFill>
              </a:defRPr>
            </a:lvl8pPr>
            <a:lvl9pPr lvl="8" rtl="0" algn="ctr">
              <a:spcBef>
                <a:spcPts val="0"/>
              </a:spcBef>
              <a:spcAft>
                <a:spcPts val="0"/>
              </a:spcAft>
              <a:buNone/>
              <a:defRPr sz="1400">
                <a:solidFill>
                  <a:schemeClr val="dk1"/>
                </a:solidFill>
              </a:defRPr>
            </a:lvl9pPr>
          </a:lstStyle>
          <a:p/>
        </p:txBody>
      </p:sp>
      <p:sp>
        <p:nvSpPr>
          <p:cNvPr id="334" name="Google Shape;334;p51"/>
          <p:cNvSpPr txBox="1"/>
          <p:nvPr>
            <p:ph idx="9" type="subTitle"/>
          </p:nvPr>
        </p:nvSpPr>
        <p:spPr>
          <a:xfrm>
            <a:off x="3595344" y="1752609"/>
            <a:ext cx="1953300" cy="41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335" name="Google Shape;335;p51"/>
          <p:cNvSpPr txBox="1"/>
          <p:nvPr>
            <p:ph idx="13" type="subTitle"/>
          </p:nvPr>
        </p:nvSpPr>
        <p:spPr>
          <a:xfrm>
            <a:off x="3595362" y="2081796"/>
            <a:ext cx="1953300" cy="63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336" name="Google Shape;336;p51"/>
          <p:cNvSpPr txBox="1"/>
          <p:nvPr>
            <p:ph idx="14" type="subTitle"/>
          </p:nvPr>
        </p:nvSpPr>
        <p:spPr>
          <a:xfrm>
            <a:off x="5915602" y="1752600"/>
            <a:ext cx="1953300" cy="41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800"/>
              <a:buFont typeface="Lora"/>
              <a:buNone/>
              <a:defRPr b="1"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337" name="Google Shape;337;p51"/>
          <p:cNvSpPr txBox="1"/>
          <p:nvPr>
            <p:ph idx="15" type="subTitle"/>
          </p:nvPr>
        </p:nvSpPr>
        <p:spPr>
          <a:xfrm>
            <a:off x="5915623" y="2081784"/>
            <a:ext cx="1953300" cy="63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defRPr>
            </a:lvl1pPr>
            <a:lvl2pPr lvl="1" rtl="0" algn="ctr">
              <a:spcBef>
                <a:spcPts val="0"/>
              </a:spcBef>
              <a:spcAft>
                <a:spcPts val="0"/>
              </a:spcAft>
              <a:buNone/>
              <a:defRPr sz="1400">
                <a:solidFill>
                  <a:schemeClr val="dk1"/>
                </a:solidFill>
              </a:defRPr>
            </a:lvl2pPr>
            <a:lvl3pPr lvl="2" rtl="0" algn="ctr">
              <a:spcBef>
                <a:spcPts val="0"/>
              </a:spcBef>
              <a:spcAft>
                <a:spcPts val="0"/>
              </a:spcAft>
              <a:buNone/>
              <a:defRPr sz="1400">
                <a:solidFill>
                  <a:schemeClr val="dk1"/>
                </a:solidFill>
              </a:defRPr>
            </a:lvl3pPr>
            <a:lvl4pPr lvl="3" rtl="0" algn="ctr">
              <a:spcBef>
                <a:spcPts val="0"/>
              </a:spcBef>
              <a:spcAft>
                <a:spcPts val="0"/>
              </a:spcAft>
              <a:buNone/>
              <a:defRPr sz="1400">
                <a:solidFill>
                  <a:schemeClr val="dk1"/>
                </a:solidFill>
              </a:defRPr>
            </a:lvl4pPr>
            <a:lvl5pPr lvl="4" rtl="0" algn="ctr">
              <a:spcBef>
                <a:spcPts val="0"/>
              </a:spcBef>
              <a:spcAft>
                <a:spcPts val="0"/>
              </a:spcAft>
              <a:buNone/>
              <a:defRPr sz="1400">
                <a:solidFill>
                  <a:schemeClr val="dk1"/>
                </a:solidFill>
              </a:defRPr>
            </a:lvl5pPr>
            <a:lvl6pPr lvl="5" rtl="0" algn="ctr">
              <a:spcBef>
                <a:spcPts val="0"/>
              </a:spcBef>
              <a:spcAft>
                <a:spcPts val="0"/>
              </a:spcAft>
              <a:buNone/>
              <a:defRPr sz="1400">
                <a:solidFill>
                  <a:schemeClr val="dk1"/>
                </a:solidFill>
              </a:defRPr>
            </a:lvl6pPr>
            <a:lvl7pPr lvl="6" rtl="0" algn="ctr">
              <a:spcBef>
                <a:spcPts val="0"/>
              </a:spcBef>
              <a:spcAft>
                <a:spcPts val="0"/>
              </a:spcAft>
              <a:buNone/>
              <a:defRPr sz="1400">
                <a:solidFill>
                  <a:schemeClr val="dk1"/>
                </a:solidFill>
              </a:defRPr>
            </a:lvl7pPr>
            <a:lvl8pPr lvl="7" rtl="0" algn="ctr">
              <a:spcBef>
                <a:spcPts val="0"/>
              </a:spcBef>
              <a:spcAft>
                <a:spcPts val="0"/>
              </a:spcAft>
              <a:buNone/>
              <a:defRPr sz="1400">
                <a:solidFill>
                  <a:schemeClr val="dk1"/>
                </a:solidFill>
              </a:defRPr>
            </a:lvl8pPr>
            <a:lvl9pPr lvl="8" rtl="0" algn="ctr">
              <a:spcBef>
                <a:spcPts val="0"/>
              </a:spcBef>
              <a:spcAft>
                <a:spcPts val="0"/>
              </a:spcAft>
              <a:buNone/>
              <a:defRPr sz="1400">
                <a:solidFill>
                  <a:schemeClr val="dk1"/>
                </a:solidFill>
              </a:defRPr>
            </a:lvl9pPr>
          </a:lstStyle>
          <a:p/>
        </p:txBody>
      </p:sp>
      <p:grpSp>
        <p:nvGrpSpPr>
          <p:cNvPr id="338" name="Google Shape;338;p51"/>
          <p:cNvGrpSpPr/>
          <p:nvPr/>
        </p:nvGrpSpPr>
        <p:grpSpPr>
          <a:xfrm>
            <a:off x="0" y="0"/>
            <a:ext cx="9143875" cy="5145725"/>
            <a:chOff x="0" y="0"/>
            <a:chExt cx="9143875" cy="5145725"/>
          </a:xfrm>
        </p:grpSpPr>
        <p:sp>
          <p:nvSpPr>
            <p:cNvPr id="339" name="Google Shape;339;p51"/>
            <p:cNvSpPr/>
            <p:nvPr/>
          </p:nvSpPr>
          <p:spPr>
            <a:xfrm>
              <a:off x="0" y="0"/>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1"/>
            <p:cNvSpPr/>
            <p:nvPr/>
          </p:nvSpPr>
          <p:spPr>
            <a:xfrm>
              <a:off x="8430775" y="4599425"/>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1"/>
        </a:solidFill>
      </p:bgPr>
    </p:bg>
    <p:spTree>
      <p:nvGrpSpPr>
        <p:cNvPr id="27" name="Shape 27"/>
        <p:cNvGrpSpPr/>
        <p:nvPr/>
      </p:nvGrpSpPr>
      <p:grpSpPr>
        <a:xfrm>
          <a:off x="0" y="0"/>
          <a:ext cx="0" cy="0"/>
          <a:chOff x="0" y="0"/>
          <a:chExt cx="0" cy="0"/>
        </a:xfrm>
      </p:grpSpPr>
      <p:sp>
        <p:nvSpPr>
          <p:cNvPr id="28" name="Google Shape;28;p6"/>
          <p:cNvSpPr/>
          <p:nvPr/>
        </p:nvSpPr>
        <p:spPr>
          <a:xfrm>
            <a:off x="251775" y="258975"/>
            <a:ext cx="8646900" cy="4661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6"/>
          <p:cNvSpPr txBox="1"/>
          <p:nvPr>
            <p:ph type="title"/>
          </p:nvPr>
        </p:nvSpPr>
        <p:spPr>
          <a:xfrm>
            <a:off x="724800" y="540000"/>
            <a:ext cx="76944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p:nvPr/>
        </p:nvSpPr>
        <p:spPr>
          <a:xfrm>
            <a:off x="7610850" y="540000"/>
            <a:ext cx="980557" cy="272128"/>
          </a:xfrm>
          <a:custGeom>
            <a:rect b="b" l="l" r="r" t="t"/>
            <a:pathLst>
              <a:path extrusionOk="0" h="4061" w="14633">
                <a:moveTo>
                  <a:pt x="481" y="1"/>
                </a:moveTo>
                <a:cubicBezTo>
                  <a:pt x="282" y="1"/>
                  <a:pt x="0" y="200"/>
                  <a:pt x="0" y="481"/>
                </a:cubicBezTo>
                <a:cubicBezTo>
                  <a:pt x="0" y="746"/>
                  <a:pt x="282" y="962"/>
                  <a:pt x="481" y="962"/>
                </a:cubicBezTo>
                <a:cubicBezTo>
                  <a:pt x="763" y="962"/>
                  <a:pt x="1028" y="746"/>
                  <a:pt x="1028" y="481"/>
                </a:cubicBezTo>
                <a:cubicBezTo>
                  <a:pt x="1028" y="200"/>
                  <a:pt x="763" y="1"/>
                  <a:pt x="481" y="1"/>
                </a:cubicBezTo>
                <a:close/>
                <a:moveTo>
                  <a:pt x="3928" y="1"/>
                </a:moveTo>
                <a:cubicBezTo>
                  <a:pt x="3663" y="1"/>
                  <a:pt x="3447" y="200"/>
                  <a:pt x="3447" y="481"/>
                </a:cubicBezTo>
                <a:cubicBezTo>
                  <a:pt x="3447" y="746"/>
                  <a:pt x="3663" y="962"/>
                  <a:pt x="3928" y="962"/>
                </a:cubicBezTo>
                <a:cubicBezTo>
                  <a:pt x="4209" y="962"/>
                  <a:pt x="4425" y="746"/>
                  <a:pt x="4425" y="481"/>
                </a:cubicBezTo>
                <a:cubicBezTo>
                  <a:pt x="4425" y="200"/>
                  <a:pt x="4209" y="1"/>
                  <a:pt x="3928" y="1"/>
                </a:cubicBezTo>
                <a:close/>
                <a:moveTo>
                  <a:pt x="7325" y="1"/>
                </a:moveTo>
                <a:cubicBezTo>
                  <a:pt x="7043" y="1"/>
                  <a:pt x="6828" y="200"/>
                  <a:pt x="6828" y="481"/>
                </a:cubicBezTo>
                <a:cubicBezTo>
                  <a:pt x="6828" y="746"/>
                  <a:pt x="7043" y="962"/>
                  <a:pt x="7325" y="962"/>
                </a:cubicBezTo>
                <a:cubicBezTo>
                  <a:pt x="7590" y="962"/>
                  <a:pt x="7805" y="746"/>
                  <a:pt x="7805" y="481"/>
                </a:cubicBezTo>
                <a:cubicBezTo>
                  <a:pt x="7805" y="200"/>
                  <a:pt x="7590" y="1"/>
                  <a:pt x="7325" y="1"/>
                </a:cubicBezTo>
                <a:close/>
                <a:moveTo>
                  <a:pt x="10705" y="1"/>
                </a:moveTo>
                <a:cubicBezTo>
                  <a:pt x="10424" y="1"/>
                  <a:pt x="10225" y="200"/>
                  <a:pt x="10225" y="481"/>
                </a:cubicBezTo>
                <a:cubicBezTo>
                  <a:pt x="10225" y="746"/>
                  <a:pt x="10424" y="962"/>
                  <a:pt x="10705" y="962"/>
                </a:cubicBezTo>
                <a:cubicBezTo>
                  <a:pt x="10970" y="962"/>
                  <a:pt x="11186" y="746"/>
                  <a:pt x="11186" y="481"/>
                </a:cubicBezTo>
                <a:cubicBezTo>
                  <a:pt x="11186" y="200"/>
                  <a:pt x="10970" y="1"/>
                  <a:pt x="10705" y="1"/>
                </a:cubicBezTo>
                <a:close/>
                <a:moveTo>
                  <a:pt x="14086" y="1"/>
                </a:moveTo>
                <a:cubicBezTo>
                  <a:pt x="13804" y="1"/>
                  <a:pt x="13605" y="200"/>
                  <a:pt x="13605" y="481"/>
                </a:cubicBezTo>
                <a:cubicBezTo>
                  <a:pt x="13605" y="746"/>
                  <a:pt x="13804" y="962"/>
                  <a:pt x="14086" y="962"/>
                </a:cubicBezTo>
                <a:cubicBezTo>
                  <a:pt x="14367" y="962"/>
                  <a:pt x="14633" y="746"/>
                  <a:pt x="14633" y="481"/>
                </a:cubicBezTo>
                <a:cubicBezTo>
                  <a:pt x="14633" y="200"/>
                  <a:pt x="14367" y="1"/>
                  <a:pt x="14086" y="1"/>
                </a:cubicBezTo>
                <a:close/>
                <a:moveTo>
                  <a:pt x="481" y="3033"/>
                </a:moveTo>
                <a:cubicBezTo>
                  <a:pt x="282" y="3033"/>
                  <a:pt x="0" y="3232"/>
                  <a:pt x="0" y="3514"/>
                </a:cubicBezTo>
                <a:cubicBezTo>
                  <a:pt x="0" y="3795"/>
                  <a:pt x="282" y="4061"/>
                  <a:pt x="481" y="4061"/>
                </a:cubicBezTo>
                <a:cubicBezTo>
                  <a:pt x="763" y="4061"/>
                  <a:pt x="1028" y="3795"/>
                  <a:pt x="1028" y="3514"/>
                </a:cubicBezTo>
                <a:cubicBezTo>
                  <a:pt x="1028" y="3232"/>
                  <a:pt x="763" y="3033"/>
                  <a:pt x="481" y="3033"/>
                </a:cubicBezTo>
                <a:close/>
                <a:moveTo>
                  <a:pt x="3928" y="3033"/>
                </a:moveTo>
                <a:cubicBezTo>
                  <a:pt x="3663" y="3033"/>
                  <a:pt x="3447" y="3232"/>
                  <a:pt x="3447" y="3514"/>
                </a:cubicBezTo>
                <a:cubicBezTo>
                  <a:pt x="3447" y="3795"/>
                  <a:pt x="3663" y="4061"/>
                  <a:pt x="3928" y="4061"/>
                </a:cubicBezTo>
                <a:cubicBezTo>
                  <a:pt x="4209" y="4061"/>
                  <a:pt x="4425" y="3795"/>
                  <a:pt x="4425" y="3514"/>
                </a:cubicBezTo>
                <a:cubicBezTo>
                  <a:pt x="4425" y="3232"/>
                  <a:pt x="4209" y="3033"/>
                  <a:pt x="3928" y="3033"/>
                </a:cubicBezTo>
                <a:close/>
                <a:moveTo>
                  <a:pt x="7325" y="3033"/>
                </a:moveTo>
                <a:cubicBezTo>
                  <a:pt x="7043" y="3033"/>
                  <a:pt x="6828" y="3232"/>
                  <a:pt x="6828" y="3514"/>
                </a:cubicBezTo>
                <a:cubicBezTo>
                  <a:pt x="6828" y="3795"/>
                  <a:pt x="7043" y="4061"/>
                  <a:pt x="7325" y="4061"/>
                </a:cubicBezTo>
                <a:cubicBezTo>
                  <a:pt x="7590" y="4061"/>
                  <a:pt x="7805" y="3795"/>
                  <a:pt x="7805" y="3514"/>
                </a:cubicBezTo>
                <a:cubicBezTo>
                  <a:pt x="7805" y="3232"/>
                  <a:pt x="7590" y="3033"/>
                  <a:pt x="7325" y="3033"/>
                </a:cubicBezTo>
                <a:close/>
                <a:moveTo>
                  <a:pt x="10705" y="3033"/>
                </a:moveTo>
                <a:cubicBezTo>
                  <a:pt x="10424" y="3033"/>
                  <a:pt x="10225" y="3232"/>
                  <a:pt x="10225" y="3514"/>
                </a:cubicBezTo>
                <a:cubicBezTo>
                  <a:pt x="10225" y="3795"/>
                  <a:pt x="10424" y="4061"/>
                  <a:pt x="10705" y="4061"/>
                </a:cubicBezTo>
                <a:cubicBezTo>
                  <a:pt x="10970" y="4061"/>
                  <a:pt x="11186" y="3795"/>
                  <a:pt x="11186" y="3514"/>
                </a:cubicBezTo>
                <a:cubicBezTo>
                  <a:pt x="11186" y="3232"/>
                  <a:pt x="10970" y="3033"/>
                  <a:pt x="10705" y="3033"/>
                </a:cubicBezTo>
                <a:close/>
                <a:moveTo>
                  <a:pt x="14086" y="3033"/>
                </a:moveTo>
                <a:cubicBezTo>
                  <a:pt x="13804" y="3033"/>
                  <a:pt x="13605" y="3232"/>
                  <a:pt x="13605" y="3514"/>
                </a:cubicBezTo>
                <a:cubicBezTo>
                  <a:pt x="13605" y="3795"/>
                  <a:pt x="13804" y="4061"/>
                  <a:pt x="14086" y="4061"/>
                </a:cubicBezTo>
                <a:cubicBezTo>
                  <a:pt x="14367" y="4061"/>
                  <a:pt x="14633" y="3795"/>
                  <a:pt x="14633" y="3514"/>
                </a:cubicBezTo>
                <a:cubicBezTo>
                  <a:pt x="14633" y="3232"/>
                  <a:pt x="14367" y="3033"/>
                  <a:pt x="14086" y="303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p:nvPr/>
        </p:nvSpPr>
        <p:spPr>
          <a:xfrm rot="10800000">
            <a:off x="0" y="4031251"/>
            <a:ext cx="1117551" cy="1117551"/>
          </a:xfrm>
          <a:custGeom>
            <a:rect b="b" l="l" r="r" t="t"/>
            <a:pathLst>
              <a:path extrusionOk="0" h="12297" w="12297">
                <a:moveTo>
                  <a:pt x="0" y="0"/>
                </a:moveTo>
                <a:cubicBezTo>
                  <a:pt x="0" y="6778"/>
                  <a:pt x="5535" y="12296"/>
                  <a:pt x="12296" y="12296"/>
                </a:cubicBezTo>
                <a:lnTo>
                  <a:pt x="122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
  <p:cSld name="CUSTOM_9_2">
    <p:spTree>
      <p:nvGrpSpPr>
        <p:cNvPr id="341" name="Shape 341"/>
        <p:cNvGrpSpPr/>
        <p:nvPr/>
      </p:nvGrpSpPr>
      <p:grpSpPr>
        <a:xfrm>
          <a:off x="0" y="0"/>
          <a:ext cx="0" cy="0"/>
          <a:chOff x="0" y="0"/>
          <a:chExt cx="0" cy="0"/>
        </a:xfrm>
      </p:grpSpPr>
      <p:sp>
        <p:nvSpPr>
          <p:cNvPr id="342" name="Google Shape;342;p52"/>
          <p:cNvSpPr txBox="1"/>
          <p:nvPr>
            <p:ph type="title"/>
          </p:nvPr>
        </p:nvSpPr>
        <p:spPr>
          <a:xfrm>
            <a:off x="724800" y="540000"/>
            <a:ext cx="76944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3" name="Google Shape;343;p52"/>
          <p:cNvSpPr txBox="1"/>
          <p:nvPr>
            <p:ph idx="1" type="subTitle"/>
          </p:nvPr>
        </p:nvSpPr>
        <p:spPr>
          <a:xfrm>
            <a:off x="816725" y="2971800"/>
            <a:ext cx="13365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ora"/>
              <a:buNone/>
              <a:defRPr b="1"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SzPts val="1800"/>
              <a:buFont typeface="Lora"/>
              <a:buNone/>
              <a:defRPr sz="1800">
                <a:latin typeface="Lora"/>
                <a:ea typeface="Lora"/>
                <a:cs typeface="Lora"/>
                <a:sym typeface="Lora"/>
              </a:defRPr>
            </a:lvl2pPr>
            <a:lvl3pPr lvl="2" rtl="0" algn="ctr">
              <a:lnSpc>
                <a:spcPct val="100000"/>
              </a:lnSpc>
              <a:spcBef>
                <a:spcPts val="0"/>
              </a:spcBef>
              <a:spcAft>
                <a:spcPts val="0"/>
              </a:spcAft>
              <a:buSzPts val="1800"/>
              <a:buFont typeface="Lora"/>
              <a:buNone/>
              <a:defRPr sz="1800">
                <a:latin typeface="Lora"/>
                <a:ea typeface="Lora"/>
                <a:cs typeface="Lora"/>
                <a:sym typeface="Lora"/>
              </a:defRPr>
            </a:lvl3pPr>
            <a:lvl4pPr lvl="3" rtl="0" algn="ctr">
              <a:lnSpc>
                <a:spcPct val="100000"/>
              </a:lnSpc>
              <a:spcBef>
                <a:spcPts val="0"/>
              </a:spcBef>
              <a:spcAft>
                <a:spcPts val="0"/>
              </a:spcAft>
              <a:buSzPts val="1800"/>
              <a:buFont typeface="Lora"/>
              <a:buNone/>
              <a:defRPr sz="1800">
                <a:latin typeface="Lora"/>
                <a:ea typeface="Lora"/>
                <a:cs typeface="Lora"/>
                <a:sym typeface="Lora"/>
              </a:defRPr>
            </a:lvl4pPr>
            <a:lvl5pPr lvl="4" rtl="0" algn="ctr">
              <a:lnSpc>
                <a:spcPct val="100000"/>
              </a:lnSpc>
              <a:spcBef>
                <a:spcPts val="0"/>
              </a:spcBef>
              <a:spcAft>
                <a:spcPts val="0"/>
              </a:spcAft>
              <a:buSzPts val="1800"/>
              <a:buFont typeface="Lora"/>
              <a:buNone/>
              <a:defRPr sz="1800">
                <a:latin typeface="Lora"/>
                <a:ea typeface="Lora"/>
                <a:cs typeface="Lora"/>
                <a:sym typeface="Lora"/>
              </a:defRPr>
            </a:lvl5pPr>
            <a:lvl6pPr lvl="5" rtl="0" algn="ctr">
              <a:lnSpc>
                <a:spcPct val="100000"/>
              </a:lnSpc>
              <a:spcBef>
                <a:spcPts val="0"/>
              </a:spcBef>
              <a:spcAft>
                <a:spcPts val="0"/>
              </a:spcAft>
              <a:buSzPts val="1800"/>
              <a:buFont typeface="Lora"/>
              <a:buNone/>
              <a:defRPr sz="1800">
                <a:latin typeface="Lora"/>
                <a:ea typeface="Lora"/>
                <a:cs typeface="Lora"/>
                <a:sym typeface="Lora"/>
              </a:defRPr>
            </a:lvl6pPr>
            <a:lvl7pPr lvl="6" rtl="0" algn="ctr">
              <a:lnSpc>
                <a:spcPct val="100000"/>
              </a:lnSpc>
              <a:spcBef>
                <a:spcPts val="0"/>
              </a:spcBef>
              <a:spcAft>
                <a:spcPts val="0"/>
              </a:spcAft>
              <a:buSzPts val="1800"/>
              <a:buFont typeface="Lora"/>
              <a:buNone/>
              <a:defRPr sz="1800">
                <a:latin typeface="Lora"/>
                <a:ea typeface="Lora"/>
                <a:cs typeface="Lora"/>
                <a:sym typeface="Lora"/>
              </a:defRPr>
            </a:lvl7pPr>
            <a:lvl8pPr lvl="7" rtl="0" algn="ctr">
              <a:lnSpc>
                <a:spcPct val="100000"/>
              </a:lnSpc>
              <a:spcBef>
                <a:spcPts val="0"/>
              </a:spcBef>
              <a:spcAft>
                <a:spcPts val="0"/>
              </a:spcAft>
              <a:buSzPts val="1800"/>
              <a:buFont typeface="Lora"/>
              <a:buNone/>
              <a:defRPr sz="1800">
                <a:latin typeface="Lora"/>
                <a:ea typeface="Lora"/>
                <a:cs typeface="Lora"/>
                <a:sym typeface="Lora"/>
              </a:defRPr>
            </a:lvl8pPr>
            <a:lvl9pPr lvl="8" rtl="0" algn="ctr">
              <a:lnSpc>
                <a:spcPct val="100000"/>
              </a:lnSpc>
              <a:spcBef>
                <a:spcPts val="0"/>
              </a:spcBef>
              <a:spcAft>
                <a:spcPts val="0"/>
              </a:spcAft>
              <a:buSzPts val="1800"/>
              <a:buFont typeface="Lora"/>
              <a:buNone/>
              <a:defRPr sz="1800">
                <a:latin typeface="Lora"/>
                <a:ea typeface="Lora"/>
                <a:cs typeface="Lora"/>
                <a:sym typeface="Lora"/>
              </a:defRPr>
            </a:lvl9pPr>
          </a:lstStyle>
          <a:p/>
        </p:txBody>
      </p:sp>
      <p:sp>
        <p:nvSpPr>
          <p:cNvPr id="344" name="Google Shape;344;p52"/>
          <p:cNvSpPr txBox="1"/>
          <p:nvPr>
            <p:ph idx="2" type="subTitle"/>
          </p:nvPr>
        </p:nvSpPr>
        <p:spPr>
          <a:xfrm>
            <a:off x="816725" y="3300984"/>
            <a:ext cx="1336500" cy="791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defRPr>
            </a:lvl1pPr>
            <a:lvl2pPr lvl="1" rtl="0" algn="ctr">
              <a:spcBef>
                <a:spcPts val="0"/>
              </a:spcBef>
              <a:spcAft>
                <a:spcPts val="0"/>
              </a:spcAft>
              <a:buNone/>
              <a:defRPr sz="1400">
                <a:solidFill>
                  <a:schemeClr val="dk1"/>
                </a:solidFill>
              </a:defRPr>
            </a:lvl2pPr>
            <a:lvl3pPr lvl="2" rtl="0" algn="ctr">
              <a:spcBef>
                <a:spcPts val="0"/>
              </a:spcBef>
              <a:spcAft>
                <a:spcPts val="0"/>
              </a:spcAft>
              <a:buNone/>
              <a:defRPr sz="1400">
                <a:solidFill>
                  <a:schemeClr val="dk1"/>
                </a:solidFill>
              </a:defRPr>
            </a:lvl3pPr>
            <a:lvl4pPr lvl="3" rtl="0" algn="ctr">
              <a:spcBef>
                <a:spcPts val="0"/>
              </a:spcBef>
              <a:spcAft>
                <a:spcPts val="0"/>
              </a:spcAft>
              <a:buNone/>
              <a:defRPr sz="1400">
                <a:solidFill>
                  <a:schemeClr val="dk1"/>
                </a:solidFill>
              </a:defRPr>
            </a:lvl4pPr>
            <a:lvl5pPr lvl="4" rtl="0" algn="ctr">
              <a:spcBef>
                <a:spcPts val="0"/>
              </a:spcBef>
              <a:spcAft>
                <a:spcPts val="0"/>
              </a:spcAft>
              <a:buNone/>
              <a:defRPr sz="1400">
                <a:solidFill>
                  <a:schemeClr val="dk1"/>
                </a:solidFill>
              </a:defRPr>
            </a:lvl5pPr>
            <a:lvl6pPr lvl="5" rtl="0" algn="ctr">
              <a:spcBef>
                <a:spcPts val="0"/>
              </a:spcBef>
              <a:spcAft>
                <a:spcPts val="0"/>
              </a:spcAft>
              <a:buNone/>
              <a:defRPr sz="1400">
                <a:solidFill>
                  <a:schemeClr val="dk1"/>
                </a:solidFill>
              </a:defRPr>
            </a:lvl6pPr>
            <a:lvl7pPr lvl="6" rtl="0" algn="ctr">
              <a:spcBef>
                <a:spcPts val="0"/>
              </a:spcBef>
              <a:spcAft>
                <a:spcPts val="0"/>
              </a:spcAft>
              <a:buNone/>
              <a:defRPr sz="1400">
                <a:solidFill>
                  <a:schemeClr val="dk1"/>
                </a:solidFill>
              </a:defRPr>
            </a:lvl7pPr>
            <a:lvl8pPr lvl="7" rtl="0" algn="ctr">
              <a:spcBef>
                <a:spcPts val="0"/>
              </a:spcBef>
              <a:spcAft>
                <a:spcPts val="0"/>
              </a:spcAft>
              <a:buNone/>
              <a:defRPr sz="1400">
                <a:solidFill>
                  <a:schemeClr val="dk1"/>
                </a:solidFill>
              </a:defRPr>
            </a:lvl8pPr>
            <a:lvl9pPr lvl="8" rtl="0" algn="ctr">
              <a:spcBef>
                <a:spcPts val="0"/>
              </a:spcBef>
              <a:spcAft>
                <a:spcPts val="0"/>
              </a:spcAft>
              <a:buNone/>
              <a:defRPr sz="1400">
                <a:solidFill>
                  <a:schemeClr val="dk1"/>
                </a:solidFill>
              </a:defRPr>
            </a:lvl9pPr>
          </a:lstStyle>
          <a:p/>
        </p:txBody>
      </p:sp>
      <p:sp>
        <p:nvSpPr>
          <p:cNvPr id="345" name="Google Shape;345;p52"/>
          <p:cNvSpPr txBox="1"/>
          <p:nvPr>
            <p:ph idx="3" type="subTitle"/>
          </p:nvPr>
        </p:nvSpPr>
        <p:spPr>
          <a:xfrm>
            <a:off x="2360225" y="2971800"/>
            <a:ext cx="13365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ora"/>
              <a:buNone/>
              <a:defRPr b="1"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SzPts val="1800"/>
              <a:buFont typeface="Lora"/>
              <a:buNone/>
              <a:defRPr sz="1800">
                <a:latin typeface="Lora"/>
                <a:ea typeface="Lora"/>
                <a:cs typeface="Lora"/>
                <a:sym typeface="Lora"/>
              </a:defRPr>
            </a:lvl2pPr>
            <a:lvl3pPr lvl="2" rtl="0" algn="ctr">
              <a:lnSpc>
                <a:spcPct val="100000"/>
              </a:lnSpc>
              <a:spcBef>
                <a:spcPts val="0"/>
              </a:spcBef>
              <a:spcAft>
                <a:spcPts val="0"/>
              </a:spcAft>
              <a:buSzPts val="1800"/>
              <a:buFont typeface="Lora"/>
              <a:buNone/>
              <a:defRPr sz="1800">
                <a:latin typeface="Lora"/>
                <a:ea typeface="Lora"/>
                <a:cs typeface="Lora"/>
                <a:sym typeface="Lora"/>
              </a:defRPr>
            </a:lvl3pPr>
            <a:lvl4pPr lvl="3" rtl="0" algn="ctr">
              <a:lnSpc>
                <a:spcPct val="100000"/>
              </a:lnSpc>
              <a:spcBef>
                <a:spcPts val="0"/>
              </a:spcBef>
              <a:spcAft>
                <a:spcPts val="0"/>
              </a:spcAft>
              <a:buSzPts val="1800"/>
              <a:buFont typeface="Lora"/>
              <a:buNone/>
              <a:defRPr sz="1800">
                <a:latin typeface="Lora"/>
                <a:ea typeface="Lora"/>
                <a:cs typeface="Lora"/>
                <a:sym typeface="Lora"/>
              </a:defRPr>
            </a:lvl4pPr>
            <a:lvl5pPr lvl="4" rtl="0" algn="ctr">
              <a:lnSpc>
                <a:spcPct val="100000"/>
              </a:lnSpc>
              <a:spcBef>
                <a:spcPts val="0"/>
              </a:spcBef>
              <a:spcAft>
                <a:spcPts val="0"/>
              </a:spcAft>
              <a:buSzPts val="1800"/>
              <a:buFont typeface="Lora"/>
              <a:buNone/>
              <a:defRPr sz="1800">
                <a:latin typeface="Lora"/>
                <a:ea typeface="Lora"/>
                <a:cs typeface="Lora"/>
                <a:sym typeface="Lora"/>
              </a:defRPr>
            </a:lvl5pPr>
            <a:lvl6pPr lvl="5" rtl="0" algn="ctr">
              <a:lnSpc>
                <a:spcPct val="100000"/>
              </a:lnSpc>
              <a:spcBef>
                <a:spcPts val="0"/>
              </a:spcBef>
              <a:spcAft>
                <a:spcPts val="0"/>
              </a:spcAft>
              <a:buSzPts val="1800"/>
              <a:buFont typeface="Lora"/>
              <a:buNone/>
              <a:defRPr sz="1800">
                <a:latin typeface="Lora"/>
                <a:ea typeface="Lora"/>
                <a:cs typeface="Lora"/>
                <a:sym typeface="Lora"/>
              </a:defRPr>
            </a:lvl6pPr>
            <a:lvl7pPr lvl="6" rtl="0" algn="ctr">
              <a:lnSpc>
                <a:spcPct val="100000"/>
              </a:lnSpc>
              <a:spcBef>
                <a:spcPts val="0"/>
              </a:spcBef>
              <a:spcAft>
                <a:spcPts val="0"/>
              </a:spcAft>
              <a:buSzPts val="1800"/>
              <a:buFont typeface="Lora"/>
              <a:buNone/>
              <a:defRPr sz="1800">
                <a:latin typeface="Lora"/>
                <a:ea typeface="Lora"/>
                <a:cs typeface="Lora"/>
                <a:sym typeface="Lora"/>
              </a:defRPr>
            </a:lvl7pPr>
            <a:lvl8pPr lvl="7" rtl="0" algn="ctr">
              <a:lnSpc>
                <a:spcPct val="100000"/>
              </a:lnSpc>
              <a:spcBef>
                <a:spcPts val="0"/>
              </a:spcBef>
              <a:spcAft>
                <a:spcPts val="0"/>
              </a:spcAft>
              <a:buSzPts val="1800"/>
              <a:buFont typeface="Lora"/>
              <a:buNone/>
              <a:defRPr sz="1800">
                <a:latin typeface="Lora"/>
                <a:ea typeface="Lora"/>
                <a:cs typeface="Lora"/>
                <a:sym typeface="Lora"/>
              </a:defRPr>
            </a:lvl8pPr>
            <a:lvl9pPr lvl="8" rtl="0" algn="ctr">
              <a:lnSpc>
                <a:spcPct val="100000"/>
              </a:lnSpc>
              <a:spcBef>
                <a:spcPts val="0"/>
              </a:spcBef>
              <a:spcAft>
                <a:spcPts val="0"/>
              </a:spcAft>
              <a:buSzPts val="1800"/>
              <a:buFont typeface="Lora"/>
              <a:buNone/>
              <a:defRPr sz="1800">
                <a:latin typeface="Lora"/>
                <a:ea typeface="Lora"/>
                <a:cs typeface="Lora"/>
                <a:sym typeface="Lora"/>
              </a:defRPr>
            </a:lvl9pPr>
          </a:lstStyle>
          <a:p/>
        </p:txBody>
      </p:sp>
      <p:sp>
        <p:nvSpPr>
          <p:cNvPr id="346" name="Google Shape;346;p52"/>
          <p:cNvSpPr txBox="1"/>
          <p:nvPr>
            <p:ph idx="4" type="subTitle"/>
          </p:nvPr>
        </p:nvSpPr>
        <p:spPr>
          <a:xfrm>
            <a:off x="2360225" y="3300984"/>
            <a:ext cx="1336500" cy="791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defRPr>
            </a:lvl1pPr>
            <a:lvl2pPr lvl="1" rtl="0" algn="ctr">
              <a:spcBef>
                <a:spcPts val="0"/>
              </a:spcBef>
              <a:spcAft>
                <a:spcPts val="0"/>
              </a:spcAft>
              <a:buNone/>
              <a:defRPr sz="1400">
                <a:solidFill>
                  <a:schemeClr val="dk1"/>
                </a:solidFill>
              </a:defRPr>
            </a:lvl2pPr>
            <a:lvl3pPr lvl="2" rtl="0" algn="ctr">
              <a:spcBef>
                <a:spcPts val="0"/>
              </a:spcBef>
              <a:spcAft>
                <a:spcPts val="0"/>
              </a:spcAft>
              <a:buNone/>
              <a:defRPr sz="1400">
                <a:solidFill>
                  <a:schemeClr val="dk1"/>
                </a:solidFill>
              </a:defRPr>
            </a:lvl3pPr>
            <a:lvl4pPr lvl="3" rtl="0" algn="ctr">
              <a:spcBef>
                <a:spcPts val="0"/>
              </a:spcBef>
              <a:spcAft>
                <a:spcPts val="0"/>
              </a:spcAft>
              <a:buNone/>
              <a:defRPr sz="1400">
                <a:solidFill>
                  <a:schemeClr val="dk1"/>
                </a:solidFill>
              </a:defRPr>
            </a:lvl4pPr>
            <a:lvl5pPr lvl="4" rtl="0" algn="ctr">
              <a:spcBef>
                <a:spcPts val="0"/>
              </a:spcBef>
              <a:spcAft>
                <a:spcPts val="0"/>
              </a:spcAft>
              <a:buNone/>
              <a:defRPr sz="1400">
                <a:solidFill>
                  <a:schemeClr val="dk1"/>
                </a:solidFill>
              </a:defRPr>
            </a:lvl5pPr>
            <a:lvl6pPr lvl="5" rtl="0" algn="ctr">
              <a:spcBef>
                <a:spcPts val="0"/>
              </a:spcBef>
              <a:spcAft>
                <a:spcPts val="0"/>
              </a:spcAft>
              <a:buNone/>
              <a:defRPr sz="1400">
                <a:solidFill>
                  <a:schemeClr val="dk1"/>
                </a:solidFill>
              </a:defRPr>
            </a:lvl6pPr>
            <a:lvl7pPr lvl="6" rtl="0" algn="ctr">
              <a:spcBef>
                <a:spcPts val="0"/>
              </a:spcBef>
              <a:spcAft>
                <a:spcPts val="0"/>
              </a:spcAft>
              <a:buNone/>
              <a:defRPr sz="1400">
                <a:solidFill>
                  <a:schemeClr val="dk1"/>
                </a:solidFill>
              </a:defRPr>
            </a:lvl7pPr>
            <a:lvl8pPr lvl="7" rtl="0" algn="ctr">
              <a:spcBef>
                <a:spcPts val="0"/>
              </a:spcBef>
              <a:spcAft>
                <a:spcPts val="0"/>
              </a:spcAft>
              <a:buNone/>
              <a:defRPr sz="1400">
                <a:solidFill>
                  <a:schemeClr val="dk1"/>
                </a:solidFill>
              </a:defRPr>
            </a:lvl8pPr>
            <a:lvl9pPr lvl="8" rtl="0" algn="ctr">
              <a:spcBef>
                <a:spcPts val="0"/>
              </a:spcBef>
              <a:spcAft>
                <a:spcPts val="0"/>
              </a:spcAft>
              <a:buNone/>
              <a:defRPr sz="1400">
                <a:solidFill>
                  <a:schemeClr val="dk1"/>
                </a:solidFill>
              </a:defRPr>
            </a:lvl9pPr>
          </a:lstStyle>
          <a:p/>
        </p:txBody>
      </p:sp>
      <p:sp>
        <p:nvSpPr>
          <p:cNvPr id="347" name="Google Shape;347;p52"/>
          <p:cNvSpPr txBox="1"/>
          <p:nvPr>
            <p:ph idx="5" type="subTitle"/>
          </p:nvPr>
        </p:nvSpPr>
        <p:spPr>
          <a:xfrm>
            <a:off x="3903750" y="2971800"/>
            <a:ext cx="13365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ora"/>
              <a:buNone/>
              <a:defRPr b="1"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SzPts val="1800"/>
              <a:buFont typeface="Lora"/>
              <a:buNone/>
              <a:defRPr sz="1800">
                <a:latin typeface="Lora"/>
                <a:ea typeface="Lora"/>
                <a:cs typeface="Lora"/>
                <a:sym typeface="Lora"/>
              </a:defRPr>
            </a:lvl2pPr>
            <a:lvl3pPr lvl="2" rtl="0" algn="ctr">
              <a:lnSpc>
                <a:spcPct val="100000"/>
              </a:lnSpc>
              <a:spcBef>
                <a:spcPts val="0"/>
              </a:spcBef>
              <a:spcAft>
                <a:spcPts val="0"/>
              </a:spcAft>
              <a:buSzPts val="1800"/>
              <a:buFont typeface="Lora"/>
              <a:buNone/>
              <a:defRPr sz="1800">
                <a:latin typeface="Lora"/>
                <a:ea typeface="Lora"/>
                <a:cs typeface="Lora"/>
                <a:sym typeface="Lora"/>
              </a:defRPr>
            </a:lvl3pPr>
            <a:lvl4pPr lvl="3" rtl="0" algn="ctr">
              <a:lnSpc>
                <a:spcPct val="100000"/>
              </a:lnSpc>
              <a:spcBef>
                <a:spcPts val="0"/>
              </a:spcBef>
              <a:spcAft>
                <a:spcPts val="0"/>
              </a:spcAft>
              <a:buSzPts val="1800"/>
              <a:buFont typeface="Lora"/>
              <a:buNone/>
              <a:defRPr sz="1800">
                <a:latin typeface="Lora"/>
                <a:ea typeface="Lora"/>
                <a:cs typeface="Lora"/>
                <a:sym typeface="Lora"/>
              </a:defRPr>
            </a:lvl4pPr>
            <a:lvl5pPr lvl="4" rtl="0" algn="ctr">
              <a:lnSpc>
                <a:spcPct val="100000"/>
              </a:lnSpc>
              <a:spcBef>
                <a:spcPts val="0"/>
              </a:spcBef>
              <a:spcAft>
                <a:spcPts val="0"/>
              </a:spcAft>
              <a:buSzPts val="1800"/>
              <a:buFont typeface="Lora"/>
              <a:buNone/>
              <a:defRPr sz="1800">
                <a:latin typeface="Lora"/>
                <a:ea typeface="Lora"/>
                <a:cs typeface="Lora"/>
                <a:sym typeface="Lora"/>
              </a:defRPr>
            </a:lvl5pPr>
            <a:lvl6pPr lvl="5" rtl="0" algn="ctr">
              <a:lnSpc>
                <a:spcPct val="100000"/>
              </a:lnSpc>
              <a:spcBef>
                <a:spcPts val="0"/>
              </a:spcBef>
              <a:spcAft>
                <a:spcPts val="0"/>
              </a:spcAft>
              <a:buSzPts val="1800"/>
              <a:buFont typeface="Lora"/>
              <a:buNone/>
              <a:defRPr sz="1800">
                <a:latin typeface="Lora"/>
                <a:ea typeface="Lora"/>
                <a:cs typeface="Lora"/>
                <a:sym typeface="Lora"/>
              </a:defRPr>
            </a:lvl6pPr>
            <a:lvl7pPr lvl="6" rtl="0" algn="ctr">
              <a:lnSpc>
                <a:spcPct val="100000"/>
              </a:lnSpc>
              <a:spcBef>
                <a:spcPts val="0"/>
              </a:spcBef>
              <a:spcAft>
                <a:spcPts val="0"/>
              </a:spcAft>
              <a:buSzPts val="1800"/>
              <a:buFont typeface="Lora"/>
              <a:buNone/>
              <a:defRPr sz="1800">
                <a:latin typeface="Lora"/>
                <a:ea typeface="Lora"/>
                <a:cs typeface="Lora"/>
                <a:sym typeface="Lora"/>
              </a:defRPr>
            </a:lvl7pPr>
            <a:lvl8pPr lvl="7" rtl="0" algn="ctr">
              <a:lnSpc>
                <a:spcPct val="100000"/>
              </a:lnSpc>
              <a:spcBef>
                <a:spcPts val="0"/>
              </a:spcBef>
              <a:spcAft>
                <a:spcPts val="0"/>
              </a:spcAft>
              <a:buSzPts val="1800"/>
              <a:buFont typeface="Lora"/>
              <a:buNone/>
              <a:defRPr sz="1800">
                <a:latin typeface="Lora"/>
                <a:ea typeface="Lora"/>
                <a:cs typeface="Lora"/>
                <a:sym typeface="Lora"/>
              </a:defRPr>
            </a:lvl8pPr>
            <a:lvl9pPr lvl="8" rtl="0" algn="ctr">
              <a:lnSpc>
                <a:spcPct val="100000"/>
              </a:lnSpc>
              <a:spcBef>
                <a:spcPts val="0"/>
              </a:spcBef>
              <a:spcAft>
                <a:spcPts val="0"/>
              </a:spcAft>
              <a:buSzPts val="1800"/>
              <a:buFont typeface="Lora"/>
              <a:buNone/>
              <a:defRPr sz="1800">
                <a:latin typeface="Lora"/>
                <a:ea typeface="Lora"/>
                <a:cs typeface="Lora"/>
                <a:sym typeface="Lora"/>
              </a:defRPr>
            </a:lvl9pPr>
          </a:lstStyle>
          <a:p/>
        </p:txBody>
      </p:sp>
      <p:sp>
        <p:nvSpPr>
          <p:cNvPr id="348" name="Google Shape;348;p52"/>
          <p:cNvSpPr txBox="1"/>
          <p:nvPr>
            <p:ph idx="6" type="subTitle"/>
          </p:nvPr>
        </p:nvSpPr>
        <p:spPr>
          <a:xfrm>
            <a:off x="3903750" y="3300984"/>
            <a:ext cx="1336500" cy="791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defRPr>
            </a:lvl1pPr>
            <a:lvl2pPr lvl="1" rtl="0" algn="ctr">
              <a:spcBef>
                <a:spcPts val="0"/>
              </a:spcBef>
              <a:spcAft>
                <a:spcPts val="0"/>
              </a:spcAft>
              <a:buNone/>
              <a:defRPr sz="1400">
                <a:solidFill>
                  <a:schemeClr val="dk1"/>
                </a:solidFill>
              </a:defRPr>
            </a:lvl2pPr>
            <a:lvl3pPr lvl="2" rtl="0" algn="ctr">
              <a:spcBef>
                <a:spcPts val="0"/>
              </a:spcBef>
              <a:spcAft>
                <a:spcPts val="0"/>
              </a:spcAft>
              <a:buNone/>
              <a:defRPr sz="1400">
                <a:solidFill>
                  <a:schemeClr val="dk1"/>
                </a:solidFill>
              </a:defRPr>
            </a:lvl3pPr>
            <a:lvl4pPr lvl="3" rtl="0" algn="ctr">
              <a:spcBef>
                <a:spcPts val="0"/>
              </a:spcBef>
              <a:spcAft>
                <a:spcPts val="0"/>
              </a:spcAft>
              <a:buNone/>
              <a:defRPr sz="1400">
                <a:solidFill>
                  <a:schemeClr val="dk1"/>
                </a:solidFill>
              </a:defRPr>
            </a:lvl4pPr>
            <a:lvl5pPr lvl="4" rtl="0" algn="ctr">
              <a:spcBef>
                <a:spcPts val="0"/>
              </a:spcBef>
              <a:spcAft>
                <a:spcPts val="0"/>
              </a:spcAft>
              <a:buNone/>
              <a:defRPr sz="1400">
                <a:solidFill>
                  <a:schemeClr val="dk1"/>
                </a:solidFill>
              </a:defRPr>
            </a:lvl5pPr>
            <a:lvl6pPr lvl="5" rtl="0" algn="ctr">
              <a:spcBef>
                <a:spcPts val="0"/>
              </a:spcBef>
              <a:spcAft>
                <a:spcPts val="0"/>
              </a:spcAft>
              <a:buNone/>
              <a:defRPr sz="1400">
                <a:solidFill>
                  <a:schemeClr val="dk1"/>
                </a:solidFill>
              </a:defRPr>
            </a:lvl6pPr>
            <a:lvl7pPr lvl="6" rtl="0" algn="ctr">
              <a:spcBef>
                <a:spcPts val="0"/>
              </a:spcBef>
              <a:spcAft>
                <a:spcPts val="0"/>
              </a:spcAft>
              <a:buNone/>
              <a:defRPr sz="1400">
                <a:solidFill>
                  <a:schemeClr val="dk1"/>
                </a:solidFill>
              </a:defRPr>
            </a:lvl7pPr>
            <a:lvl8pPr lvl="7" rtl="0" algn="ctr">
              <a:spcBef>
                <a:spcPts val="0"/>
              </a:spcBef>
              <a:spcAft>
                <a:spcPts val="0"/>
              </a:spcAft>
              <a:buNone/>
              <a:defRPr sz="1400">
                <a:solidFill>
                  <a:schemeClr val="dk1"/>
                </a:solidFill>
              </a:defRPr>
            </a:lvl8pPr>
            <a:lvl9pPr lvl="8" rtl="0" algn="ctr">
              <a:spcBef>
                <a:spcPts val="0"/>
              </a:spcBef>
              <a:spcAft>
                <a:spcPts val="0"/>
              </a:spcAft>
              <a:buNone/>
              <a:defRPr sz="1400">
                <a:solidFill>
                  <a:schemeClr val="dk1"/>
                </a:solidFill>
              </a:defRPr>
            </a:lvl9pPr>
          </a:lstStyle>
          <a:p/>
        </p:txBody>
      </p:sp>
      <p:sp>
        <p:nvSpPr>
          <p:cNvPr id="349" name="Google Shape;349;p52"/>
          <p:cNvSpPr txBox="1"/>
          <p:nvPr>
            <p:ph idx="7" type="subTitle"/>
          </p:nvPr>
        </p:nvSpPr>
        <p:spPr>
          <a:xfrm>
            <a:off x="5447275" y="2971800"/>
            <a:ext cx="13365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ora"/>
              <a:buNone/>
              <a:defRPr b="1"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SzPts val="1800"/>
              <a:buFont typeface="Lora"/>
              <a:buNone/>
              <a:defRPr sz="1800">
                <a:latin typeface="Lora"/>
                <a:ea typeface="Lora"/>
                <a:cs typeface="Lora"/>
                <a:sym typeface="Lora"/>
              </a:defRPr>
            </a:lvl2pPr>
            <a:lvl3pPr lvl="2" rtl="0" algn="ctr">
              <a:lnSpc>
                <a:spcPct val="100000"/>
              </a:lnSpc>
              <a:spcBef>
                <a:spcPts val="0"/>
              </a:spcBef>
              <a:spcAft>
                <a:spcPts val="0"/>
              </a:spcAft>
              <a:buSzPts val="1800"/>
              <a:buFont typeface="Lora"/>
              <a:buNone/>
              <a:defRPr sz="1800">
                <a:latin typeface="Lora"/>
                <a:ea typeface="Lora"/>
                <a:cs typeface="Lora"/>
                <a:sym typeface="Lora"/>
              </a:defRPr>
            </a:lvl3pPr>
            <a:lvl4pPr lvl="3" rtl="0" algn="ctr">
              <a:lnSpc>
                <a:spcPct val="100000"/>
              </a:lnSpc>
              <a:spcBef>
                <a:spcPts val="0"/>
              </a:spcBef>
              <a:spcAft>
                <a:spcPts val="0"/>
              </a:spcAft>
              <a:buSzPts val="1800"/>
              <a:buFont typeface="Lora"/>
              <a:buNone/>
              <a:defRPr sz="1800">
                <a:latin typeface="Lora"/>
                <a:ea typeface="Lora"/>
                <a:cs typeface="Lora"/>
                <a:sym typeface="Lora"/>
              </a:defRPr>
            </a:lvl4pPr>
            <a:lvl5pPr lvl="4" rtl="0" algn="ctr">
              <a:lnSpc>
                <a:spcPct val="100000"/>
              </a:lnSpc>
              <a:spcBef>
                <a:spcPts val="0"/>
              </a:spcBef>
              <a:spcAft>
                <a:spcPts val="0"/>
              </a:spcAft>
              <a:buSzPts val="1800"/>
              <a:buFont typeface="Lora"/>
              <a:buNone/>
              <a:defRPr sz="1800">
                <a:latin typeface="Lora"/>
                <a:ea typeface="Lora"/>
                <a:cs typeface="Lora"/>
                <a:sym typeface="Lora"/>
              </a:defRPr>
            </a:lvl5pPr>
            <a:lvl6pPr lvl="5" rtl="0" algn="ctr">
              <a:lnSpc>
                <a:spcPct val="100000"/>
              </a:lnSpc>
              <a:spcBef>
                <a:spcPts val="0"/>
              </a:spcBef>
              <a:spcAft>
                <a:spcPts val="0"/>
              </a:spcAft>
              <a:buSzPts val="1800"/>
              <a:buFont typeface="Lora"/>
              <a:buNone/>
              <a:defRPr sz="1800">
                <a:latin typeface="Lora"/>
                <a:ea typeface="Lora"/>
                <a:cs typeface="Lora"/>
                <a:sym typeface="Lora"/>
              </a:defRPr>
            </a:lvl6pPr>
            <a:lvl7pPr lvl="6" rtl="0" algn="ctr">
              <a:lnSpc>
                <a:spcPct val="100000"/>
              </a:lnSpc>
              <a:spcBef>
                <a:spcPts val="0"/>
              </a:spcBef>
              <a:spcAft>
                <a:spcPts val="0"/>
              </a:spcAft>
              <a:buSzPts val="1800"/>
              <a:buFont typeface="Lora"/>
              <a:buNone/>
              <a:defRPr sz="1800">
                <a:latin typeface="Lora"/>
                <a:ea typeface="Lora"/>
                <a:cs typeface="Lora"/>
                <a:sym typeface="Lora"/>
              </a:defRPr>
            </a:lvl7pPr>
            <a:lvl8pPr lvl="7" rtl="0" algn="ctr">
              <a:lnSpc>
                <a:spcPct val="100000"/>
              </a:lnSpc>
              <a:spcBef>
                <a:spcPts val="0"/>
              </a:spcBef>
              <a:spcAft>
                <a:spcPts val="0"/>
              </a:spcAft>
              <a:buSzPts val="1800"/>
              <a:buFont typeface="Lora"/>
              <a:buNone/>
              <a:defRPr sz="1800">
                <a:latin typeface="Lora"/>
                <a:ea typeface="Lora"/>
                <a:cs typeface="Lora"/>
                <a:sym typeface="Lora"/>
              </a:defRPr>
            </a:lvl8pPr>
            <a:lvl9pPr lvl="8" rtl="0" algn="ctr">
              <a:lnSpc>
                <a:spcPct val="100000"/>
              </a:lnSpc>
              <a:spcBef>
                <a:spcPts val="0"/>
              </a:spcBef>
              <a:spcAft>
                <a:spcPts val="0"/>
              </a:spcAft>
              <a:buSzPts val="1800"/>
              <a:buFont typeface="Lora"/>
              <a:buNone/>
              <a:defRPr sz="1800">
                <a:latin typeface="Lora"/>
                <a:ea typeface="Lora"/>
                <a:cs typeface="Lora"/>
                <a:sym typeface="Lora"/>
              </a:defRPr>
            </a:lvl9pPr>
          </a:lstStyle>
          <a:p/>
        </p:txBody>
      </p:sp>
      <p:sp>
        <p:nvSpPr>
          <p:cNvPr id="350" name="Google Shape;350;p52"/>
          <p:cNvSpPr txBox="1"/>
          <p:nvPr>
            <p:ph idx="8" type="subTitle"/>
          </p:nvPr>
        </p:nvSpPr>
        <p:spPr>
          <a:xfrm>
            <a:off x="5447275" y="3300984"/>
            <a:ext cx="1336500" cy="791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defRPr>
            </a:lvl1pPr>
            <a:lvl2pPr lvl="1" rtl="0" algn="ctr">
              <a:spcBef>
                <a:spcPts val="0"/>
              </a:spcBef>
              <a:spcAft>
                <a:spcPts val="0"/>
              </a:spcAft>
              <a:buNone/>
              <a:defRPr sz="1400">
                <a:solidFill>
                  <a:schemeClr val="dk1"/>
                </a:solidFill>
              </a:defRPr>
            </a:lvl2pPr>
            <a:lvl3pPr lvl="2" rtl="0" algn="ctr">
              <a:spcBef>
                <a:spcPts val="0"/>
              </a:spcBef>
              <a:spcAft>
                <a:spcPts val="0"/>
              </a:spcAft>
              <a:buNone/>
              <a:defRPr sz="1400">
                <a:solidFill>
                  <a:schemeClr val="dk1"/>
                </a:solidFill>
              </a:defRPr>
            </a:lvl3pPr>
            <a:lvl4pPr lvl="3" rtl="0" algn="ctr">
              <a:spcBef>
                <a:spcPts val="0"/>
              </a:spcBef>
              <a:spcAft>
                <a:spcPts val="0"/>
              </a:spcAft>
              <a:buNone/>
              <a:defRPr sz="1400">
                <a:solidFill>
                  <a:schemeClr val="dk1"/>
                </a:solidFill>
              </a:defRPr>
            </a:lvl4pPr>
            <a:lvl5pPr lvl="4" rtl="0" algn="ctr">
              <a:spcBef>
                <a:spcPts val="0"/>
              </a:spcBef>
              <a:spcAft>
                <a:spcPts val="0"/>
              </a:spcAft>
              <a:buNone/>
              <a:defRPr sz="1400">
                <a:solidFill>
                  <a:schemeClr val="dk1"/>
                </a:solidFill>
              </a:defRPr>
            </a:lvl5pPr>
            <a:lvl6pPr lvl="5" rtl="0" algn="ctr">
              <a:spcBef>
                <a:spcPts val="0"/>
              </a:spcBef>
              <a:spcAft>
                <a:spcPts val="0"/>
              </a:spcAft>
              <a:buNone/>
              <a:defRPr sz="1400">
                <a:solidFill>
                  <a:schemeClr val="dk1"/>
                </a:solidFill>
              </a:defRPr>
            </a:lvl6pPr>
            <a:lvl7pPr lvl="6" rtl="0" algn="ctr">
              <a:spcBef>
                <a:spcPts val="0"/>
              </a:spcBef>
              <a:spcAft>
                <a:spcPts val="0"/>
              </a:spcAft>
              <a:buNone/>
              <a:defRPr sz="1400">
                <a:solidFill>
                  <a:schemeClr val="dk1"/>
                </a:solidFill>
              </a:defRPr>
            </a:lvl7pPr>
            <a:lvl8pPr lvl="7" rtl="0" algn="ctr">
              <a:spcBef>
                <a:spcPts val="0"/>
              </a:spcBef>
              <a:spcAft>
                <a:spcPts val="0"/>
              </a:spcAft>
              <a:buNone/>
              <a:defRPr sz="1400">
                <a:solidFill>
                  <a:schemeClr val="dk1"/>
                </a:solidFill>
              </a:defRPr>
            </a:lvl8pPr>
            <a:lvl9pPr lvl="8" rtl="0" algn="ctr">
              <a:spcBef>
                <a:spcPts val="0"/>
              </a:spcBef>
              <a:spcAft>
                <a:spcPts val="0"/>
              </a:spcAft>
              <a:buNone/>
              <a:defRPr sz="1400">
                <a:solidFill>
                  <a:schemeClr val="dk1"/>
                </a:solidFill>
              </a:defRPr>
            </a:lvl9pPr>
          </a:lstStyle>
          <a:p/>
        </p:txBody>
      </p:sp>
      <p:sp>
        <p:nvSpPr>
          <p:cNvPr id="351" name="Google Shape;351;p52"/>
          <p:cNvSpPr txBox="1"/>
          <p:nvPr>
            <p:ph idx="9" type="subTitle"/>
          </p:nvPr>
        </p:nvSpPr>
        <p:spPr>
          <a:xfrm>
            <a:off x="6990800" y="2971800"/>
            <a:ext cx="13365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Lora"/>
              <a:buNone/>
              <a:defRPr b="1"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SzPts val="1800"/>
              <a:buFont typeface="Lora"/>
              <a:buNone/>
              <a:defRPr sz="1800">
                <a:latin typeface="Lora"/>
                <a:ea typeface="Lora"/>
                <a:cs typeface="Lora"/>
                <a:sym typeface="Lora"/>
              </a:defRPr>
            </a:lvl2pPr>
            <a:lvl3pPr lvl="2" rtl="0" algn="ctr">
              <a:lnSpc>
                <a:spcPct val="100000"/>
              </a:lnSpc>
              <a:spcBef>
                <a:spcPts val="0"/>
              </a:spcBef>
              <a:spcAft>
                <a:spcPts val="0"/>
              </a:spcAft>
              <a:buSzPts val="1800"/>
              <a:buFont typeface="Lora"/>
              <a:buNone/>
              <a:defRPr sz="1800">
                <a:latin typeface="Lora"/>
                <a:ea typeface="Lora"/>
                <a:cs typeface="Lora"/>
                <a:sym typeface="Lora"/>
              </a:defRPr>
            </a:lvl3pPr>
            <a:lvl4pPr lvl="3" rtl="0" algn="ctr">
              <a:lnSpc>
                <a:spcPct val="100000"/>
              </a:lnSpc>
              <a:spcBef>
                <a:spcPts val="0"/>
              </a:spcBef>
              <a:spcAft>
                <a:spcPts val="0"/>
              </a:spcAft>
              <a:buSzPts val="1800"/>
              <a:buFont typeface="Lora"/>
              <a:buNone/>
              <a:defRPr sz="1800">
                <a:latin typeface="Lora"/>
                <a:ea typeface="Lora"/>
                <a:cs typeface="Lora"/>
                <a:sym typeface="Lora"/>
              </a:defRPr>
            </a:lvl4pPr>
            <a:lvl5pPr lvl="4" rtl="0" algn="ctr">
              <a:lnSpc>
                <a:spcPct val="100000"/>
              </a:lnSpc>
              <a:spcBef>
                <a:spcPts val="0"/>
              </a:spcBef>
              <a:spcAft>
                <a:spcPts val="0"/>
              </a:spcAft>
              <a:buSzPts val="1800"/>
              <a:buFont typeface="Lora"/>
              <a:buNone/>
              <a:defRPr sz="1800">
                <a:latin typeface="Lora"/>
                <a:ea typeface="Lora"/>
                <a:cs typeface="Lora"/>
                <a:sym typeface="Lora"/>
              </a:defRPr>
            </a:lvl5pPr>
            <a:lvl6pPr lvl="5" rtl="0" algn="ctr">
              <a:lnSpc>
                <a:spcPct val="100000"/>
              </a:lnSpc>
              <a:spcBef>
                <a:spcPts val="0"/>
              </a:spcBef>
              <a:spcAft>
                <a:spcPts val="0"/>
              </a:spcAft>
              <a:buSzPts val="1800"/>
              <a:buFont typeface="Lora"/>
              <a:buNone/>
              <a:defRPr sz="1800">
                <a:latin typeface="Lora"/>
                <a:ea typeface="Lora"/>
                <a:cs typeface="Lora"/>
                <a:sym typeface="Lora"/>
              </a:defRPr>
            </a:lvl6pPr>
            <a:lvl7pPr lvl="6" rtl="0" algn="ctr">
              <a:lnSpc>
                <a:spcPct val="100000"/>
              </a:lnSpc>
              <a:spcBef>
                <a:spcPts val="0"/>
              </a:spcBef>
              <a:spcAft>
                <a:spcPts val="0"/>
              </a:spcAft>
              <a:buSzPts val="1800"/>
              <a:buFont typeface="Lora"/>
              <a:buNone/>
              <a:defRPr sz="1800">
                <a:latin typeface="Lora"/>
                <a:ea typeface="Lora"/>
                <a:cs typeface="Lora"/>
                <a:sym typeface="Lora"/>
              </a:defRPr>
            </a:lvl7pPr>
            <a:lvl8pPr lvl="7" rtl="0" algn="ctr">
              <a:lnSpc>
                <a:spcPct val="100000"/>
              </a:lnSpc>
              <a:spcBef>
                <a:spcPts val="0"/>
              </a:spcBef>
              <a:spcAft>
                <a:spcPts val="0"/>
              </a:spcAft>
              <a:buSzPts val="1800"/>
              <a:buFont typeface="Lora"/>
              <a:buNone/>
              <a:defRPr sz="1800">
                <a:latin typeface="Lora"/>
                <a:ea typeface="Lora"/>
                <a:cs typeface="Lora"/>
                <a:sym typeface="Lora"/>
              </a:defRPr>
            </a:lvl8pPr>
            <a:lvl9pPr lvl="8" rtl="0" algn="ctr">
              <a:lnSpc>
                <a:spcPct val="100000"/>
              </a:lnSpc>
              <a:spcBef>
                <a:spcPts val="0"/>
              </a:spcBef>
              <a:spcAft>
                <a:spcPts val="0"/>
              </a:spcAft>
              <a:buSzPts val="1800"/>
              <a:buFont typeface="Lora"/>
              <a:buNone/>
              <a:defRPr sz="1800">
                <a:latin typeface="Lora"/>
                <a:ea typeface="Lora"/>
                <a:cs typeface="Lora"/>
                <a:sym typeface="Lora"/>
              </a:defRPr>
            </a:lvl9pPr>
          </a:lstStyle>
          <a:p/>
        </p:txBody>
      </p:sp>
      <p:sp>
        <p:nvSpPr>
          <p:cNvPr id="352" name="Google Shape;352;p52"/>
          <p:cNvSpPr txBox="1"/>
          <p:nvPr>
            <p:ph idx="13" type="subTitle"/>
          </p:nvPr>
        </p:nvSpPr>
        <p:spPr>
          <a:xfrm>
            <a:off x="6990800" y="3300984"/>
            <a:ext cx="1336500" cy="791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defRPr>
            </a:lvl1pPr>
            <a:lvl2pPr lvl="1" rtl="0" algn="ctr">
              <a:spcBef>
                <a:spcPts val="0"/>
              </a:spcBef>
              <a:spcAft>
                <a:spcPts val="0"/>
              </a:spcAft>
              <a:buNone/>
              <a:defRPr sz="1400">
                <a:solidFill>
                  <a:schemeClr val="dk1"/>
                </a:solidFill>
              </a:defRPr>
            </a:lvl2pPr>
            <a:lvl3pPr lvl="2" rtl="0" algn="ctr">
              <a:spcBef>
                <a:spcPts val="0"/>
              </a:spcBef>
              <a:spcAft>
                <a:spcPts val="0"/>
              </a:spcAft>
              <a:buNone/>
              <a:defRPr sz="1400">
                <a:solidFill>
                  <a:schemeClr val="dk1"/>
                </a:solidFill>
              </a:defRPr>
            </a:lvl3pPr>
            <a:lvl4pPr lvl="3" rtl="0" algn="ctr">
              <a:spcBef>
                <a:spcPts val="0"/>
              </a:spcBef>
              <a:spcAft>
                <a:spcPts val="0"/>
              </a:spcAft>
              <a:buNone/>
              <a:defRPr sz="1400">
                <a:solidFill>
                  <a:schemeClr val="dk1"/>
                </a:solidFill>
              </a:defRPr>
            </a:lvl4pPr>
            <a:lvl5pPr lvl="4" rtl="0" algn="ctr">
              <a:spcBef>
                <a:spcPts val="0"/>
              </a:spcBef>
              <a:spcAft>
                <a:spcPts val="0"/>
              </a:spcAft>
              <a:buNone/>
              <a:defRPr sz="1400">
                <a:solidFill>
                  <a:schemeClr val="dk1"/>
                </a:solidFill>
              </a:defRPr>
            </a:lvl5pPr>
            <a:lvl6pPr lvl="5" rtl="0" algn="ctr">
              <a:spcBef>
                <a:spcPts val="0"/>
              </a:spcBef>
              <a:spcAft>
                <a:spcPts val="0"/>
              </a:spcAft>
              <a:buNone/>
              <a:defRPr sz="1400">
                <a:solidFill>
                  <a:schemeClr val="dk1"/>
                </a:solidFill>
              </a:defRPr>
            </a:lvl6pPr>
            <a:lvl7pPr lvl="6" rtl="0" algn="ctr">
              <a:spcBef>
                <a:spcPts val="0"/>
              </a:spcBef>
              <a:spcAft>
                <a:spcPts val="0"/>
              </a:spcAft>
              <a:buNone/>
              <a:defRPr sz="1400">
                <a:solidFill>
                  <a:schemeClr val="dk1"/>
                </a:solidFill>
              </a:defRPr>
            </a:lvl7pPr>
            <a:lvl8pPr lvl="7" rtl="0" algn="ctr">
              <a:spcBef>
                <a:spcPts val="0"/>
              </a:spcBef>
              <a:spcAft>
                <a:spcPts val="0"/>
              </a:spcAft>
              <a:buNone/>
              <a:defRPr sz="1400">
                <a:solidFill>
                  <a:schemeClr val="dk1"/>
                </a:solidFill>
              </a:defRPr>
            </a:lvl8pPr>
            <a:lvl9pPr lvl="8" rtl="0" algn="ctr">
              <a:spcBef>
                <a:spcPts val="0"/>
              </a:spcBef>
              <a:spcAft>
                <a:spcPts val="0"/>
              </a:spcAft>
              <a:buNone/>
              <a:defRPr sz="1400">
                <a:solidFill>
                  <a:schemeClr val="dk1"/>
                </a:solidFill>
              </a:defRPr>
            </a:lvl9pPr>
          </a:lstStyle>
          <a:p/>
        </p:txBody>
      </p:sp>
      <p:sp>
        <p:nvSpPr>
          <p:cNvPr id="353" name="Google Shape;353;p52"/>
          <p:cNvSpPr/>
          <p:nvPr/>
        </p:nvSpPr>
        <p:spPr>
          <a:xfrm flipH="1">
            <a:off x="8430775" y="0"/>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1">
    <p:spTree>
      <p:nvGrpSpPr>
        <p:cNvPr id="354" name="Shape 354"/>
        <p:cNvGrpSpPr/>
        <p:nvPr/>
      </p:nvGrpSpPr>
      <p:grpSpPr>
        <a:xfrm>
          <a:off x="0" y="0"/>
          <a:ext cx="0" cy="0"/>
          <a:chOff x="0" y="0"/>
          <a:chExt cx="0" cy="0"/>
        </a:xfrm>
      </p:grpSpPr>
      <p:sp>
        <p:nvSpPr>
          <p:cNvPr id="355" name="Google Shape;355;p53"/>
          <p:cNvSpPr txBox="1"/>
          <p:nvPr>
            <p:ph idx="1" type="subTitle"/>
          </p:nvPr>
        </p:nvSpPr>
        <p:spPr>
          <a:xfrm>
            <a:off x="724825" y="1717246"/>
            <a:ext cx="3847200" cy="8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800"/>
              <a:buFont typeface="Lora"/>
              <a:buNone/>
              <a:defRPr b="1" sz="2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356" name="Google Shape;356;p53"/>
          <p:cNvSpPr txBox="1"/>
          <p:nvPr>
            <p:ph idx="2" type="subTitle"/>
          </p:nvPr>
        </p:nvSpPr>
        <p:spPr>
          <a:xfrm>
            <a:off x="724825" y="2586531"/>
            <a:ext cx="3015900" cy="1012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dk1"/>
                </a:solidFill>
              </a:defRPr>
            </a:lvl1pPr>
            <a:lvl2pPr lvl="1" rtl="0">
              <a:spcBef>
                <a:spcPts val="0"/>
              </a:spcBef>
              <a:spcAft>
                <a:spcPts val="0"/>
              </a:spcAft>
              <a:buNone/>
              <a:defRPr>
                <a:solidFill>
                  <a:schemeClr val="dk1"/>
                </a:solidFill>
              </a:defRPr>
            </a:lvl2pPr>
            <a:lvl3pPr lvl="2" rtl="0">
              <a:spcBef>
                <a:spcPts val="0"/>
              </a:spcBef>
              <a:spcAft>
                <a:spcPts val="0"/>
              </a:spcAft>
              <a:buNone/>
              <a:defRPr>
                <a:solidFill>
                  <a:schemeClr val="dk1"/>
                </a:solidFill>
              </a:defRPr>
            </a:lvl3pPr>
            <a:lvl4pPr lvl="3" rtl="0">
              <a:spcBef>
                <a:spcPts val="0"/>
              </a:spcBef>
              <a:spcAft>
                <a:spcPts val="0"/>
              </a:spcAft>
              <a:buNone/>
              <a:defRPr>
                <a:solidFill>
                  <a:schemeClr val="dk1"/>
                </a:solidFill>
              </a:defRPr>
            </a:lvl4pPr>
            <a:lvl5pPr lvl="4" rtl="0">
              <a:spcBef>
                <a:spcPts val="0"/>
              </a:spcBef>
              <a:spcAft>
                <a:spcPts val="0"/>
              </a:spcAft>
              <a:buNone/>
              <a:defRPr>
                <a:solidFill>
                  <a:schemeClr val="dk1"/>
                </a:solidFill>
              </a:defRPr>
            </a:lvl5pPr>
            <a:lvl6pPr lvl="5" rtl="0">
              <a:spcBef>
                <a:spcPts val="0"/>
              </a:spcBef>
              <a:spcAft>
                <a:spcPts val="0"/>
              </a:spcAft>
              <a:buNone/>
              <a:defRPr>
                <a:solidFill>
                  <a:schemeClr val="dk1"/>
                </a:solidFill>
              </a:defRPr>
            </a:lvl6pPr>
            <a:lvl7pPr lvl="6" rtl="0">
              <a:spcBef>
                <a:spcPts val="0"/>
              </a:spcBef>
              <a:spcAft>
                <a:spcPts val="0"/>
              </a:spcAft>
              <a:buNone/>
              <a:defRPr>
                <a:solidFill>
                  <a:schemeClr val="dk1"/>
                </a:solidFill>
              </a:defRPr>
            </a:lvl7pPr>
            <a:lvl8pPr lvl="7" rtl="0">
              <a:spcBef>
                <a:spcPts val="0"/>
              </a:spcBef>
              <a:spcAft>
                <a:spcPts val="0"/>
              </a:spcAft>
              <a:buNone/>
              <a:defRPr>
                <a:solidFill>
                  <a:schemeClr val="dk1"/>
                </a:solidFill>
              </a:defRPr>
            </a:lvl8pPr>
            <a:lvl9pPr lvl="8" rtl="0">
              <a:spcBef>
                <a:spcPts val="0"/>
              </a:spcBef>
              <a:spcAft>
                <a:spcPts val="0"/>
              </a:spcAft>
              <a:buNone/>
              <a:defRPr>
                <a:solidFill>
                  <a:schemeClr val="dk1"/>
                </a:solidFill>
              </a:defRPr>
            </a:lvl9pPr>
          </a:lstStyle>
          <a:p/>
        </p:txBody>
      </p:sp>
      <p:grpSp>
        <p:nvGrpSpPr>
          <p:cNvPr id="357" name="Google Shape;357;p53"/>
          <p:cNvGrpSpPr/>
          <p:nvPr/>
        </p:nvGrpSpPr>
        <p:grpSpPr>
          <a:xfrm flipH="1">
            <a:off x="0" y="0"/>
            <a:ext cx="9143875" cy="5145725"/>
            <a:chOff x="0" y="0"/>
            <a:chExt cx="9143875" cy="5145725"/>
          </a:xfrm>
        </p:grpSpPr>
        <p:sp>
          <p:nvSpPr>
            <p:cNvPr id="358" name="Google Shape;358;p53"/>
            <p:cNvSpPr/>
            <p:nvPr/>
          </p:nvSpPr>
          <p:spPr>
            <a:xfrm>
              <a:off x="0" y="0"/>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3"/>
            <p:cNvSpPr/>
            <p:nvPr/>
          </p:nvSpPr>
          <p:spPr>
            <a:xfrm>
              <a:off x="8430775" y="4599425"/>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_2_1">
    <p:spTree>
      <p:nvGrpSpPr>
        <p:cNvPr id="360" name="Shape 360"/>
        <p:cNvGrpSpPr/>
        <p:nvPr/>
      </p:nvGrpSpPr>
      <p:grpSpPr>
        <a:xfrm>
          <a:off x="0" y="0"/>
          <a:ext cx="0" cy="0"/>
          <a:chOff x="0" y="0"/>
          <a:chExt cx="0" cy="0"/>
        </a:xfrm>
      </p:grpSpPr>
      <p:sp>
        <p:nvSpPr>
          <p:cNvPr id="361" name="Google Shape;361;p54"/>
          <p:cNvSpPr txBox="1"/>
          <p:nvPr>
            <p:ph idx="1" type="subTitle"/>
          </p:nvPr>
        </p:nvSpPr>
        <p:spPr>
          <a:xfrm>
            <a:off x="4571999" y="1975688"/>
            <a:ext cx="3504300" cy="54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800"/>
              <a:buFont typeface="Lora"/>
              <a:buNone/>
              <a:defRPr b="1" sz="2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2pPr>
            <a:lvl3pPr lvl="2"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3pPr>
            <a:lvl4pPr lvl="3"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4pPr>
            <a:lvl5pPr lvl="4"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5pPr>
            <a:lvl6pPr lvl="5"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6pPr>
            <a:lvl7pPr lvl="6"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7pPr>
            <a:lvl8pPr lvl="7"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8pPr>
            <a:lvl9pPr lvl="8" rtl="0" algn="ctr">
              <a:lnSpc>
                <a:spcPct val="100000"/>
              </a:lnSpc>
              <a:spcBef>
                <a:spcPts val="0"/>
              </a:spcBef>
              <a:spcAft>
                <a:spcPts val="0"/>
              </a:spcAft>
              <a:buClr>
                <a:schemeClr val="accent3"/>
              </a:buClr>
              <a:buSzPts val="1800"/>
              <a:buFont typeface="Lora"/>
              <a:buNone/>
              <a:defRPr sz="1800">
                <a:solidFill>
                  <a:schemeClr val="accent3"/>
                </a:solidFill>
                <a:latin typeface="Lora"/>
                <a:ea typeface="Lora"/>
                <a:cs typeface="Lora"/>
                <a:sym typeface="Lora"/>
              </a:defRPr>
            </a:lvl9pPr>
          </a:lstStyle>
          <a:p/>
        </p:txBody>
      </p:sp>
      <p:sp>
        <p:nvSpPr>
          <p:cNvPr id="362" name="Google Shape;362;p54"/>
          <p:cNvSpPr txBox="1"/>
          <p:nvPr>
            <p:ph idx="2" type="subTitle"/>
          </p:nvPr>
        </p:nvSpPr>
        <p:spPr>
          <a:xfrm>
            <a:off x="4572025" y="2484691"/>
            <a:ext cx="3858900" cy="785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defRPr>
            </a:lvl1pPr>
            <a:lvl2pPr lvl="1" rtl="0">
              <a:spcBef>
                <a:spcPts val="0"/>
              </a:spcBef>
              <a:spcAft>
                <a:spcPts val="0"/>
              </a:spcAft>
              <a:buNone/>
              <a:defRPr sz="1400">
                <a:solidFill>
                  <a:schemeClr val="dk1"/>
                </a:solidFill>
              </a:defRPr>
            </a:lvl2pPr>
            <a:lvl3pPr lvl="2" rtl="0">
              <a:spcBef>
                <a:spcPts val="0"/>
              </a:spcBef>
              <a:spcAft>
                <a:spcPts val="0"/>
              </a:spcAft>
              <a:buNone/>
              <a:defRPr sz="1400">
                <a:solidFill>
                  <a:schemeClr val="dk1"/>
                </a:solidFill>
              </a:defRPr>
            </a:lvl3pPr>
            <a:lvl4pPr lvl="3" rtl="0">
              <a:spcBef>
                <a:spcPts val="0"/>
              </a:spcBef>
              <a:spcAft>
                <a:spcPts val="0"/>
              </a:spcAft>
              <a:buNone/>
              <a:defRPr sz="1400">
                <a:solidFill>
                  <a:schemeClr val="dk1"/>
                </a:solidFill>
              </a:defRPr>
            </a:lvl4pPr>
            <a:lvl5pPr lvl="4" rtl="0">
              <a:spcBef>
                <a:spcPts val="0"/>
              </a:spcBef>
              <a:spcAft>
                <a:spcPts val="0"/>
              </a:spcAft>
              <a:buNone/>
              <a:defRPr sz="1400">
                <a:solidFill>
                  <a:schemeClr val="dk1"/>
                </a:solidFill>
              </a:defRPr>
            </a:lvl5pPr>
            <a:lvl6pPr lvl="5" rtl="0">
              <a:spcBef>
                <a:spcPts val="0"/>
              </a:spcBef>
              <a:spcAft>
                <a:spcPts val="0"/>
              </a:spcAft>
              <a:buNone/>
              <a:defRPr sz="1400">
                <a:solidFill>
                  <a:schemeClr val="dk1"/>
                </a:solidFill>
              </a:defRPr>
            </a:lvl6pPr>
            <a:lvl7pPr lvl="6" rtl="0">
              <a:spcBef>
                <a:spcPts val="0"/>
              </a:spcBef>
              <a:spcAft>
                <a:spcPts val="0"/>
              </a:spcAft>
              <a:buNone/>
              <a:defRPr sz="1400">
                <a:solidFill>
                  <a:schemeClr val="dk1"/>
                </a:solidFill>
              </a:defRPr>
            </a:lvl7pPr>
            <a:lvl8pPr lvl="7" rtl="0">
              <a:spcBef>
                <a:spcPts val="0"/>
              </a:spcBef>
              <a:spcAft>
                <a:spcPts val="0"/>
              </a:spcAft>
              <a:buNone/>
              <a:defRPr sz="1400">
                <a:solidFill>
                  <a:schemeClr val="dk1"/>
                </a:solidFill>
              </a:defRPr>
            </a:lvl8pPr>
            <a:lvl9pPr lvl="8" rtl="0">
              <a:spcBef>
                <a:spcPts val="0"/>
              </a:spcBef>
              <a:spcAft>
                <a:spcPts val="0"/>
              </a:spcAft>
              <a:buNone/>
              <a:defRPr sz="1400">
                <a:solidFill>
                  <a:schemeClr val="dk1"/>
                </a:solidFill>
              </a:defRPr>
            </a:lvl9pPr>
          </a:lstStyle>
          <a:p/>
        </p:txBody>
      </p:sp>
      <p:grpSp>
        <p:nvGrpSpPr>
          <p:cNvPr id="363" name="Google Shape;363;p54"/>
          <p:cNvGrpSpPr/>
          <p:nvPr/>
        </p:nvGrpSpPr>
        <p:grpSpPr>
          <a:xfrm flipH="1">
            <a:off x="0" y="0"/>
            <a:ext cx="9143875" cy="5145725"/>
            <a:chOff x="0" y="0"/>
            <a:chExt cx="9143875" cy="5145725"/>
          </a:xfrm>
        </p:grpSpPr>
        <p:sp>
          <p:nvSpPr>
            <p:cNvPr id="364" name="Google Shape;364;p54"/>
            <p:cNvSpPr/>
            <p:nvPr/>
          </p:nvSpPr>
          <p:spPr>
            <a:xfrm>
              <a:off x="0" y="0"/>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4"/>
            <p:cNvSpPr/>
            <p:nvPr/>
          </p:nvSpPr>
          <p:spPr>
            <a:xfrm>
              <a:off x="8430775" y="4599425"/>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66" name="Shape 366"/>
        <p:cNvGrpSpPr/>
        <p:nvPr/>
      </p:nvGrpSpPr>
      <p:grpSpPr>
        <a:xfrm>
          <a:off x="0" y="0"/>
          <a:ext cx="0" cy="0"/>
          <a:chOff x="0" y="0"/>
          <a:chExt cx="0" cy="0"/>
        </a:xfrm>
      </p:grpSpPr>
      <p:sp>
        <p:nvSpPr>
          <p:cNvPr id="367" name="Google Shape;367;p55"/>
          <p:cNvSpPr txBox="1"/>
          <p:nvPr>
            <p:ph type="ctrTitle"/>
          </p:nvPr>
        </p:nvSpPr>
        <p:spPr>
          <a:xfrm>
            <a:off x="4828650" y="810388"/>
            <a:ext cx="3449100" cy="9900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68" name="Google Shape;368;p55"/>
          <p:cNvSpPr txBox="1"/>
          <p:nvPr>
            <p:ph idx="1" type="subTitle"/>
          </p:nvPr>
        </p:nvSpPr>
        <p:spPr>
          <a:xfrm>
            <a:off x="4828650" y="1616263"/>
            <a:ext cx="3449100" cy="94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369" name="Google Shape;369;p55"/>
          <p:cNvSpPr txBox="1"/>
          <p:nvPr/>
        </p:nvSpPr>
        <p:spPr>
          <a:xfrm>
            <a:off x="4828650" y="3374025"/>
            <a:ext cx="3602100" cy="52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Raleway"/>
                <a:ea typeface="Raleway"/>
                <a:cs typeface="Raleway"/>
                <a:sym typeface="Raleway"/>
              </a:rPr>
              <a:t>CREDITS: This presentation template was created by </a:t>
            </a:r>
            <a:r>
              <a:rPr b="1" lang="en" sz="1200">
                <a:solidFill>
                  <a:schemeClr val="dk1"/>
                </a:solidFill>
                <a:uFill>
                  <a:noFill/>
                </a:uFill>
                <a:latin typeface="Raleway"/>
                <a:ea typeface="Raleway"/>
                <a:cs typeface="Raleway"/>
                <a:sym typeface="Raleway"/>
                <a:hlinkClick r:id="rId2">
                  <a:extLst>
                    <a:ext uri="{A12FA001-AC4F-418D-AE19-62706E023703}">
                      <ahyp:hlinkClr val="tx"/>
                    </a:ext>
                  </a:extLst>
                </a:hlinkClick>
              </a:rPr>
              <a:t>Slidesgo</a:t>
            </a:r>
            <a:r>
              <a:rPr b="1" lang="en" sz="1200">
                <a:solidFill>
                  <a:schemeClr val="dk1"/>
                </a:solidFill>
                <a:latin typeface="Raleway"/>
                <a:ea typeface="Raleway"/>
                <a:cs typeface="Raleway"/>
                <a:sym typeface="Raleway"/>
              </a:rPr>
              <a:t>,</a:t>
            </a:r>
            <a:r>
              <a:rPr lang="en" sz="1200">
                <a:solidFill>
                  <a:schemeClr val="dk1"/>
                </a:solidFill>
                <a:latin typeface="Raleway"/>
                <a:ea typeface="Raleway"/>
                <a:cs typeface="Raleway"/>
                <a:sym typeface="Raleway"/>
              </a:rPr>
              <a:t> including icons by </a:t>
            </a:r>
            <a:r>
              <a:rPr b="1" lang="en" sz="1200">
                <a:solidFill>
                  <a:schemeClr val="dk1"/>
                </a:solidFill>
                <a:uFill>
                  <a:noFill/>
                </a:uFill>
                <a:latin typeface="Raleway"/>
                <a:ea typeface="Raleway"/>
                <a:cs typeface="Raleway"/>
                <a:sym typeface="Raleway"/>
                <a:hlinkClick r:id="rId3">
                  <a:extLst>
                    <a:ext uri="{A12FA001-AC4F-418D-AE19-62706E023703}">
                      <ahyp:hlinkClr val="tx"/>
                    </a:ext>
                  </a:extLst>
                </a:hlinkClick>
              </a:rPr>
              <a:t>Flaticon</a:t>
            </a:r>
            <a:r>
              <a:rPr lang="en" sz="1200">
                <a:solidFill>
                  <a:schemeClr val="dk1"/>
                </a:solidFill>
                <a:latin typeface="Raleway"/>
                <a:ea typeface="Raleway"/>
                <a:cs typeface="Raleway"/>
                <a:sym typeface="Raleway"/>
              </a:rPr>
              <a:t>, infographics &amp; images by </a:t>
            </a:r>
            <a:r>
              <a:rPr b="1" lang="en" sz="1200">
                <a:solidFill>
                  <a:schemeClr val="dk1"/>
                </a:solidFill>
                <a:uFill>
                  <a:noFill/>
                </a:uFill>
                <a:latin typeface="Raleway"/>
                <a:ea typeface="Raleway"/>
                <a:cs typeface="Raleway"/>
                <a:sym typeface="Raleway"/>
                <a:hlinkClick r:id="rId4">
                  <a:extLst>
                    <a:ext uri="{A12FA001-AC4F-418D-AE19-62706E023703}">
                      <ahyp:hlinkClr val="tx"/>
                    </a:ext>
                  </a:extLst>
                </a:hlinkClick>
              </a:rPr>
              <a:t>Freepik</a:t>
            </a:r>
            <a:r>
              <a:rPr lang="en" sz="1200">
                <a:solidFill>
                  <a:schemeClr val="dk1"/>
                </a:solidFill>
                <a:latin typeface="Raleway"/>
                <a:ea typeface="Raleway"/>
                <a:cs typeface="Raleway"/>
                <a:sym typeface="Raleway"/>
              </a:rPr>
              <a:t> </a:t>
            </a:r>
            <a:endParaRPr sz="1200">
              <a:solidFill>
                <a:schemeClr val="dk1"/>
              </a:solidFill>
              <a:latin typeface="Raleway"/>
              <a:ea typeface="Raleway"/>
              <a:cs typeface="Raleway"/>
              <a:sym typeface="Raleway"/>
            </a:endParaRPr>
          </a:p>
        </p:txBody>
      </p:sp>
      <p:sp>
        <p:nvSpPr>
          <p:cNvPr id="370" name="Google Shape;370;p55"/>
          <p:cNvSpPr txBox="1"/>
          <p:nvPr>
            <p:ph idx="2" type="subTitle"/>
          </p:nvPr>
        </p:nvSpPr>
        <p:spPr>
          <a:xfrm>
            <a:off x="4828650" y="4207067"/>
            <a:ext cx="3449100" cy="319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2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1" name="Google Shape;371;p55"/>
          <p:cNvSpPr/>
          <p:nvPr/>
        </p:nvSpPr>
        <p:spPr>
          <a:xfrm>
            <a:off x="3890600" y="0"/>
            <a:ext cx="219600" cy="3957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5"/>
          <p:cNvSpPr/>
          <p:nvPr/>
        </p:nvSpPr>
        <p:spPr>
          <a:xfrm>
            <a:off x="8430775" y="4599425"/>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3">
    <p:spTree>
      <p:nvGrpSpPr>
        <p:cNvPr id="373" name="Shape 373"/>
        <p:cNvGrpSpPr/>
        <p:nvPr/>
      </p:nvGrpSpPr>
      <p:grpSpPr>
        <a:xfrm>
          <a:off x="0" y="0"/>
          <a:ext cx="0" cy="0"/>
          <a:chOff x="0" y="0"/>
          <a:chExt cx="0" cy="0"/>
        </a:xfrm>
      </p:grpSpPr>
      <p:sp>
        <p:nvSpPr>
          <p:cNvPr id="374" name="Google Shape;374;p56"/>
          <p:cNvSpPr txBox="1"/>
          <p:nvPr>
            <p:ph type="title"/>
          </p:nvPr>
        </p:nvSpPr>
        <p:spPr>
          <a:xfrm>
            <a:off x="724800" y="540000"/>
            <a:ext cx="76944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5" name="Google Shape;375;p56"/>
          <p:cNvSpPr txBox="1"/>
          <p:nvPr>
            <p:ph idx="1" type="subTitle"/>
          </p:nvPr>
        </p:nvSpPr>
        <p:spPr>
          <a:xfrm>
            <a:off x="2006700" y="3429000"/>
            <a:ext cx="1245300" cy="42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6"/>
              </a:buClr>
              <a:buSzPts val="1800"/>
              <a:buFont typeface="Montserrat"/>
              <a:buNone/>
              <a:defRPr b="1"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accent6"/>
              </a:buClr>
              <a:buSzPts val="1800"/>
              <a:buFont typeface="Montserrat"/>
              <a:buNone/>
              <a:defRPr b="1" sz="1800">
                <a:solidFill>
                  <a:schemeClr val="accent6"/>
                </a:solidFill>
                <a:latin typeface="Montserrat"/>
                <a:ea typeface="Montserrat"/>
                <a:cs typeface="Montserrat"/>
                <a:sym typeface="Montserrat"/>
              </a:defRPr>
            </a:lvl2pPr>
            <a:lvl3pPr lvl="2" rtl="0" algn="ctr">
              <a:lnSpc>
                <a:spcPct val="100000"/>
              </a:lnSpc>
              <a:spcBef>
                <a:spcPts val="0"/>
              </a:spcBef>
              <a:spcAft>
                <a:spcPts val="0"/>
              </a:spcAft>
              <a:buClr>
                <a:schemeClr val="accent6"/>
              </a:buClr>
              <a:buSzPts val="1800"/>
              <a:buFont typeface="Montserrat"/>
              <a:buNone/>
              <a:defRPr b="1" sz="1800">
                <a:solidFill>
                  <a:schemeClr val="accent6"/>
                </a:solidFill>
                <a:latin typeface="Montserrat"/>
                <a:ea typeface="Montserrat"/>
                <a:cs typeface="Montserrat"/>
                <a:sym typeface="Montserrat"/>
              </a:defRPr>
            </a:lvl3pPr>
            <a:lvl4pPr lvl="3" rtl="0" algn="ctr">
              <a:lnSpc>
                <a:spcPct val="100000"/>
              </a:lnSpc>
              <a:spcBef>
                <a:spcPts val="0"/>
              </a:spcBef>
              <a:spcAft>
                <a:spcPts val="0"/>
              </a:spcAft>
              <a:buClr>
                <a:schemeClr val="accent6"/>
              </a:buClr>
              <a:buSzPts val="1800"/>
              <a:buFont typeface="Montserrat"/>
              <a:buNone/>
              <a:defRPr b="1" sz="1800">
                <a:solidFill>
                  <a:schemeClr val="accent6"/>
                </a:solidFill>
                <a:latin typeface="Montserrat"/>
                <a:ea typeface="Montserrat"/>
                <a:cs typeface="Montserrat"/>
                <a:sym typeface="Montserrat"/>
              </a:defRPr>
            </a:lvl4pPr>
            <a:lvl5pPr lvl="4" rtl="0" algn="ctr">
              <a:lnSpc>
                <a:spcPct val="100000"/>
              </a:lnSpc>
              <a:spcBef>
                <a:spcPts val="0"/>
              </a:spcBef>
              <a:spcAft>
                <a:spcPts val="0"/>
              </a:spcAft>
              <a:buClr>
                <a:schemeClr val="accent6"/>
              </a:buClr>
              <a:buSzPts val="1800"/>
              <a:buFont typeface="Montserrat"/>
              <a:buNone/>
              <a:defRPr b="1" sz="1800">
                <a:solidFill>
                  <a:schemeClr val="accent6"/>
                </a:solidFill>
                <a:latin typeface="Montserrat"/>
                <a:ea typeface="Montserrat"/>
                <a:cs typeface="Montserrat"/>
                <a:sym typeface="Montserrat"/>
              </a:defRPr>
            </a:lvl5pPr>
            <a:lvl6pPr lvl="5" rtl="0" algn="ctr">
              <a:lnSpc>
                <a:spcPct val="100000"/>
              </a:lnSpc>
              <a:spcBef>
                <a:spcPts val="0"/>
              </a:spcBef>
              <a:spcAft>
                <a:spcPts val="0"/>
              </a:spcAft>
              <a:buClr>
                <a:schemeClr val="accent6"/>
              </a:buClr>
              <a:buSzPts val="1800"/>
              <a:buFont typeface="Montserrat"/>
              <a:buNone/>
              <a:defRPr b="1" sz="1800">
                <a:solidFill>
                  <a:schemeClr val="accent6"/>
                </a:solidFill>
                <a:latin typeface="Montserrat"/>
                <a:ea typeface="Montserrat"/>
                <a:cs typeface="Montserrat"/>
                <a:sym typeface="Montserrat"/>
              </a:defRPr>
            </a:lvl6pPr>
            <a:lvl7pPr lvl="6" rtl="0" algn="ctr">
              <a:lnSpc>
                <a:spcPct val="100000"/>
              </a:lnSpc>
              <a:spcBef>
                <a:spcPts val="0"/>
              </a:spcBef>
              <a:spcAft>
                <a:spcPts val="0"/>
              </a:spcAft>
              <a:buClr>
                <a:schemeClr val="accent6"/>
              </a:buClr>
              <a:buSzPts val="1800"/>
              <a:buFont typeface="Montserrat"/>
              <a:buNone/>
              <a:defRPr b="1" sz="1800">
                <a:solidFill>
                  <a:schemeClr val="accent6"/>
                </a:solidFill>
                <a:latin typeface="Montserrat"/>
                <a:ea typeface="Montserrat"/>
                <a:cs typeface="Montserrat"/>
                <a:sym typeface="Montserrat"/>
              </a:defRPr>
            </a:lvl7pPr>
            <a:lvl8pPr lvl="7" rtl="0" algn="ctr">
              <a:lnSpc>
                <a:spcPct val="100000"/>
              </a:lnSpc>
              <a:spcBef>
                <a:spcPts val="0"/>
              </a:spcBef>
              <a:spcAft>
                <a:spcPts val="0"/>
              </a:spcAft>
              <a:buClr>
                <a:schemeClr val="accent6"/>
              </a:buClr>
              <a:buSzPts val="1800"/>
              <a:buFont typeface="Montserrat"/>
              <a:buNone/>
              <a:defRPr b="1" sz="1800">
                <a:solidFill>
                  <a:schemeClr val="accent6"/>
                </a:solidFill>
                <a:latin typeface="Montserrat"/>
                <a:ea typeface="Montserrat"/>
                <a:cs typeface="Montserrat"/>
                <a:sym typeface="Montserrat"/>
              </a:defRPr>
            </a:lvl8pPr>
            <a:lvl9pPr lvl="8" rtl="0" algn="ctr">
              <a:lnSpc>
                <a:spcPct val="100000"/>
              </a:lnSpc>
              <a:spcBef>
                <a:spcPts val="0"/>
              </a:spcBef>
              <a:spcAft>
                <a:spcPts val="0"/>
              </a:spcAft>
              <a:buClr>
                <a:schemeClr val="accent6"/>
              </a:buClr>
              <a:buSzPts val="1800"/>
              <a:buFont typeface="Montserrat"/>
              <a:buNone/>
              <a:defRPr b="1" sz="1800">
                <a:solidFill>
                  <a:schemeClr val="accent6"/>
                </a:solidFill>
                <a:latin typeface="Montserrat"/>
                <a:ea typeface="Montserrat"/>
                <a:cs typeface="Montserrat"/>
                <a:sym typeface="Montserrat"/>
              </a:defRPr>
            </a:lvl9pPr>
          </a:lstStyle>
          <a:p/>
        </p:txBody>
      </p:sp>
      <p:sp>
        <p:nvSpPr>
          <p:cNvPr id="376" name="Google Shape;376;p56"/>
          <p:cNvSpPr txBox="1"/>
          <p:nvPr>
            <p:ph idx="2" type="subTitle"/>
          </p:nvPr>
        </p:nvSpPr>
        <p:spPr>
          <a:xfrm>
            <a:off x="1417800" y="3756188"/>
            <a:ext cx="2423100" cy="791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defRPr>
            </a:lvl1pPr>
            <a:lvl2pPr lvl="1" rtl="0" algn="ctr">
              <a:spcBef>
                <a:spcPts val="0"/>
              </a:spcBef>
              <a:spcAft>
                <a:spcPts val="0"/>
              </a:spcAft>
              <a:buNone/>
              <a:defRPr sz="1400">
                <a:solidFill>
                  <a:schemeClr val="dk1"/>
                </a:solidFill>
              </a:defRPr>
            </a:lvl2pPr>
            <a:lvl3pPr lvl="2" rtl="0" algn="ctr">
              <a:spcBef>
                <a:spcPts val="0"/>
              </a:spcBef>
              <a:spcAft>
                <a:spcPts val="0"/>
              </a:spcAft>
              <a:buNone/>
              <a:defRPr sz="1400">
                <a:solidFill>
                  <a:schemeClr val="dk1"/>
                </a:solidFill>
              </a:defRPr>
            </a:lvl3pPr>
            <a:lvl4pPr lvl="3" rtl="0" algn="ctr">
              <a:spcBef>
                <a:spcPts val="0"/>
              </a:spcBef>
              <a:spcAft>
                <a:spcPts val="0"/>
              </a:spcAft>
              <a:buNone/>
              <a:defRPr sz="1400">
                <a:solidFill>
                  <a:schemeClr val="dk1"/>
                </a:solidFill>
              </a:defRPr>
            </a:lvl4pPr>
            <a:lvl5pPr lvl="4" rtl="0" algn="ctr">
              <a:spcBef>
                <a:spcPts val="0"/>
              </a:spcBef>
              <a:spcAft>
                <a:spcPts val="0"/>
              </a:spcAft>
              <a:buNone/>
              <a:defRPr sz="1400">
                <a:solidFill>
                  <a:schemeClr val="dk1"/>
                </a:solidFill>
              </a:defRPr>
            </a:lvl5pPr>
            <a:lvl6pPr lvl="5" rtl="0" algn="ctr">
              <a:spcBef>
                <a:spcPts val="0"/>
              </a:spcBef>
              <a:spcAft>
                <a:spcPts val="0"/>
              </a:spcAft>
              <a:buNone/>
              <a:defRPr sz="1400">
                <a:solidFill>
                  <a:schemeClr val="dk1"/>
                </a:solidFill>
              </a:defRPr>
            </a:lvl6pPr>
            <a:lvl7pPr lvl="6" rtl="0" algn="ctr">
              <a:spcBef>
                <a:spcPts val="0"/>
              </a:spcBef>
              <a:spcAft>
                <a:spcPts val="0"/>
              </a:spcAft>
              <a:buNone/>
              <a:defRPr sz="1400">
                <a:solidFill>
                  <a:schemeClr val="dk1"/>
                </a:solidFill>
              </a:defRPr>
            </a:lvl7pPr>
            <a:lvl8pPr lvl="7" rtl="0" algn="ctr">
              <a:spcBef>
                <a:spcPts val="0"/>
              </a:spcBef>
              <a:spcAft>
                <a:spcPts val="0"/>
              </a:spcAft>
              <a:buNone/>
              <a:defRPr sz="1400">
                <a:solidFill>
                  <a:schemeClr val="dk1"/>
                </a:solidFill>
              </a:defRPr>
            </a:lvl8pPr>
            <a:lvl9pPr lvl="8" rtl="0" algn="ctr">
              <a:spcBef>
                <a:spcPts val="0"/>
              </a:spcBef>
              <a:spcAft>
                <a:spcPts val="0"/>
              </a:spcAft>
              <a:buNone/>
              <a:defRPr sz="1400">
                <a:solidFill>
                  <a:schemeClr val="dk1"/>
                </a:solidFill>
              </a:defRPr>
            </a:lvl9pPr>
          </a:lstStyle>
          <a:p/>
        </p:txBody>
      </p:sp>
      <p:sp>
        <p:nvSpPr>
          <p:cNvPr id="377" name="Google Shape;377;p56"/>
          <p:cNvSpPr txBox="1"/>
          <p:nvPr>
            <p:ph idx="3" type="subTitle"/>
          </p:nvPr>
        </p:nvSpPr>
        <p:spPr>
          <a:xfrm>
            <a:off x="5889700" y="3429000"/>
            <a:ext cx="1245300" cy="42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6"/>
              </a:buClr>
              <a:buSzPts val="1800"/>
              <a:buFont typeface="Montserrat"/>
              <a:buNone/>
              <a:defRPr b="1"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accent6"/>
              </a:buClr>
              <a:buSzPts val="1800"/>
              <a:buFont typeface="Montserrat"/>
              <a:buNone/>
              <a:defRPr b="1" sz="1800">
                <a:solidFill>
                  <a:schemeClr val="accent6"/>
                </a:solidFill>
                <a:latin typeface="Montserrat"/>
                <a:ea typeface="Montserrat"/>
                <a:cs typeface="Montserrat"/>
                <a:sym typeface="Montserrat"/>
              </a:defRPr>
            </a:lvl2pPr>
            <a:lvl3pPr lvl="2" rtl="0" algn="ctr">
              <a:lnSpc>
                <a:spcPct val="100000"/>
              </a:lnSpc>
              <a:spcBef>
                <a:spcPts val="0"/>
              </a:spcBef>
              <a:spcAft>
                <a:spcPts val="0"/>
              </a:spcAft>
              <a:buClr>
                <a:schemeClr val="accent6"/>
              </a:buClr>
              <a:buSzPts val="1800"/>
              <a:buFont typeface="Montserrat"/>
              <a:buNone/>
              <a:defRPr b="1" sz="1800">
                <a:solidFill>
                  <a:schemeClr val="accent6"/>
                </a:solidFill>
                <a:latin typeface="Montserrat"/>
                <a:ea typeface="Montserrat"/>
                <a:cs typeface="Montserrat"/>
                <a:sym typeface="Montserrat"/>
              </a:defRPr>
            </a:lvl3pPr>
            <a:lvl4pPr lvl="3" rtl="0" algn="ctr">
              <a:lnSpc>
                <a:spcPct val="100000"/>
              </a:lnSpc>
              <a:spcBef>
                <a:spcPts val="0"/>
              </a:spcBef>
              <a:spcAft>
                <a:spcPts val="0"/>
              </a:spcAft>
              <a:buClr>
                <a:schemeClr val="accent6"/>
              </a:buClr>
              <a:buSzPts val="1800"/>
              <a:buFont typeface="Montserrat"/>
              <a:buNone/>
              <a:defRPr b="1" sz="1800">
                <a:solidFill>
                  <a:schemeClr val="accent6"/>
                </a:solidFill>
                <a:latin typeface="Montserrat"/>
                <a:ea typeface="Montserrat"/>
                <a:cs typeface="Montserrat"/>
                <a:sym typeface="Montserrat"/>
              </a:defRPr>
            </a:lvl4pPr>
            <a:lvl5pPr lvl="4" rtl="0" algn="ctr">
              <a:lnSpc>
                <a:spcPct val="100000"/>
              </a:lnSpc>
              <a:spcBef>
                <a:spcPts val="0"/>
              </a:spcBef>
              <a:spcAft>
                <a:spcPts val="0"/>
              </a:spcAft>
              <a:buClr>
                <a:schemeClr val="accent6"/>
              </a:buClr>
              <a:buSzPts val="1800"/>
              <a:buFont typeface="Montserrat"/>
              <a:buNone/>
              <a:defRPr b="1" sz="1800">
                <a:solidFill>
                  <a:schemeClr val="accent6"/>
                </a:solidFill>
                <a:latin typeface="Montserrat"/>
                <a:ea typeface="Montserrat"/>
                <a:cs typeface="Montserrat"/>
                <a:sym typeface="Montserrat"/>
              </a:defRPr>
            </a:lvl5pPr>
            <a:lvl6pPr lvl="5" rtl="0" algn="ctr">
              <a:lnSpc>
                <a:spcPct val="100000"/>
              </a:lnSpc>
              <a:spcBef>
                <a:spcPts val="0"/>
              </a:spcBef>
              <a:spcAft>
                <a:spcPts val="0"/>
              </a:spcAft>
              <a:buClr>
                <a:schemeClr val="accent6"/>
              </a:buClr>
              <a:buSzPts val="1800"/>
              <a:buFont typeface="Montserrat"/>
              <a:buNone/>
              <a:defRPr b="1" sz="1800">
                <a:solidFill>
                  <a:schemeClr val="accent6"/>
                </a:solidFill>
                <a:latin typeface="Montserrat"/>
                <a:ea typeface="Montserrat"/>
                <a:cs typeface="Montserrat"/>
                <a:sym typeface="Montserrat"/>
              </a:defRPr>
            </a:lvl6pPr>
            <a:lvl7pPr lvl="6" rtl="0" algn="ctr">
              <a:lnSpc>
                <a:spcPct val="100000"/>
              </a:lnSpc>
              <a:spcBef>
                <a:spcPts val="0"/>
              </a:spcBef>
              <a:spcAft>
                <a:spcPts val="0"/>
              </a:spcAft>
              <a:buClr>
                <a:schemeClr val="accent6"/>
              </a:buClr>
              <a:buSzPts val="1800"/>
              <a:buFont typeface="Montserrat"/>
              <a:buNone/>
              <a:defRPr b="1" sz="1800">
                <a:solidFill>
                  <a:schemeClr val="accent6"/>
                </a:solidFill>
                <a:latin typeface="Montserrat"/>
                <a:ea typeface="Montserrat"/>
                <a:cs typeface="Montserrat"/>
                <a:sym typeface="Montserrat"/>
              </a:defRPr>
            </a:lvl7pPr>
            <a:lvl8pPr lvl="7" rtl="0" algn="ctr">
              <a:lnSpc>
                <a:spcPct val="100000"/>
              </a:lnSpc>
              <a:spcBef>
                <a:spcPts val="0"/>
              </a:spcBef>
              <a:spcAft>
                <a:spcPts val="0"/>
              </a:spcAft>
              <a:buClr>
                <a:schemeClr val="accent6"/>
              </a:buClr>
              <a:buSzPts val="1800"/>
              <a:buFont typeface="Montserrat"/>
              <a:buNone/>
              <a:defRPr b="1" sz="1800">
                <a:solidFill>
                  <a:schemeClr val="accent6"/>
                </a:solidFill>
                <a:latin typeface="Montserrat"/>
                <a:ea typeface="Montserrat"/>
                <a:cs typeface="Montserrat"/>
                <a:sym typeface="Montserrat"/>
              </a:defRPr>
            </a:lvl8pPr>
            <a:lvl9pPr lvl="8" rtl="0" algn="ctr">
              <a:lnSpc>
                <a:spcPct val="100000"/>
              </a:lnSpc>
              <a:spcBef>
                <a:spcPts val="0"/>
              </a:spcBef>
              <a:spcAft>
                <a:spcPts val="0"/>
              </a:spcAft>
              <a:buClr>
                <a:schemeClr val="accent6"/>
              </a:buClr>
              <a:buSzPts val="1800"/>
              <a:buFont typeface="Montserrat"/>
              <a:buNone/>
              <a:defRPr b="1" sz="1800">
                <a:solidFill>
                  <a:schemeClr val="accent6"/>
                </a:solidFill>
                <a:latin typeface="Montserrat"/>
                <a:ea typeface="Montserrat"/>
                <a:cs typeface="Montserrat"/>
                <a:sym typeface="Montserrat"/>
              </a:defRPr>
            </a:lvl9pPr>
          </a:lstStyle>
          <a:p/>
        </p:txBody>
      </p:sp>
      <p:sp>
        <p:nvSpPr>
          <p:cNvPr id="378" name="Google Shape;378;p56"/>
          <p:cNvSpPr txBox="1"/>
          <p:nvPr>
            <p:ph idx="4" type="subTitle"/>
          </p:nvPr>
        </p:nvSpPr>
        <p:spPr>
          <a:xfrm>
            <a:off x="5300800" y="3756188"/>
            <a:ext cx="2423100" cy="791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defRPr>
            </a:lvl1pPr>
            <a:lvl2pPr lvl="1" rtl="0" algn="ctr">
              <a:spcBef>
                <a:spcPts val="1600"/>
              </a:spcBef>
              <a:spcAft>
                <a:spcPts val="0"/>
              </a:spcAft>
              <a:buNone/>
              <a:defRPr sz="1400">
                <a:solidFill>
                  <a:schemeClr val="dk1"/>
                </a:solidFill>
              </a:defRPr>
            </a:lvl2pPr>
            <a:lvl3pPr lvl="2" rtl="0" algn="ctr">
              <a:spcBef>
                <a:spcPts val="1600"/>
              </a:spcBef>
              <a:spcAft>
                <a:spcPts val="0"/>
              </a:spcAft>
              <a:buNone/>
              <a:defRPr sz="1400">
                <a:solidFill>
                  <a:schemeClr val="dk1"/>
                </a:solidFill>
              </a:defRPr>
            </a:lvl3pPr>
            <a:lvl4pPr lvl="3" rtl="0" algn="ctr">
              <a:spcBef>
                <a:spcPts val="1600"/>
              </a:spcBef>
              <a:spcAft>
                <a:spcPts val="0"/>
              </a:spcAft>
              <a:buNone/>
              <a:defRPr sz="1400">
                <a:solidFill>
                  <a:schemeClr val="dk1"/>
                </a:solidFill>
              </a:defRPr>
            </a:lvl4pPr>
            <a:lvl5pPr lvl="4" rtl="0" algn="ctr">
              <a:spcBef>
                <a:spcPts val="1600"/>
              </a:spcBef>
              <a:spcAft>
                <a:spcPts val="0"/>
              </a:spcAft>
              <a:buNone/>
              <a:defRPr sz="1400">
                <a:solidFill>
                  <a:schemeClr val="dk1"/>
                </a:solidFill>
              </a:defRPr>
            </a:lvl5pPr>
            <a:lvl6pPr lvl="5" rtl="0" algn="ctr">
              <a:spcBef>
                <a:spcPts val="1600"/>
              </a:spcBef>
              <a:spcAft>
                <a:spcPts val="0"/>
              </a:spcAft>
              <a:buNone/>
              <a:defRPr sz="1400">
                <a:solidFill>
                  <a:schemeClr val="dk1"/>
                </a:solidFill>
              </a:defRPr>
            </a:lvl6pPr>
            <a:lvl7pPr lvl="6" rtl="0" algn="ctr">
              <a:spcBef>
                <a:spcPts val="1600"/>
              </a:spcBef>
              <a:spcAft>
                <a:spcPts val="0"/>
              </a:spcAft>
              <a:buNone/>
              <a:defRPr sz="1400">
                <a:solidFill>
                  <a:schemeClr val="dk1"/>
                </a:solidFill>
              </a:defRPr>
            </a:lvl7pPr>
            <a:lvl8pPr lvl="7" rtl="0" algn="ctr">
              <a:spcBef>
                <a:spcPts val="1600"/>
              </a:spcBef>
              <a:spcAft>
                <a:spcPts val="0"/>
              </a:spcAft>
              <a:buNone/>
              <a:defRPr sz="1400">
                <a:solidFill>
                  <a:schemeClr val="dk1"/>
                </a:solidFill>
              </a:defRPr>
            </a:lvl8pPr>
            <a:lvl9pPr lvl="8" rtl="0" algn="ctr">
              <a:spcBef>
                <a:spcPts val="1600"/>
              </a:spcBef>
              <a:spcAft>
                <a:spcPts val="1600"/>
              </a:spcAft>
              <a:buNone/>
              <a:defRPr sz="1400">
                <a:solidFill>
                  <a:schemeClr val="dk1"/>
                </a:solidFill>
              </a:defRPr>
            </a:lvl9pPr>
          </a:lstStyle>
          <a:p/>
        </p:txBody>
      </p:sp>
      <p:sp>
        <p:nvSpPr>
          <p:cNvPr id="379" name="Google Shape;379;p56"/>
          <p:cNvSpPr txBox="1"/>
          <p:nvPr>
            <p:ph hasCustomPrompt="1" idx="5" type="title"/>
          </p:nvPr>
        </p:nvSpPr>
        <p:spPr>
          <a:xfrm>
            <a:off x="2140050" y="2192957"/>
            <a:ext cx="9786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18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380" name="Google Shape;380;p56"/>
          <p:cNvSpPr txBox="1"/>
          <p:nvPr>
            <p:ph hasCustomPrompt="1" idx="6" type="title"/>
          </p:nvPr>
        </p:nvSpPr>
        <p:spPr>
          <a:xfrm>
            <a:off x="6023050" y="2192957"/>
            <a:ext cx="978600" cy="42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18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grpSp>
        <p:nvGrpSpPr>
          <p:cNvPr id="381" name="Google Shape;381;p56"/>
          <p:cNvGrpSpPr/>
          <p:nvPr/>
        </p:nvGrpSpPr>
        <p:grpSpPr>
          <a:xfrm>
            <a:off x="0" y="0"/>
            <a:ext cx="9143875" cy="546300"/>
            <a:chOff x="0" y="0"/>
            <a:chExt cx="9143875" cy="546300"/>
          </a:xfrm>
        </p:grpSpPr>
        <p:sp>
          <p:nvSpPr>
            <p:cNvPr id="382" name="Google Shape;382;p56"/>
            <p:cNvSpPr/>
            <p:nvPr/>
          </p:nvSpPr>
          <p:spPr>
            <a:xfrm>
              <a:off x="0" y="0"/>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6"/>
            <p:cNvSpPr/>
            <p:nvPr/>
          </p:nvSpPr>
          <p:spPr>
            <a:xfrm>
              <a:off x="8430775" y="0"/>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4_1">
    <p:spTree>
      <p:nvGrpSpPr>
        <p:cNvPr id="384" name="Shape 384"/>
        <p:cNvGrpSpPr/>
        <p:nvPr/>
      </p:nvGrpSpPr>
      <p:grpSpPr>
        <a:xfrm>
          <a:off x="0" y="0"/>
          <a:ext cx="0" cy="0"/>
          <a:chOff x="0" y="0"/>
          <a:chExt cx="0" cy="0"/>
        </a:xfrm>
      </p:grpSpPr>
      <p:sp>
        <p:nvSpPr>
          <p:cNvPr id="385" name="Google Shape;385;p57"/>
          <p:cNvSpPr txBox="1"/>
          <p:nvPr>
            <p:ph type="title"/>
          </p:nvPr>
        </p:nvSpPr>
        <p:spPr>
          <a:xfrm>
            <a:off x="724800" y="540000"/>
            <a:ext cx="76944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6" name="Google Shape;386;p57"/>
          <p:cNvSpPr txBox="1"/>
          <p:nvPr>
            <p:ph idx="1" type="body"/>
          </p:nvPr>
        </p:nvSpPr>
        <p:spPr>
          <a:xfrm>
            <a:off x="713225" y="1498825"/>
            <a:ext cx="7717800" cy="3100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solidFill>
                  <a:schemeClr val="hlink"/>
                </a:solidFill>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87" name="Google Shape;387;p57"/>
          <p:cNvSpPr txBox="1"/>
          <p:nvPr>
            <p:ph idx="2" type="subTitle"/>
          </p:nvPr>
        </p:nvSpPr>
        <p:spPr>
          <a:xfrm>
            <a:off x="718175" y="1243725"/>
            <a:ext cx="7694400" cy="3072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b="1" sz="1800">
                <a:solidFill>
                  <a:schemeClr val="accent6"/>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724800" y="1402025"/>
            <a:ext cx="2995800" cy="770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solidFill>
                  <a:schemeClr val="accent3"/>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724800" y="2130775"/>
            <a:ext cx="3847200" cy="2438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p:nvPr/>
        </p:nvSpPr>
        <p:spPr>
          <a:xfrm rot="-5400000">
            <a:off x="0" y="1"/>
            <a:ext cx="1117551" cy="1117551"/>
          </a:xfrm>
          <a:custGeom>
            <a:rect b="b" l="l" r="r" t="t"/>
            <a:pathLst>
              <a:path extrusionOk="0" h="12297" w="12297">
                <a:moveTo>
                  <a:pt x="0" y="0"/>
                </a:moveTo>
                <a:cubicBezTo>
                  <a:pt x="0" y="6778"/>
                  <a:pt x="5535" y="12296"/>
                  <a:pt x="12296" y="12296"/>
                </a:cubicBezTo>
                <a:lnTo>
                  <a:pt x="122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p:nvPr/>
        </p:nvSpPr>
        <p:spPr>
          <a:xfrm>
            <a:off x="4641175" y="1163725"/>
            <a:ext cx="980557" cy="272128"/>
          </a:xfrm>
          <a:custGeom>
            <a:rect b="b" l="l" r="r" t="t"/>
            <a:pathLst>
              <a:path extrusionOk="0" h="4061" w="14633">
                <a:moveTo>
                  <a:pt x="481" y="1"/>
                </a:moveTo>
                <a:cubicBezTo>
                  <a:pt x="282" y="1"/>
                  <a:pt x="0" y="200"/>
                  <a:pt x="0" y="481"/>
                </a:cubicBezTo>
                <a:cubicBezTo>
                  <a:pt x="0" y="746"/>
                  <a:pt x="282" y="962"/>
                  <a:pt x="481" y="962"/>
                </a:cubicBezTo>
                <a:cubicBezTo>
                  <a:pt x="763" y="962"/>
                  <a:pt x="1028" y="746"/>
                  <a:pt x="1028" y="481"/>
                </a:cubicBezTo>
                <a:cubicBezTo>
                  <a:pt x="1028" y="200"/>
                  <a:pt x="763" y="1"/>
                  <a:pt x="481" y="1"/>
                </a:cubicBezTo>
                <a:close/>
                <a:moveTo>
                  <a:pt x="3928" y="1"/>
                </a:moveTo>
                <a:cubicBezTo>
                  <a:pt x="3663" y="1"/>
                  <a:pt x="3447" y="200"/>
                  <a:pt x="3447" y="481"/>
                </a:cubicBezTo>
                <a:cubicBezTo>
                  <a:pt x="3447" y="746"/>
                  <a:pt x="3663" y="962"/>
                  <a:pt x="3928" y="962"/>
                </a:cubicBezTo>
                <a:cubicBezTo>
                  <a:pt x="4209" y="962"/>
                  <a:pt x="4425" y="746"/>
                  <a:pt x="4425" y="481"/>
                </a:cubicBezTo>
                <a:cubicBezTo>
                  <a:pt x="4425" y="200"/>
                  <a:pt x="4209" y="1"/>
                  <a:pt x="3928" y="1"/>
                </a:cubicBezTo>
                <a:close/>
                <a:moveTo>
                  <a:pt x="7325" y="1"/>
                </a:moveTo>
                <a:cubicBezTo>
                  <a:pt x="7043" y="1"/>
                  <a:pt x="6828" y="200"/>
                  <a:pt x="6828" y="481"/>
                </a:cubicBezTo>
                <a:cubicBezTo>
                  <a:pt x="6828" y="746"/>
                  <a:pt x="7043" y="962"/>
                  <a:pt x="7325" y="962"/>
                </a:cubicBezTo>
                <a:cubicBezTo>
                  <a:pt x="7590" y="962"/>
                  <a:pt x="7805" y="746"/>
                  <a:pt x="7805" y="481"/>
                </a:cubicBezTo>
                <a:cubicBezTo>
                  <a:pt x="7805" y="200"/>
                  <a:pt x="7590" y="1"/>
                  <a:pt x="7325" y="1"/>
                </a:cubicBezTo>
                <a:close/>
                <a:moveTo>
                  <a:pt x="10705" y="1"/>
                </a:moveTo>
                <a:cubicBezTo>
                  <a:pt x="10424" y="1"/>
                  <a:pt x="10225" y="200"/>
                  <a:pt x="10225" y="481"/>
                </a:cubicBezTo>
                <a:cubicBezTo>
                  <a:pt x="10225" y="746"/>
                  <a:pt x="10424" y="962"/>
                  <a:pt x="10705" y="962"/>
                </a:cubicBezTo>
                <a:cubicBezTo>
                  <a:pt x="10970" y="962"/>
                  <a:pt x="11186" y="746"/>
                  <a:pt x="11186" y="481"/>
                </a:cubicBezTo>
                <a:cubicBezTo>
                  <a:pt x="11186" y="200"/>
                  <a:pt x="10970" y="1"/>
                  <a:pt x="10705" y="1"/>
                </a:cubicBezTo>
                <a:close/>
                <a:moveTo>
                  <a:pt x="14086" y="1"/>
                </a:moveTo>
                <a:cubicBezTo>
                  <a:pt x="13804" y="1"/>
                  <a:pt x="13605" y="200"/>
                  <a:pt x="13605" y="481"/>
                </a:cubicBezTo>
                <a:cubicBezTo>
                  <a:pt x="13605" y="746"/>
                  <a:pt x="13804" y="962"/>
                  <a:pt x="14086" y="962"/>
                </a:cubicBezTo>
                <a:cubicBezTo>
                  <a:pt x="14367" y="962"/>
                  <a:pt x="14633" y="746"/>
                  <a:pt x="14633" y="481"/>
                </a:cubicBezTo>
                <a:cubicBezTo>
                  <a:pt x="14633" y="200"/>
                  <a:pt x="14367" y="1"/>
                  <a:pt x="14086" y="1"/>
                </a:cubicBezTo>
                <a:close/>
                <a:moveTo>
                  <a:pt x="481" y="3033"/>
                </a:moveTo>
                <a:cubicBezTo>
                  <a:pt x="282" y="3033"/>
                  <a:pt x="0" y="3232"/>
                  <a:pt x="0" y="3514"/>
                </a:cubicBezTo>
                <a:cubicBezTo>
                  <a:pt x="0" y="3795"/>
                  <a:pt x="282" y="4061"/>
                  <a:pt x="481" y="4061"/>
                </a:cubicBezTo>
                <a:cubicBezTo>
                  <a:pt x="763" y="4061"/>
                  <a:pt x="1028" y="3795"/>
                  <a:pt x="1028" y="3514"/>
                </a:cubicBezTo>
                <a:cubicBezTo>
                  <a:pt x="1028" y="3232"/>
                  <a:pt x="763" y="3033"/>
                  <a:pt x="481" y="3033"/>
                </a:cubicBezTo>
                <a:close/>
                <a:moveTo>
                  <a:pt x="3928" y="3033"/>
                </a:moveTo>
                <a:cubicBezTo>
                  <a:pt x="3663" y="3033"/>
                  <a:pt x="3447" y="3232"/>
                  <a:pt x="3447" y="3514"/>
                </a:cubicBezTo>
                <a:cubicBezTo>
                  <a:pt x="3447" y="3795"/>
                  <a:pt x="3663" y="4061"/>
                  <a:pt x="3928" y="4061"/>
                </a:cubicBezTo>
                <a:cubicBezTo>
                  <a:pt x="4209" y="4061"/>
                  <a:pt x="4425" y="3795"/>
                  <a:pt x="4425" y="3514"/>
                </a:cubicBezTo>
                <a:cubicBezTo>
                  <a:pt x="4425" y="3232"/>
                  <a:pt x="4209" y="3033"/>
                  <a:pt x="3928" y="3033"/>
                </a:cubicBezTo>
                <a:close/>
                <a:moveTo>
                  <a:pt x="7325" y="3033"/>
                </a:moveTo>
                <a:cubicBezTo>
                  <a:pt x="7043" y="3033"/>
                  <a:pt x="6828" y="3232"/>
                  <a:pt x="6828" y="3514"/>
                </a:cubicBezTo>
                <a:cubicBezTo>
                  <a:pt x="6828" y="3795"/>
                  <a:pt x="7043" y="4061"/>
                  <a:pt x="7325" y="4061"/>
                </a:cubicBezTo>
                <a:cubicBezTo>
                  <a:pt x="7590" y="4061"/>
                  <a:pt x="7805" y="3795"/>
                  <a:pt x="7805" y="3514"/>
                </a:cubicBezTo>
                <a:cubicBezTo>
                  <a:pt x="7805" y="3232"/>
                  <a:pt x="7590" y="3033"/>
                  <a:pt x="7325" y="3033"/>
                </a:cubicBezTo>
                <a:close/>
                <a:moveTo>
                  <a:pt x="10705" y="3033"/>
                </a:moveTo>
                <a:cubicBezTo>
                  <a:pt x="10424" y="3033"/>
                  <a:pt x="10225" y="3232"/>
                  <a:pt x="10225" y="3514"/>
                </a:cubicBezTo>
                <a:cubicBezTo>
                  <a:pt x="10225" y="3795"/>
                  <a:pt x="10424" y="4061"/>
                  <a:pt x="10705" y="4061"/>
                </a:cubicBezTo>
                <a:cubicBezTo>
                  <a:pt x="10970" y="4061"/>
                  <a:pt x="11186" y="3795"/>
                  <a:pt x="11186" y="3514"/>
                </a:cubicBezTo>
                <a:cubicBezTo>
                  <a:pt x="11186" y="3232"/>
                  <a:pt x="10970" y="3033"/>
                  <a:pt x="10705" y="3033"/>
                </a:cubicBezTo>
                <a:close/>
                <a:moveTo>
                  <a:pt x="14086" y="3033"/>
                </a:moveTo>
                <a:cubicBezTo>
                  <a:pt x="13804" y="3033"/>
                  <a:pt x="13605" y="3232"/>
                  <a:pt x="13605" y="3514"/>
                </a:cubicBezTo>
                <a:cubicBezTo>
                  <a:pt x="13605" y="3795"/>
                  <a:pt x="13804" y="4061"/>
                  <a:pt x="14086" y="4061"/>
                </a:cubicBezTo>
                <a:cubicBezTo>
                  <a:pt x="14367" y="4061"/>
                  <a:pt x="14633" y="3795"/>
                  <a:pt x="14633" y="3514"/>
                </a:cubicBezTo>
                <a:cubicBezTo>
                  <a:pt x="14633" y="3232"/>
                  <a:pt x="14367" y="3033"/>
                  <a:pt x="14086" y="303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1783925"/>
            <a:ext cx="1776847" cy="3379657"/>
          </a:xfrm>
          <a:custGeom>
            <a:rect b="b" l="l" r="r" t="t"/>
            <a:pathLst>
              <a:path extrusionOk="0" h="18229" w="11948">
                <a:moveTo>
                  <a:pt x="0" y="0"/>
                </a:moveTo>
                <a:lnTo>
                  <a:pt x="0" y="18228"/>
                </a:lnTo>
                <a:lnTo>
                  <a:pt x="5601" y="18228"/>
                </a:lnTo>
                <a:lnTo>
                  <a:pt x="11948" y="1188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p:nvPr/>
        </p:nvSpPr>
        <p:spPr>
          <a:xfrm>
            <a:off x="842850" y="540000"/>
            <a:ext cx="980557" cy="272128"/>
          </a:xfrm>
          <a:custGeom>
            <a:rect b="b" l="l" r="r" t="t"/>
            <a:pathLst>
              <a:path extrusionOk="0" h="4061" w="14633">
                <a:moveTo>
                  <a:pt x="481" y="1"/>
                </a:moveTo>
                <a:cubicBezTo>
                  <a:pt x="282" y="1"/>
                  <a:pt x="0" y="200"/>
                  <a:pt x="0" y="481"/>
                </a:cubicBezTo>
                <a:cubicBezTo>
                  <a:pt x="0" y="746"/>
                  <a:pt x="282" y="962"/>
                  <a:pt x="481" y="962"/>
                </a:cubicBezTo>
                <a:cubicBezTo>
                  <a:pt x="763" y="962"/>
                  <a:pt x="1028" y="746"/>
                  <a:pt x="1028" y="481"/>
                </a:cubicBezTo>
                <a:cubicBezTo>
                  <a:pt x="1028" y="200"/>
                  <a:pt x="763" y="1"/>
                  <a:pt x="481" y="1"/>
                </a:cubicBezTo>
                <a:close/>
                <a:moveTo>
                  <a:pt x="3928" y="1"/>
                </a:moveTo>
                <a:cubicBezTo>
                  <a:pt x="3663" y="1"/>
                  <a:pt x="3447" y="200"/>
                  <a:pt x="3447" y="481"/>
                </a:cubicBezTo>
                <a:cubicBezTo>
                  <a:pt x="3447" y="746"/>
                  <a:pt x="3663" y="962"/>
                  <a:pt x="3928" y="962"/>
                </a:cubicBezTo>
                <a:cubicBezTo>
                  <a:pt x="4209" y="962"/>
                  <a:pt x="4425" y="746"/>
                  <a:pt x="4425" y="481"/>
                </a:cubicBezTo>
                <a:cubicBezTo>
                  <a:pt x="4425" y="200"/>
                  <a:pt x="4209" y="1"/>
                  <a:pt x="3928" y="1"/>
                </a:cubicBezTo>
                <a:close/>
                <a:moveTo>
                  <a:pt x="7325" y="1"/>
                </a:moveTo>
                <a:cubicBezTo>
                  <a:pt x="7043" y="1"/>
                  <a:pt x="6828" y="200"/>
                  <a:pt x="6828" y="481"/>
                </a:cubicBezTo>
                <a:cubicBezTo>
                  <a:pt x="6828" y="746"/>
                  <a:pt x="7043" y="962"/>
                  <a:pt x="7325" y="962"/>
                </a:cubicBezTo>
                <a:cubicBezTo>
                  <a:pt x="7590" y="962"/>
                  <a:pt x="7805" y="746"/>
                  <a:pt x="7805" y="481"/>
                </a:cubicBezTo>
                <a:cubicBezTo>
                  <a:pt x="7805" y="200"/>
                  <a:pt x="7590" y="1"/>
                  <a:pt x="7325" y="1"/>
                </a:cubicBezTo>
                <a:close/>
                <a:moveTo>
                  <a:pt x="10705" y="1"/>
                </a:moveTo>
                <a:cubicBezTo>
                  <a:pt x="10424" y="1"/>
                  <a:pt x="10225" y="200"/>
                  <a:pt x="10225" y="481"/>
                </a:cubicBezTo>
                <a:cubicBezTo>
                  <a:pt x="10225" y="746"/>
                  <a:pt x="10424" y="962"/>
                  <a:pt x="10705" y="962"/>
                </a:cubicBezTo>
                <a:cubicBezTo>
                  <a:pt x="10970" y="962"/>
                  <a:pt x="11186" y="746"/>
                  <a:pt x="11186" y="481"/>
                </a:cubicBezTo>
                <a:cubicBezTo>
                  <a:pt x="11186" y="200"/>
                  <a:pt x="10970" y="1"/>
                  <a:pt x="10705" y="1"/>
                </a:cubicBezTo>
                <a:close/>
                <a:moveTo>
                  <a:pt x="14086" y="1"/>
                </a:moveTo>
                <a:cubicBezTo>
                  <a:pt x="13804" y="1"/>
                  <a:pt x="13605" y="200"/>
                  <a:pt x="13605" y="481"/>
                </a:cubicBezTo>
                <a:cubicBezTo>
                  <a:pt x="13605" y="746"/>
                  <a:pt x="13804" y="962"/>
                  <a:pt x="14086" y="962"/>
                </a:cubicBezTo>
                <a:cubicBezTo>
                  <a:pt x="14367" y="962"/>
                  <a:pt x="14633" y="746"/>
                  <a:pt x="14633" y="481"/>
                </a:cubicBezTo>
                <a:cubicBezTo>
                  <a:pt x="14633" y="200"/>
                  <a:pt x="14367" y="1"/>
                  <a:pt x="14086" y="1"/>
                </a:cubicBezTo>
                <a:close/>
                <a:moveTo>
                  <a:pt x="481" y="3033"/>
                </a:moveTo>
                <a:cubicBezTo>
                  <a:pt x="282" y="3033"/>
                  <a:pt x="0" y="3232"/>
                  <a:pt x="0" y="3514"/>
                </a:cubicBezTo>
                <a:cubicBezTo>
                  <a:pt x="0" y="3795"/>
                  <a:pt x="282" y="4061"/>
                  <a:pt x="481" y="4061"/>
                </a:cubicBezTo>
                <a:cubicBezTo>
                  <a:pt x="763" y="4061"/>
                  <a:pt x="1028" y="3795"/>
                  <a:pt x="1028" y="3514"/>
                </a:cubicBezTo>
                <a:cubicBezTo>
                  <a:pt x="1028" y="3232"/>
                  <a:pt x="763" y="3033"/>
                  <a:pt x="481" y="3033"/>
                </a:cubicBezTo>
                <a:close/>
                <a:moveTo>
                  <a:pt x="3928" y="3033"/>
                </a:moveTo>
                <a:cubicBezTo>
                  <a:pt x="3663" y="3033"/>
                  <a:pt x="3447" y="3232"/>
                  <a:pt x="3447" y="3514"/>
                </a:cubicBezTo>
                <a:cubicBezTo>
                  <a:pt x="3447" y="3795"/>
                  <a:pt x="3663" y="4061"/>
                  <a:pt x="3928" y="4061"/>
                </a:cubicBezTo>
                <a:cubicBezTo>
                  <a:pt x="4209" y="4061"/>
                  <a:pt x="4425" y="3795"/>
                  <a:pt x="4425" y="3514"/>
                </a:cubicBezTo>
                <a:cubicBezTo>
                  <a:pt x="4425" y="3232"/>
                  <a:pt x="4209" y="3033"/>
                  <a:pt x="3928" y="3033"/>
                </a:cubicBezTo>
                <a:close/>
                <a:moveTo>
                  <a:pt x="7325" y="3033"/>
                </a:moveTo>
                <a:cubicBezTo>
                  <a:pt x="7043" y="3033"/>
                  <a:pt x="6828" y="3232"/>
                  <a:pt x="6828" y="3514"/>
                </a:cubicBezTo>
                <a:cubicBezTo>
                  <a:pt x="6828" y="3795"/>
                  <a:pt x="7043" y="4061"/>
                  <a:pt x="7325" y="4061"/>
                </a:cubicBezTo>
                <a:cubicBezTo>
                  <a:pt x="7590" y="4061"/>
                  <a:pt x="7805" y="3795"/>
                  <a:pt x="7805" y="3514"/>
                </a:cubicBezTo>
                <a:cubicBezTo>
                  <a:pt x="7805" y="3232"/>
                  <a:pt x="7590" y="3033"/>
                  <a:pt x="7325" y="3033"/>
                </a:cubicBezTo>
                <a:close/>
                <a:moveTo>
                  <a:pt x="10705" y="3033"/>
                </a:moveTo>
                <a:cubicBezTo>
                  <a:pt x="10424" y="3033"/>
                  <a:pt x="10225" y="3232"/>
                  <a:pt x="10225" y="3514"/>
                </a:cubicBezTo>
                <a:cubicBezTo>
                  <a:pt x="10225" y="3795"/>
                  <a:pt x="10424" y="4061"/>
                  <a:pt x="10705" y="4061"/>
                </a:cubicBezTo>
                <a:cubicBezTo>
                  <a:pt x="10970" y="4061"/>
                  <a:pt x="11186" y="3795"/>
                  <a:pt x="11186" y="3514"/>
                </a:cubicBezTo>
                <a:cubicBezTo>
                  <a:pt x="11186" y="3232"/>
                  <a:pt x="10970" y="3033"/>
                  <a:pt x="10705" y="3033"/>
                </a:cubicBezTo>
                <a:close/>
                <a:moveTo>
                  <a:pt x="14086" y="3033"/>
                </a:moveTo>
                <a:cubicBezTo>
                  <a:pt x="13804" y="3033"/>
                  <a:pt x="13605" y="3232"/>
                  <a:pt x="13605" y="3514"/>
                </a:cubicBezTo>
                <a:cubicBezTo>
                  <a:pt x="13605" y="3795"/>
                  <a:pt x="13804" y="4061"/>
                  <a:pt x="14086" y="4061"/>
                </a:cubicBezTo>
                <a:cubicBezTo>
                  <a:pt x="14367" y="4061"/>
                  <a:pt x="14633" y="3795"/>
                  <a:pt x="14633" y="3514"/>
                </a:cubicBezTo>
                <a:cubicBezTo>
                  <a:pt x="14633" y="3232"/>
                  <a:pt x="14367" y="3033"/>
                  <a:pt x="14086" y="303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p:nvPr/>
        </p:nvSpPr>
        <p:spPr>
          <a:xfrm>
            <a:off x="7770400" y="0"/>
            <a:ext cx="1373606" cy="1373606"/>
          </a:xfrm>
          <a:custGeom>
            <a:rect b="b" l="l" r="r" t="t"/>
            <a:pathLst>
              <a:path extrusionOk="0" h="12297" w="12297">
                <a:moveTo>
                  <a:pt x="0" y="0"/>
                </a:moveTo>
                <a:cubicBezTo>
                  <a:pt x="0" y="6778"/>
                  <a:pt x="5535" y="12296"/>
                  <a:pt x="12296" y="12296"/>
                </a:cubicBezTo>
                <a:lnTo>
                  <a:pt x="122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idx="1" type="subTitle"/>
          </p:nvPr>
        </p:nvSpPr>
        <p:spPr>
          <a:xfrm>
            <a:off x="1823250" y="1337613"/>
            <a:ext cx="5497500" cy="207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600"/>
              <a:buFont typeface="Lora"/>
              <a:buNone/>
              <a:defRPr sz="3000">
                <a:latin typeface="Lora SemiBold"/>
                <a:ea typeface="Lora SemiBold"/>
                <a:cs typeface="Lora SemiBold"/>
                <a:sym typeface="Lora SemiBold"/>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2" name="Google Shape;42;p8"/>
          <p:cNvSpPr txBox="1"/>
          <p:nvPr>
            <p:ph type="ctrTitle"/>
          </p:nvPr>
        </p:nvSpPr>
        <p:spPr>
          <a:xfrm>
            <a:off x="1823250" y="3372088"/>
            <a:ext cx="5497500" cy="433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Roboto Medium"/>
              <a:buNone/>
              <a:defRPr sz="1800">
                <a:latin typeface="Roboto"/>
                <a:ea typeface="Roboto"/>
                <a:cs typeface="Roboto"/>
                <a:sym typeface="Roboto"/>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0" y="-10325"/>
            <a:ext cx="32595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3494750" y="2335100"/>
            <a:ext cx="4269000" cy="1614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4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9"/>
          <p:cNvSpPr txBox="1"/>
          <p:nvPr>
            <p:ph idx="1" type="body"/>
          </p:nvPr>
        </p:nvSpPr>
        <p:spPr>
          <a:xfrm>
            <a:off x="3494750" y="3726075"/>
            <a:ext cx="3227400" cy="652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spcBef>
                <a:spcPts val="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7" name="Google Shape;47;p9"/>
          <p:cNvSpPr txBox="1"/>
          <p:nvPr>
            <p:ph hasCustomPrompt="1" idx="2" type="title"/>
          </p:nvPr>
        </p:nvSpPr>
        <p:spPr>
          <a:xfrm>
            <a:off x="1507025" y="2335100"/>
            <a:ext cx="1454400" cy="143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8000"/>
              <a:buNone/>
              <a:defRPr sz="9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 name="Google Shape;48;p9"/>
          <p:cNvSpPr/>
          <p:nvPr/>
        </p:nvSpPr>
        <p:spPr>
          <a:xfrm>
            <a:off x="8892300" y="-10325"/>
            <a:ext cx="251700" cy="516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p:nvPr/>
        </p:nvSpPr>
        <p:spPr>
          <a:xfrm>
            <a:off x="2877825" y="540000"/>
            <a:ext cx="980557" cy="272128"/>
          </a:xfrm>
          <a:custGeom>
            <a:rect b="b" l="l" r="r" t="t"/>
            <a:pathLst>
              <a:path extrusionOk="0" h="4061" w="14633">
                <a:moveTo>
                  <a:pt x="481" y="1"/>
                </a:moveTo>
                <a:cubicBezTo>
                  <a:pt x="282" y="1"/>
                  <a:pt x="0" y="200"/>
                  <a:pt x="0" y="481"/>
                </a:cubicBezTo>
                <a:cubicBezTo>
                  <a:pt x="0" y="746"/>
                  <a:pt x="282" y="962"/>
                  <a:pt x="481" y="962"/>
                </a:cubicBezTo>
                <a:cubicBezTo>
                  <a:pt x="763" y="962"/>
                  <a:pt x="1028" y="746"/>
                  <a:pt x="1028" y="481"/>
                </a:cubicBezTo>
                <a:cubicBezTo>
                  <a:pt x="1028" y="200"/>
                  <a:pt x="763" y="1"/>
                  <a:pt x="481" y="1"/>
                </a:cubicBezTo>
                <a:close/>
                <a:moveTo>
                  <a:pt x="3928" y="1"/>
                </a:moveTo>
                <a:cubicBezTo>
                  <a:pt x="3663" y="1"/>
                  <a:pt x="3447" y="200"/>
                  <a:pt x="3447" y="481"/>
                </a:cubicBezTo>
                <a:cubicBezTo>
                  <a:pt x="3447" y="746"/>
                  <a:pt x="3663" y="962"/>
                  <a:pt x="3928" y="962"/>
                </a:cubicBezTo>
                <a:cubicBezTo>
                  <a:pt x="4209" y="962"/>
                  <a:pt x="4425" y="746"/>
                  <a:pt x="4425" y="481"/>
                </a:cubicBezTo>
                <a:cubicBezTo>
                  <a:pt x="4425" y="200"/>
                  <a:pt x="4209" y="1"/>
                  <a:pt x="3928" y="1"/>
                </a:cubicBezTo>
                <a:close/>
                <a:moveTo>
                  <a:pt x="7325" y="1"/>
                </a:moveTo>
                <a:cubicBezTo>
                  <a:pt x="7043" y="1"/>
                  <a:pt x="6828" y="200"/>
                  <a:pt x="6828" y="481"/>
                </a:cubicBezTo>
                <a:cubicBezTo>
                  <a:pt x="6828" y="746"/>
                  <a:pt x="7043" y="962"/>
                  <a:pt x="7325" y="962"/>
                </a:cubicBezTo>
                <a:cubicBezTo>
                  <a:pt x="7590" y="962"/>
                  <a:pt x="7805" y="746"/>
                  <a:pt x="7805" y="481"/>
                </a:cubicBezTo>
                <a:cubicBezTo>
                  <a:pt x="7805" y="200"/>
                  <a:pt x="7590" y="1"/>
                  <a:pt x="7325" y="1"/>
                </a:cubicBezTo>
                <a:close/>
                <a:moveTo>
                  <a:pt x="10705" y="1"/>
                </a:moveTo>
                <a:cubicBezTo>
                  <a:pt x="10424" y="1"/>
                  <a:pt x="10225" y="200"/>
                  <a:pt x="10225" y="481"/>
                </a:cubicBezTo>
                <a:cubicBezTo>
                  <a:pt x="10225" y="746"/>
                  <a:pt x="10424" y="962"/>
                  <a:pt x="10705" y="962"/>
                </a:cubicBezTo>
                <a:cubicBezTo>
                  <a:pt x="10970" y="962"/>
                  <a:pt x="11186" y="746"/>
                  <a:pt x="11186" y="481"/>
                </a:cubicBezTo>
                <a:cubicBezTo>
                  <a:pt x="11186" y="200"/>
                  <a:pt x="10970" y="1"/>
                  <a:pt x="10705" y="1"/>
                </a:cubicBezTo>
                <a:close/>
                <a:moveTo>
                  <a:pt x="14086" y="1"/>
                </a:moveTo>
                <a:cubicBezTo>
                  <a:pt x="13804" y="1"/>
                  <a:pt x="13605" y="200"/>
                  <a:pt x="13605" y="481"/>
                </a:cubicBezTo>
                <a:cubicBezTo>
                  <a:pt x="13605" y="746"/>
                  <a:pt x="13804" y="962"/>
                  <a:pt x="14086" y="962"/>
                </a:cubicBezTo>
                <a:cubicBezTo>
                  <a:pt x="14367" y="962"/>
                  <a:pt x="14633" y="746"/>
                  <a:pt x="14633" y="481"/>
                </a:cubicBezTo>
                <a:cubicBezTo>
                  <a:pt x="14633" y="200"/>
                  <a:pt x="14367" y="1"/>
                  <a:pt x="14086" y="1"/>
                </a:cubicBezTo>
                <a:close/>
                <a:moveTo>
                  <a:pt x="481" y="3033"/>
                </a:moveTo>
                <a:cubicBezTo>
                  <a:pt x="282" y="3033"/>
                  <a:pt x="0" y="3232"/>
                  <a:pt x="0" y="3514"/>
                </a:cubicBezTo>
                <a:cubicBezTo>
                  <a:pt x="0" y="3795"/>
                  <a:pt x="282" y="4061"/>
                  <a:pt x="481" y="4061"/>
                </a:cubicBezTo>
                <a:cubicBezTo>
                  <a:pt x="763" y="4061"/>
                  <a:pt x="1028" y="3795"/>
                  <a:pt x="1028" y="3514"/>
                </a:cubicBezTo>
                <a:cubicBezTo>
                  <a:pt x="1028" y="3232"/>
                  <a:pt x="763" y="3033"/>
                  <a:pt x="481" y="3033"/>
                </a:cubicBezTo>
                <a:close/>
                <a:moveTo>
                  <a:pt x="3928" y="3033"/>
                </a:moveTo>
                <a:cubicBezTo>
                  <a:pt x="3663" y="3033"/>
                  <a:pt x="3447" y="3232"/>
                  <a:pt x="3447" y="3514"/>
                </a:cubicBezTo>
                <a:cubicBezTo>
                  <a:pt x="3447" y="3795"/>
                  <a:pt x="3663" y="4061"/>
                  <a:pt x="3928" y="4061"/>
                </a:cubicBezTo>
                <a:cubicBezTo>
                  <a:pt x="4209" y="4061"/>
                  <a:pt x="4425" y="3795"/>
                  <a:pt x="4425" y="3514"/>
                </a:cubicBezTo>
                <a:cubicBezTo>
                  <a:pt x="4425" y="3232"/>
                  <a:pt x="4209" y="3033"/>
                  <a:pt x="3928" y="3033"/>
                </a:cubicBezTo>
                <a:close/>
                <a:moveTo>
                  <a:pt x="7325" y="3033"/>
                </a:moveTo>
                <a:cubicBezTo>
                  <a:pt x="7043" y="3033"/>
                  <a:pt x="6828" y="3232"/>
                  <a:pt x="6828" y="3514"/>
                </a:cubicBezTo>
                <a:cubicBezTo>
                  <a:pt x="6828" y="3795"/>
                  <a:pt x="7043" y="4061"/>
                  <a:pt x="7325" y="4061"/>
                </a:cubicBezTo>
                <a:cubicBezTo>
                  <a:pt x="7590" y="4061"/>
                  <a:pt x="7805" y="3795"/>
                  <a:pt x="7805" y="3514"/>
                </a:cubicBezTo>
                <a:cubicBezTo>
                  <a:pt x="7805" y="3232"/>
                  <a:pt x="7590" y="3033"/>
                  <a:pt x="7325" y="3033"/>
                </a:cubicBezTo>
                <a:close/>
                <a:moveTo>
                  <a:pt x="10705" y="3033"/>
                </a:moveTo>
                <a:cubicBezTo>
                  <a:pt x="10424" y="3033"/>
                  <a:pt x="10225" y="3232"/>
                  <a:pt x="10225" y="3514"/>
                </a:cubicBezTo>
                <a:cubicBezTo>
                  <a:pt x="10225" y="3795"/>
                  <a:pt x="10424" y="4061"/>
                  <a:pt x="10705" y="4061"/>
                </a:cubicBezTo>
                <a:cubicBezTo>
                  <a:pt x="10970" y="4061"/>
                  <a:pt x="11186" y="3795"/>
                  <a:pt x="11186" y="3514"/>
                </a:cubicBezTo>
                <a:cubicBezTo>
                  <a:pt x="11186" y="3232"/>
                  <a:pt x="10970" y="3033"/>
                  <a:pt x="10705" y="3033"/>
                </a:cubicBezTo>
                <a:close/>
                <a:moveTo>
                  <a:pt x="14086" y="3033"/>
                </a:moveTo>
                <a:cubicBezTo>
                  <a:pt x="13804" y="3033"/>
                  <a:pt x="13605" y="3232"/>
                  <a:pt x="13605" y="3514"/>
                </a:cubicBezTo>
                <a:cubicBezTo>
                  <a:pt x="13605" y="3795"/>
                  <a:pt x="13804" y="4061"/>
                  <a:pt x="14086" y="4061"/>
                </a:cubicBezTo>
                <a:cubicBezTo>
                  <a:pt x="14367" y="4061"/>
                  <a:pt x="14633" y="3795"/>
                  <a:pt x="14633" y="3514"/>
                </a:cubicBezTo>
                <a:cubicBezTo>
                  <a:pt x="14633" y="3232"/>
                  <a:pt x="14367" y="3033"/>
                  <a:pt x="14086" y="303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a:off x="7518700" y="0"/>
            <a:ext cx="1373606" cy="1373606"/>
          </a:xfrm>
          <a:custGeom>
            <a:rect b="b" l="l" r="r" t="t"/>
            <a:pathLst>
              <a:path extrusionOk="0" h="12297" w="12297">
                <a:moveTo>
                  <a:pt x="0" y="0"/>
                </a:moveTo>
                <a:cubicBezTo>
                  <a:pt x="0" y="6778"/>
                  <a:pt x="5535" y="12296"/>
                  <a:pt x="12296" y="12296"/>
                </a:cubicBezTo>
                <a:lnTo>
                  <a:pt x="122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51" name="Shape 51"/>
        <p:cNvGrpSpPr/>
        <p:nvPr/>
      </p:nvGrpSpPr>
      <p:grpSpPr>
        <a:xfrm>
          <a:off x="0" y="0"/>
          <a:ext cx="0" cy="0"/>
          <a:chOff x="0" y="0"/>
          <a:chExt cx="0" cy="0"/>
        </a:xfrm>
      </p:grpSpPr>
      <p:sp>
        <p:nvSpPr>
          <p:cNvPr id="52" name="Google Shape;52;p10"/>
          <p:cNvSpPr txBox="1"/>
          <p:nvPr>
            <p:ph idx="1" type="body"/>
          </p:nvPr>
        </p:nvSpPr>
        <p:spPr>
          <a:xfrm>
            <a:off x="4784400" y="3078375"/>
            <a:ext cx="3665400" cy="1512000"/>
          </a:xfrm>
          <a:prstGeom prst="rect">
            <a:avLst/>
          </a:prstGeom>
        </p:spPr>
        <p:txBody>
          <a:bodyPr anchorCtr="0" anchor="ctr" bIns="91425" lIns="91425" spcFirstLastPara="1" rIns="91425" wrap="square" tIns="91425">
            <a:noAutofit/>
          </a:bodyPr>
          <a:lstStyle>
            <a:lvl1pPr indent="-228600" lvl="0" marL="457200" algn="r">
              <a:lnSpc>
                <a:spcPct val="100000"/>
              </a:lnSpc>
              <a:spcBef>
                <a:spcPts val="0"/>
              </a:spcBef>
              <a:spcAft>
                <a:spcPts val="0"/>
              </a:spcAft>
              <a:buSzPts val="3000"/>
              <a:buNone/>
              <a:defRPr b="1" sz="3000">
                <a:latin typeface="Lora"/>
                <a:ea typeface="Lora"/>
                <a:cs typeface="Lora"/>
                <a:sym typeface="Lora"/>
              </a:defRPr>
            </a:lvl1pPr>
          </a:lstStyle>
          <a:p/>
        </p:txBody>
      </p:sp>
      <p:sp>
        <p:nvSpPr>
          <p:cNvPr id="53" name="Google Shape;53;p10"/>
          <p:cNvSpPr/>
          <p:nvPr/>
        </p:nvSpPr>
        <p:spPr>
          <a:xfrm>
            <a:off x="7770400" y="0"/>
            <a:ext cx="1373606" cy="1373606"/>
          </a:xfrm>
          <a:custGeom>
            <a:rect b="b" l="l" r="r" t="t"/>
            <a:pathLst>
              <a:path extrusionOk="0" h="12297" w="12297">
                <a:moveTo>
                  <a:pt x="0" y="0"/>
                </a:moveTo>
                <a:cubicBezTo>
                  <a:pt x="0" y="6778"/>
                  <a:pt x="5535" y="12296"/>
                  <a:pt x="12296" y="12296"/>
                </a:cubicBezTo>
                <a:lnTo>
                  <a:pt x="122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a:off x="7356561" y="2435675"/>
            <a:ext cx="980557" cy="272128"/>
          </a:xfrm>
          <a:custGeom>
            <a:rect b="b" l="l" r="r" t="t"/>
            <a:pathLst>
              <a:path extrusionOk="0" h="4061" w="14633">
                <a:moveTo>
                  <a:pt x="481" y="1"/>
                </a:moveTo>
                <a:cubicBezTo>
                  <a:pt x="282" y="1"/>
                  <a:pt x="0" y="200"/>
                  <a:pt x="0" y="481"/>
                </a:cubicBezTo>
                <a:cubicBezTo>
                  <a:pt x="0" y="746"/>
                  <a:pt x="282" y="962"/>
                  <a:pt x="481" y="962"/>
                </a:cubicBezTo>
                <a:cubicBezTo>
                  <a:pt x="763" y="962"/>
                  <a:pt x="1028" y="746"/>
                  <a:pt x="1028" y="481"/>
                </a:cubicBezTo>
                <a:cubicBezTo>
                  <a:pt x="1028" y="200"/>
                  <a:pt x="763" y="1"/>
                  <a:pt x="481" y="1"/>
                </a:cubicBezTo>
                <a:close/>
                <a:moveTo>
                  <a:pt x="3928" y="1"/>
                </a:moveTo>
                <a:cubicBezTo>
                  <a:pt x="3663" y="1"/>
                  <a:pt x="3447" y="200"/>
                  <a:pt x="3447" y="481"/>
                </a:cubicBezTo>
                <a:cubicBezTo>
                  <a:pt x="3447" y="746"/>
                  <a:pt x="3663" y="962"/>
                  <a:pt x="3928" y="962"/>
                </a:cubicBezTo>
                <a:cubicBezTo>
                  <a:pt x="4209" y="962"/>
                  <a:pt x="4425" y="746"/>
                  <a:pt x="4425" y="481"/>
                </a:cubicBezTo>
                <a:cubicBezTo>
                  <a:pt x="4425" y="200"/>
                  <a:pt x="4209" y="1"/>
                  <a:pt x="3928" y="1"/>
                </a:cubicBezTo>
                <a:close/>
                <a:moveTo>
                  <a:pt x="7325" y="1"/>
                </a:moveTo>
                <a:cubicBezTo>
                  <a:pt x="7043" y="1"/>
                  <a:pt x="6828" y="200"/>
                  <a:pt x="6828" y="481"/>
                </a:cubicBezTo>
                <a:cubicBezTo>
                  <a:pt x="6828" y="746"/>
                  <a:pt x="7043" y="962"/>
                  <a:pt x="7325" y="962"/>
                </a:cubicBezTo>
                <a:cubicBezTo>
                  <a:pt x="7590" y="962"/>
                  <a:pt x="7805" y="746"/>
                  <a:pt x="7805" y="481"/>
                </a:cubicBezTo>
                <a:cubicBezTo>
                  <a:pt x="7805" y="200"/>
                  <a:pt x="7590" y="1"/>
                  <a:pt x="7325" y="1"/>
                </a:cubicBezTo>
                <a:close/>
                <a:moveTo>
                  <a:pt x="10705" y="1"/>
                </a:moveTo>
                <a:cubicBezTo>
                  <a:pt x="10424" y="1"/>
                  <a:pt x="10225" y="200"/>
                  <a:pt x="10225" y="481"/>
                </a:cubicBezTo>
                <a:cubicBezTo>
                  <a:pt x="10225" y="746"/>
                  <a:pt x="10424" y="962"/>
                  <a:pt x="10705" y="962"/>
                </a:cubicBezTo>
                <a:cubicBezTo>
                  <a:pt x="10970" y="962"/>
                  <a:pt x="11186" y="746"/>
                  <a:pt x="11186" y="481"/>
                </a:cubicBezTo>
                <a:cubicBezTo>
                  <a:pt x="11186" y="200"/>
                  <a:pt x="10970" y="1"/>
                  <a:pt x="10705" y="1"/>
                </a:cubicBezTo>
                <a:close/>
                <a:moveTo>
                  <a:pt x="14086" y="1"/>
                </a:moveTo>
                <a:cubicBezTo>
                  <a:pt x="13804" y="1"/>
                  <a:pt x="13605" y="200"/>
                  <a:pt x="13605" y="481"/>
                </a:cubicBezTo>
                <a:cubicBezTo>
                  <a:pt x="13605" y="746"/>
                  <a:pt x="13804" y="962"/>
                  <a:pt x="14086" y="962"/>
                </a:cubicBezTo>
                <a:cubicBezTo>
                  <a:pt x="14367" y="962"/>
                  <a:pt x="14633" y="746"/>
                  <a:pt x="14633" y="481"/>
                </a:cubicBezTo>
                <a:cubicBezTo>
                  <a:pt x="14633" y="200"/>
                  <a:pt x="14367" y="1"/>
                  <a:pt x="14086" y="1"/>
                </a:cubicBezTo>
                <a:close/>
                <a:moveTo>
                  <a:pt x="481" y="3033"/>
                </a:moveTo>
                <a:cubicBezTo>
                  <a:pt x="282" y="3033"/>
                  <a:pt x="0" y="3232"/>
                  <a:pt x="0" y="3514"/>
                </a:cubicBezTo>
                <a:cubicBezTo>
                  <a:pt x="0" y="3795"/>
                  <a:pt x="282" y="4061"/>
                  <a:pt x="481" y="4061"/>
                </a:cubicBezTo>
                <a:cubicBezTo>
                  <a:pt x="763" y="4061"/>
                  <a:pt x="1028" y="3795"/>
                  <a:pt x="1028" y="3514"/>
                </a:cubicBezTo>
                <a:cubicBezTo>
                  <a:pt x="1028" y="3232"/>
                  <a:pt x="763" y="3033"/>
                  <a:pt x="481" y="3033"/>
                </a:cubicBezTo>
                <a:close/>
                <a:moveTo>
                  <a:pt x="3928" y="3033"/>
                </a:moveTo>
                <a:cubicBezTo>
                  <a:pt x="3663" y="3033"/>
                  <a:pt x="3447" y="3232"/>
                  <a:pt x="3447" y="3514"/>
                </a:cubicBezTo>
                <a:cubicBezTo>
                  <a:pt x="3447" y="3795"/>
                  <a:pt x="3663" y="4061"/>
                  <a:pt x="3928" y="4061"/>
                </a:cubicBezTo>
                <a:cubicBezTo>
                  <a:pt x="4209" y="4061"/>
                  <a:pt x="4425" y="3795"/>
                  <a:pt x="4425" y="3514"/>
                </a:cubicBezTo>
                <a:cubicBezTo>
                  <a:pt x="4425" y="3232"/>
                  <a:pt x="4209" y="3033"/>
                  <a:pt x="3928" y="3033"/>
                </a:cubicBezTo>
                <a:close/>
                <a:moveTo>
                  <a:pt x="7325" y="3033"/>
                </a:moveTo>
                <a:cubicBezTo>
                  <a:pt x="7043" y="3033"/>
                  <a:pt x="6828" y="3232"/>
                  <a:pt x="6828" y="3514"/>
                </a:cubicBezTo>
                <a:cubicBezTo>
                  <a:pt x="6828" y="3795"/>
                  <a:pt x="7043" y="4061"/>
                  <a:pt x="7325" y="4061"/>
                </a:cubicBezTo>
                <a:cubicBezTo>
                  <a:pt x="7590" y="4061"/>
                  <a:pt x="7805" y="3795"/>
                  <a:pt x="7805" y="3514"/>
                </a:cubicBezTo>
                <a:cubicBezTo>
                  <a:pt x="7805" y="3232"/>
                  <a:pt x="7590" y="3033"/>
                  <a:pt x="7325" y="3033"/>
                </a:cubicBezTo>
                <a:close/>
                <a:moveTo>
                  <a:pt x="10705" y="3033"/>
                </a:moveTo>
                <a:cubicBezTo>
                  <a:pt x="10424" y="3033"/>
                  <a:pt x="10225" y="3232"/>
                  <a:pt x="10225" y="3514"/>
                </a:cubicBezTo>
                <a:cubicBezTo>
                  <a:pt x="10225" y="3795"/>
                  <a:pt x="10424" y="4061"/>
                  <a:pt x="10705" y="4061"/>
                </a:cubicBezTo>
                <a:cubicBezTo>
                  <a:pt x="10970" y="4061"/>
                  <a:pt x="11186" y="3795"/>
                  <a:pt x="11186" y="3514"/>
                </a:cubicBezTo>
                <a:cubicBezTo>
                  <a:pt x="11186" y="3232"/>
                  <a:pt x="10970" y="3033"/>
                  <a:pt x="10705" y="3033"/>
                </a:cubicBezTo>
                <a:close/>
                <a:moveTo>
                  <a:pt x="14086" y="3033"/>
                </a:moveTo>
                <a:cubicBezTo>
                  <a:pt x="13804" y="3033"/>
                  <a:pt x="13605" y="3232"/>
                  <a:pt x="13605" y="3514"/>
                </a:cubicBezTo>
                <a:cubicBezTo>
                  <a:pt x="13605" y="3795"/>
                  <a:pt x="13804" y="4061"/>
                  <a:pt x="14086" y="4061"/>
                </a:cubicBezTo>
                <a:cubicBezTo>
                  <a:pt x="14367" y="4061"/>
                  <a:pt x="14633" y="3795"/>
                  <a:pt x="14633" y="3514"/>
                </a:cubicBezTo>
                <a:cubicBezTo>
                  <a:pt x="14633" y="3232"/>
                  <a:pt x="14367" y="3033"/>
                  <a:pt x="14086" y="303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8.xml"/><Relationship Id="rId22" Type="http://schemas.openxmlformats.org/officeDocument/2006/relationships/slideLayout" Target="../slideLayouts/slideLayout50.xml"/><Relationship Id="rId21" Type="http://schemas.openxmlformats.org/officeDocument/2006/relationships/slideLayout" Target="../slideLayouts/slideLayout49.xml"/><Relationship Id="rId24" Type="http://schemas.openxmlformats.org/officeDocument/2006/relationships/slideLayout" Target="../slideLayouts/slideLayout52.xml"/><Relationship Id="rId23" Type="http://schemas.openxmlformats.org/officeDocument/2006/relationships/slideLayout" Target="../slideLayouts/slideLayout51.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26" Type="http://schemas.openxmlformats.org/officeDocument/2006/relationships/slideLayout" Target="../slideLayouts/slideLayout54.xml"/><Relationship Id="rId25" Type="http://schemas.openxmlformats.org/officeDocument/2006/relationships/slideLayout" Target="../slideLayouts/slideLayout53.xml"/><Relationship Id="rId28" Type="http://schemas.openxmlformats.org/officeDocument/2006/relationships/theme" Target="../theme/theme2.xml"/><Relationship Id="rId27" Type="http://schemas.openxmlformats.org/officeDocument/2006/relationships/slideLayout" Target="../slideLayouts/slideLayout55.xml"/><Relationship Id="rId5" Type="http://schemas.openxmlformats.org/officeDocument/2006/relationships/slideLayout" Target="../slideLayouts/slideLayout33.xml"/><Relationship Id="rId6" Type="http://schemas.openxmlformats.org/officeDocument/2006/relationships/slideLayout" Target="../slideLayouts/slideLayout34.xml"/><Relationship Id="rId7" Type="http://schemas.openxmlformats.org/officeDocument/2006/relationships/slideLayout" Target="../slideLayouts/slideLayout35.xml"/><Relationship Id="rId8" Type="http://schemas.openxmlformats.org/officeDocument/2006/relationships/slideLayout" Target="../slideLayouts/slideLayout36.xml"/><Relationship Id="rId11" Type="http://schemas.openxmlformats.org/officeDocument/2006/relationships/slideLayout" Target="../slideLayouts/slideLayout39.xml"/><Relationship Id="rId10" Type="http://schemas.openxmlformats.org/officeDocument/2006/relationships/slideLayout" Target="../slideLayouts/slideLayout38.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5" Type="http://schemas.openxmlformats.org/officeDocument/2006/relationships/slideLayout" Target="../slideLayouts/slideLayout43.xml"/><Relationship Id="rId14" Type="http://schemas.openxmlformats.org/officeDocument/2006/relationships/slideLayout" Target="../slideLayouts/slideLayout42.xml"/><Relationship Id="rId17" Type="http://schemas.openxmlformats.org/officeDocument/2006/relationships/slideLayout" Target="../slideLayouts/slideLayout45.xml"/><Relationship Id="rId16" Type="http://schemas.openxmlformats.org/officeDocument/2006/relationships/slideLayout" Target="../slideLayouts/slideLayout44.xml"/><Relationship Id="rId19" Type="http://schemas.openxmlformats.org/officeDocument/2006/relationships/slideLayout" Target="../slideLayouts/slideLayout47.xml"/><Relationship Id="rId1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4800" y="540000"/>
            <a:ext cx="7694400" cy="4776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accent4"/>
              </a:buClr>
              <a:buSzPts val="2400"/>
              <a:buFont typeface="Lora SemiBold"/>
              <a:buNone/>
              <a:defRPr sz="2400">
                <a:solidFill>
                  <a:schemeClr val="accent4"/>
                </a:solidFill>
                <a:latin typeface="Lora SemiBold"/>
                <a:ea typeface="Lora SemiBold"/>
                <a:cs typeface="Lora SemiBold"/>
                <a:sym typeface="Lora SemiBold"/>
              </a:defRPr>
            </a:lvl1pPr>
            <a:lvl2pPr lvl="1">
              <a:lnSpc>
                <a:spcPct val="100000"/>
              </a:lnSpc>
              <a:spcBef>
                <a:spcPts val="0"/>
              </a:spcBef>
              <a:spcAft>
                <a:spcPts val="0"/>
              </a:spcAft>
              <a:buClr>
                <a:schemeClr val="accent4"/>
              </a:buClr>
              <a:buSzPts val="2800"/>
              <a:buNone/>
              <a:defRPr sz="2800">
                <a:solidFill>
                  <a:schemeClr val="accent4"/>
                </a:solidFill>
              </a:defRPr>
            </a:lvl2pPr>
            <a:lvl3pPr lvl="2">
              <a:lnSpc>
                <a:spcPct val="100000"/>
              </a:lnSpc>
              <a:spcBef>
                <a:spcPts val="0"/>
              </a:spcBef>
              <a:spcAft>
                <a:spcPts val="0"/>
              </a:spcAft>
              <a:buClr>
                <a:schemeClr val="accent4"/>
              </a:buClr>
              <a:buSzPts val="2800"/>
              <a:buNone/>
              <a:defRPr sz="2800">
                <a:solidFill>
                  <a:schemeClr val="accent4"/>
                </a:solidFill>
              </a:defRPr>
            </a:lvl3pPr>
            <a:lvl4pPr lvl="3">
              <a:lnSpc>
                <a:spcPct val="100000"/>
              </a:lnSpc>
              <a:spcBef>
                <a:spcPts val="0"/>
              </a:spcBef>
              <a:spcAft>
                <a:spcPts val="0"/>
              </a:spcAft>
              <a:buClr>
                <a:schemeClr val="accent4"/>
              </a:buClr>
              <a:buSzPts val="2800"/>
              <a:buNone/>
              <a:defRPr sz="2800">
                <a:solidFill>
                  <a:schemeClr val="accent4"/>
                </a:solidFill>
              </a:defRPr>
            </a:lvl4pPr>
            <a:lvl5pPr lvl="4">
              <a:lnSpc>
                <a:spcPct val="100000"/>
              </a:lnSpc>
              <a:spcBef>
                <a:spcPts val="0"/>
              </a:spcBef>
              <a:spcAft>
                <a:spcPts val="0"/>
              </a:spcAft>
              <a:buClr>
                <a:schemeClr val="accent4"/>
              </a:buClr>
              <a:buSzPts val="2800"/>
              <a:buNone/>
              <a:defRPr sz="2800">
                <a:solidFill>
                  <a:schemeClr val="accent4"/>
                </a:solidFill>
              </a:defRPr>
            </a:lvl5pPr>
            <a:lvl6pPr lvl="5">
              <a:lnSpc>
                <a:spcPct val="100000"/>
              </a:lnSpc>
              <a:spcBef>
                <a:spcPts val="0"/>
              </a:spcBef>
              <a:spcAft>
                <a:spcPts val="0"/>
              </a:spcAft>
              <a:buClr>
                <a:schemeClr val="accent4"/>
              </a:buClr>
              <a:buSzPts val="2800"/>
              <a:buNone/>
              <a:defRPr sz="2800">
                <a:solidFill>
                  <a:schemeClr val="accent4"/>
                </a:solidFill>
              </a:defRPr>
            </a:lvl6pPr>
            <a:lvl7pPr lvl="6">
              <a:lnSpc>
                <a:spcPct val="100000"/>
              </a:lnSpc>
              <a:spcBef>
                <a:spcPts val="0"/>
              </a:spcBef>
              <a:spcAft>
                <a:spcPts val="0"/>
              </a:spcAft>
              <a:buClr>
                <a:schemeClr val="accent4"/>
              </a:buClr>
              <a:buSzPts val="2800"/>
              <a:buNone/>
              <a:defRPr sz="2800">
                <a:solidFill>
                  <a:schemeClr val="accent4"/>
                </a:solidFill>
              </a:defRPr>
            </a:lvl7pPr>
            <a:lvl8pPr lvl="7">
              <a:lnSpc>
                <a:spcPct val="100000"/>
              </a:lnSpc>
              <a:spcBef>
                <a:spcPts val="0"/>
              </a:spcBef>
              <a:spcAft>
                <a:spcPts val="0"/>
              </a:spcAft>
              <a:buClr>
                <a:schemeClr val="accent4"/>
              </a:buClr>
              <a:buSzPts val="2800"/>
              <a:buNone/>
              <a:defRPr sz="2800">
                <a:solidFill>
                  <a:schemeClr val="accent4"/>
                </a:solidFill>
              </a:defRPr>
            </a:lvl8pPr>
            <a:lvl9pPr lvl="8">
              <a:lnSpc>
                <a:spcPct val="100000"/>
              </a:lnSpc>
              <a:spcBef>
                <a:spcPts val="0"/>
              </a:spcBef>
              <a:spcAft>
                <a:spcPts val="0"/>
              </a:spcAft>
              <a:buClr>
                <a:schemeClr val="accent4"/>
              </a:buClr>
              <a:buSzPts val="2800"/>
              <a:buNone/>
              <a:defRPr sz="2800">
                <a:solidFill>
                  <a:schemeClr val="accent4"/>
                </a:solidFill>
              </a:defRPr>
            </a:lvl9pPr>
          </a:lstStyle>
          <a:p/>
        </p:txBody>
      </p:sp>
      <p:sp>
        <p:nvSpPr>
          <p:cNvPr id="7" name="Google Shape;7;p1"/>
          <p:cNvSpPr txBox="1"/>
          <p:nvPr>
            <p:ph idx="1" type="body"/>
          </p:nvPr>
        </p:nvSpPr>
        <p:spPr>
          <a:xfrm>
            <a:off x="724800" y="1152475"/>
            <a:ext cx="76944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4"/>
              </a:buClr>
              <a:buSzPts val="1400"/>
              <a:buFont typeface="Roboto"/>
              <a:buChar char="●"/>
              <a:defRPr>
                <a:solidFill>
                  <a:schemeClr val="accent4"/>
                </a:solidFill>
                <a:latin typeface="Roboto"/>
                <a:ea typeface="Roboto"/>
                <a:cs typeface="Roboto"/>
                <a:sym typeface="Roboto"/>
              </a:defRPr>
            </a:lvl1pPr>
            <a:lvl2pPr indent="-317500" lvl="1" marL="914400">
              <a:lnSpc>
                <a:spcPct val="100000"/>
              </a:lnSpc>
              <a:spcBef>
                <a:spcPts val="1600"/>
              </a:spcBef>
              <a:spcAft>
                <a:spcPts val="0"/>
              </a:spcAft>
              <a:buClr>
                <a:schemeClr val="accent4"/>
              </a:buClr>
              <a:buSzPts val="1400"/>
              <a:buFont typeface="Roboto"/>
              <a:buChar char="○"/>
              <a:defRPr>
                <a:solidFill>
                  <a:schemeClr val="accent4"/>
                </a:solidFill>
                <a:latin typeface="Roboto"/>
                <a:ea typeface="Roboto"/>
                <a:cs typeface="Roboto"/>
                <a:sym typeface="Roboto"/>
              </a:defRPr>
            </a:lvl2pPr>
            <a:lvl3pPr indent="-317500" lvl="2" marL="1371600">
              <a:lnSpc>
                <a:spcPct val="100000"/>
              </a:lnSpc>
              <a:spcBef>
                <a:spcPts val="1600"/>
              </a:spcBef>
              <a:spcAft>
                <a:spcPts val="0"/>
              </a:spcAft>
              <a:buClr>
                <a:schemeClr val="accent4"/>
              </a:buClr>
              <a:buSzPts val="1400"/>
              <a:buFont typeface="Roboto"/>
              <a:buChar char="■"/>
              <a:defRPr>
                <a:solidFill>
                  <a:schemeClr val="accent4"/>
                </a:solidFill>
                <a:latin typeface="Roboto"/>
                <a:ea typeface="Roboto"/>
                <a:cs typeface="Roboto"/>
                <a:sym typeface="Roboto"/>
              </a:defRPr>
            </a:lvl3pPr>
            <a:lvl4pPr indent="-317500" lvl="3" marL="1828800">
              <a:lnSpc>
                <a:spcPct val="100000"/>
              </a:lnSpc>
              <a:spcBef>
                <a:spcPts val="1600"/>
              </a:spcBef>
              <a:spcAft>
                <a:spcPts val="0"/>
              </a:spcAft>
              <a:buClr>
                <a:schemeClr val="accent4"/>
              </a:buClr>
              <a:buSzPts val="1400"/>
              <a:buFont typeface="Roboto"/>
              <a:buChar char="●"/>
              <a:defRPr>
                <a:solidFill>
                  <a:schemeClr val="accent4"/>
                </a:solidFill>
                <a:latin typeface="Roboto"/>
                <a:ea typeface="Roboto"/>
                <a:cs typeface="Roboto"/>
                <a:sym typeface="Roboto"/>
              </a:defRPr>
            </a:lvl4pPr>
            <a:lvl5pPr indent="-317500" lvl="4" marL="2286000">
              <a:lnSpc>
                <a:spcPct val="100000"/>
              </a:lnSpc>
              <a:spcBef>
                <a:spcPts val="1600"/>
              </a:spcBef>
              <a:spcAft>
                <a:spcPts val="0"/>
              </a:spcAft>
              <a:buClr>
                <a:schemeClr val="accent4"/>
              </a:buClr>
              <a:buSzPts val="1400"/>
              <a:buFont typeface="Roboto"/>
              <a:buChar char="○"/>
              <a:defRPr>
                <a:solidFill>
                  <a:schemeClr val="accent4"/>
                </a:solidFill>
                <a:latin typeface="Roboto"/>
                <a:ea typeface="Roboto"/>
                <a:cs typeface="Roboto"/>
                <a:sym typeface="Roboto"/>
              </a:defRPr>
            </a:lvl5pPr>
            <a:lvl6pPr indent="-317500" lvl="5" marL="2743200">
              <a:lnSpc>
                <a:spcPct val="100000"/>
              </a:lnSpc>
              <a:spcBef>
                <a:spcPts val="1600"/>
              </a:spcBef>
              <a:spcAft>
                <a:spcPts val="0"/>
              </a:spcAft>
              <a:buClr>
                <a:schemeClr val="accent4"/>
              </a:buClr>
              <a:buSzPts val="1400"/>
              <a:buFont typeface="Roboto"/>
              <a:buChar char="■"/>
              <a:defRPr>
                <a:solidFill>
                  <a:schemeClr val="accent4"/>
                </a:solidFill>
                <a:latin typeface="Roboto"/>
                <a:ea typeface="Roboto"/>
                <a:cs typeface="Roboto"/>
                <a:sym typeface="Roboto"/>
              </a:defRPr>
            </a:lvl6pPr>
            <a:lvl7pPr indent="-317500" lvl="6" marL="3200400">
              <a:lnSpc>
                <a:spcPct val="100000"/>
              </a:lnSpc>
              <a:spcBef>
                <a:spcPts val="1600"/>
              </a:spcBef>
              <a:spcAft>
                <a:spcPts val="0"/>
              </a:spcAft>
              <a:buClr>
                <a:schemeClr val="accent4"/>
              </a:buClr>
              <a:buSzPts val="1400"/>
              <a:buFont typeface="Roboto"/>
              <a:buChar char="●"/>
              <a:defRPr>
                <a:solidFill>
                  <a:schemeClr val="accent4"/>
                </a:solidFill>
                <a:latin typeface="Roboto"/>
                <a:ea typeface="Roboto"/>
                <a:cs typeface="Roboto"/>
                <a:sym typeface="Roboto"/>
              </a:defRPr>
            </a:lvl7pPr>
            <a:lvl8pPr indent="-317500" lvl="7" marL="3657600">
              <a:lnSpc>
                <a:spcPct val="100000"/>
              </a:lnSpc>
              <a:spcBef>
                <a:spcPts val="1600"/>
              </a:spcBef>
              <a:spcAft>
                <a:spcPts val="0"/>
              </a:spcAft>
              <a:buClr>
                <a:schemeClr val="accent4"/>
              </a:buClr>
              <a:buSzPts val="1400"/>
              <a:buFont typeface="Roboto"/>
              <a:buChar char="○"/>
              <a:defRPr>
                <a:solidFill>
                  <a:schemeClr val="accent4"/>
                </a:solidFill>
                <a:latin typeface="Roboto"/>
                <a:ea typeface="Roboto"/>
                <a:cs typeface="Roboto"/>
                <a:sym typeface="Roboto"/>
              </a:defRPr>
            </a:lvl8pPr>
            <a:lvl9pPr indent="-317500" lvl="8" marL="4114800">
              <a:lnSpc>
                <a:spcPct val="100000"/>
              </a:lnSpc>
              <a:spcBef>
                <a:spcPts val="1600"/>
              </a:spcBef>
              <a:spcAft>
                <a:spcPts val="1600"/>
              </a:spcAft>
              <a:buClr>
                <a:schemeClr val="accent4"/>
              </a:buClr>
              <a:buSzPts val="1400"/>
              <a:buFont typeface="Roboto"/>
              <a:buChar char="■"/>
              <a:defRPr>
                <a:solidFill>
                  <a:schemeClr val="accent4"/>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95" name="Shape 195"/>
        <p:cNvGrpSpPr/>
        <p:nvPr/>
      </p:nvGrpSpPr>
      <p:grpSpPr>
        <a:xfrm>
          <a:off x="0" y="0"/>
          <a:ext cx="0" cy="0"/>
          <a:chOff x="0" y="0"/>
          <a:chExt cx="0" cy="0"/>
        </a:xfrm>
      </p:grpSpPr>
      <p:sp>
        <p:nvSpPr>
          <p:cNvPr id="196" name="Google Shape;196;p30"/>
          <p:cNvSpPr txBox="1"/>
          <p:nvPr>
            <p:ph type="title"/>
          </p:nvPr>
        </p:nvSpPr>
        <p:spPr>
          <a:xfrm>
            <a:off x="724800" y="540000"/>
            <a:ext cx="7694400" cy="477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6"/>
              </a:buClr>
              <a:buSzPts val="2400"/>
              <a:buFont typeface="Montserrat"/>
              <a:buNone/>
              <a:defRPr b="1" sz="2400">
                <a:solidFill>
                  <a:schemeClr val="accent6"/>
                </a:solidFill>
                <a:latin typeface="Montserrat"/>
                <a:ea typeface="Montserrat"/>
                <a:cs typeface="Montserrat"/>
                <a:sym typeface="Montserrat"/>
              </a:defRPr>
            </a:lvl1pPr>
            <a:lvl2pPr lvl="1" rtl="0">
              <a:lnSpc>
                <a:spcPct val="100000"/>
              </a:lnSpc>
              <a:spcBef>
                <a:spcPts val="0"/>
              </a:spcBef>
              <a:spcAft>
                <a:spcPts val="0"/>
              </a:spcAft>
              <a:buClr>
                <a:schemeClr val="accent6"/>
              </a:buClr>
              <a:buSzPts val="2800"/>
              <a:buNone/>
              <a:defRPr sz="2800">
                <a:solidFill>
                  <a:schemeClr val="accent6"/>
                </a:solidFill>
              </a:defRPr>
            </a:lvl2pPr>
            <a:lvl3pPr lvl="2" rtl="0">
              <a:lnSpc>
                <a:spcPct val="100000"/>
              </a:lnSpc>
              <a:spcBef>
                <a:spcPts val="0"/>
              </a:spcBef>
              <a:spcAft>
                <a:spcPts val="0"/>
              </a:spcAft>
              <a:buClr>
                <a:schemeClr val="accent6"/>
              </a:buClr>
              <a:buSzPts val="2800"/>
              <a:buNone/>
              <a:defRPr sz="2800">
                <a:solidFill>
                  <a:schemeClr val="accent6"/>
                </a:solidFill>
              </a:defRPr>
            </a:lvl3pPr>
            <a:lvl4pPr lvl="3" rtl="0">
              <a:lnSpc>
                <a:spcPct val="100000"/>
              </a:lnSpc>
              <a:spcBef>
                <a:spcPts val="0"/>
              </a:spcBef>
              <a:spcAft>
                <a:spcPts val="0"/>
              </a:spcAft>
              <a:buClr>
                <a:schemeClr val="accent6"/>
              </a:buClr>
              <a:buSzPts val="2800"/>
              <a:buNone/>
              <a:defRPr sz="2800">
                <a:solidFill>
                  <a:schemeClr val="accent6"/>
                </a:solidFill>
              </a:defRPr>
            </a:lvl4pPr>
            <a:lvl5pPr lvl="4" rtl="0">
              <a:lnSpc>
                <a:spcPct val="100000"/>
              </a:lnSpc>
              <a:spcBef>
                <a:spcPts val="0"/>
              </a:spcBef>
              <a:spcAft>
                <a:spcPts val="0"/>
              </a:spcAft>
              <a:buClr>
                <a:schemeClr val="accent6"/>
              </a:buClr>
              <a:buSzPts val="2800"/>
              <a:buNone/>
              <a:defRPr sz="2800">
                <a:solidFill>
                  <a:schemeClr val="accent6"/>
                </a:solidFill>
              </a:defRPr>
            </a:lvl5pPr>
            <a:lvl6pPr lvl="5" rtl="0">
              <a:lnSpc>
                <a:spcPct val="100000"/>
              </a:lnSpc>
              <a:spcBef>
                <a:spcPts val="0"/>
              </a:spcBef>
              <a:spcAft>
                <a:spcPts val="0"/>
              </a:spcAft>
              <a:buClr>
                <a:schemeClr val="accent6"/>
              </a:buClr>
              <a:buSzPts val="2800"/>
              <a:buNone/>
              <a:defRPr sz="2800">
                <a:solidFill>
                  <a:schemeClr val="accent6"/>
                </a:solidFill>
              </a:defRPr>
            </a:lvl6pPr>
            <a:lvl7pPr lvl="6" rtl="0">
              <a:lnSpc>
                <a:spcPct val="100000"/>
              </a:lnSpc>
              <a:spcBef>
                <a:spcPts val="0"/>
              </a:spcBef>
              <a:spcAft>
                <a:spcPts val="0"/>
              </a:spcAft>
              <a:buClr>
                <a:schemeClr val="accent6"/>
              </a:buClr>
              <a:buSzPts val="2800"/>
              <a:buNone/>
              <a:defRPr sz="2800">
                <a:solidFill>
                  <a:schemeClr val="accent6"/>
                </a:solidFill>
              </a:defRPr>
            </a:lvl7pPr>
            <a:lvl8pPr lvl="7" rtl="0">
              <a:lnSpc>
                <a:spcPct val="100000"/>
              </a:lnSpc>
              <a:spcBef>
                <a:spcPts val="0"/>
              </a:spcBef>
              <a:spcAft>
                <a:spcPts val="0"/>
              </a:spcAft>
              <a:buClr>
                <a:schemeClr val="accent6"/>
              </a:buClr>
              <a:buSzPts val="2800"/>
              <a:buNone/>
              <a:defRPr sz="2800">
                <a:solidFill>
                  <a:schemeClr val="accent6"/>
                </a:solidFill>
              </a:defRPr>
            </a:lvl8pPr>
            <a:lvl9pPr lvl="8" rtl="0">
              <a:lnSpc>
                <a:spcPct val="100000"/>
              </a:lnSpc>
              <a:spcBef>
                <a:spcPts val="0"/>
              </a:spcBef>
              <a:spcAft>
                <a:spcPts val="0"/>
              </a:spcAft>
              <a:buClr>
                <a:schemeClr val="accent6"/>
              </a:buClr>
              <a:buSzPts val="2800"/>
              <a:buNone/>
              <a:defRPr sz="2800">
                <a:solidFill>
                  <a:schemeClr val="accent6"/>
                </a:solidFill>
              </a:defRPr>
            </a:lvl9pPr>
          </a:lstStyle>
          <a:p/>
        </p:txBody>
      </p:sp>
      <p:sp>
        <p:nvSpPr>
          <p:cNvPr id="197" name="Google Shape;197;p30"/>
          <p:cNvSpPr txBox="1"/>
          <p:nvPr>
            <p:ph idx="1" type="body"/>
          </p:nvPr>
        </p:nvSpPr>
        <p:spPr>
          <a:xfrm>
            <a:off x="724800" y="1152475"/>
            <a:ext cx="76944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1pPr>
            <a:lvl2pPr indent="-317500" lvl="1" marL="914400" rtl="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2pPr>
            <a:lvl3pPr indent="-317500" lvl="2" marL="1371600" rtl="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3pPr>
            <a:lvl4pPr indent="-317500" lvl="3" marL="1828800" rtl="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4pPr>
            <a:lvl5pPr indent="-317500" lvl="4" marL="2286000" rtl="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5pPr>
            <a:lvl6pPr indent="-317500" lvl="5" marL="2743200" rtl="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6pPr>
            <a:lvl7pPr indent="-317500" lvl="6" marL="3200400" rtl="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7pPr>
            <a:lvl8pPr indent="-317500" lvl="7" marL="3657600" rtl="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8pPr>
            <a:lvl9pPr indent="-317500" lvl="8" marL="4114800" rtl="0">
              <a:lnSpc>
                <a:spcPct val="100000"/>
              </a:lnSpc>
              <a:spcBef>
                <a:spcPts val="1600"/>
              </a:spcBef>
              <a:spcAft>
                <a:spcPts val="1600"/>
              </a:spcAft>
              <a:buClr>
                <a:schemeClr val="dk1"/>
              </a:buClr>
              <a:buSzPts val="1400"/>
              <a:buFont typeface="Raleway"/>
              <a:buChar char="■"/>
              <a:defRPr>
                <a:solidFill>
                  <a:schemeClr val="dk1"/>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jp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11.xml"/><Relationship Id="rId3" Type="http://schemas.openxmlformats.org/officeDocument/2006/relationships/hyperlink" Target="https://www.goldmansachs.com/our-firm/history/moments/2019-apple-card.html" TargetMode="External"/><Relationship Id="rId4" Type="http://schemas.openxmlformats.org/officeDocument/2006/relationships/hyperlink" Target="https://www.goldmansachs.com/careers/divisions/firmwide-strategy/" TargetMode="External"/><Relationship Id="rId5" Type="http://schemas.openxmlformats.org/officeDocument/2006/relationships/hyperlink" Target="https://www.goldmansachs.com/about-us/purpose-and-values/" TargetMode="External"/><Relationship Id="rId6" Type="http://schemas.openxmlformats.org/officeDocument/2006/relationships/hyperlink" Target="https://www.goldmansachs.com/our-commitments/community-engagem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1" name="Shape 391"/>
        <p:cNvGrpSpPr/>
        <p:nvPr/>
      </p:nvGrpSpPr>
      <p:grpSpPr>
        <a:xfrm>
          <a:off x="0" y="0"/>
          <a:ext cx="0" cy="0"/>
          <a:chOff x="0" y="0"/>
          <a:chExt cx="0" cy="0"/>
        </a:xfrm>
      </p:grpSpPr>
      <p:sp>
        <p:nvSpPr>
          <p:cNvPr id="392" name="Google Shape;392;p58"/>
          <p:cNvSpPr/>
          <p:nvPr/>
        </p:nvSpPr>
        <p:spPr>
          <a:xfrm>
            <a:off x="0" y="4527900"/>
            <a:ext cx="9144000" cy="61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3" name="Google Shape;393;p58"/>
          <p:cNvPicPr preferRelativeResize="0"/>
          <p:nvPr/>
        </p:nvPicPr>
        <p:blipFill>
          <a:blip r:embed="rId3">
            <a:alphaModFix/>
          </a:blip>
          <a:stretch>
            <a:fillRect/>
          </a:stretch>
        </p:blipFill>
        <p:spPr>
          <a:xfrm>
            <a:off x="0" y="0"/>
            <a:ext cx="7595424" cy="4272426"/>
          </a:xfrm>
          <a:prstGeom prst="rect">
            <a:avLst/>
          </a:prstGeom>
          <a:noFill/>
          <a:ln>
            <a:noFill/>
          </a:ln>
        </p:spPr>
      </p:pic>
      <p:sp>
        <p:nvSpPr>
          <p:cNvPr id="394" name="Google Shape;394;p58"/>
          <p:cNvSpPr txBox="1"/>
          <p:nvPr>
            <p:ph idx="1" type="body"/>
          </p:nvPr>
        </p:nvSpPr>
        <p:spPr>
          <a:xfrm>
            <a:off x="107000" y="4622100"/>
            <a:ext cx="3853200" cy="42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a:solidFill>
                  <a:schemeClr val="accent6"/>
                </a:solidFill>
              </a:rPr>
              <a:t> Team </a:t>
            </a:r>
            <a:r>
              <a:rPr b="1" i="1" lang="en">
                <a:solidFill>
                  <a:schemeClr val="accent6"/>
                </a:solidFill>
              </a:rPr>
              <a:t>IT Support</a:t>
            </a:r>
            <a:endParaRPr b="1" i="1">
              <a:solidFill>
                <a:schemeClr val="accent6"/>
              </a:solidFill>
            </a:endParaRPr>
          </a:p>
        </p:txBody>
      </p:sp>
      <p:sp>
        <p:nvSpPr>
          <p:cNvPr id="395" name="Google Shape;395;p58"/>
          <p:cNvSpPr txBox="1"/>
          <p:nvPr>
            <p:ph idx="1" type="body"/>
          </p:nvPr>
        </p:nvSpPr>
        <p:spPr>
          <a:xfrm>
            <a:off x="5399150" y="4681350"/>
            <a:ext cx="3288600" cy="30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9FA0A4"/>
                </a:solidFill>
              </a:rPr>
              <a:t>Goldman Sachs X Ellipsis Tech Series</a:t>
            </a:r>
            <a:endParaRPr>
              <a:solidFill>
                <a:srgbClr val="9FA0A4"/>
              </a:solidFill>
            </a:endParaRPr>
          </a:p>
        </p:txBody>
      </p:sp>
      <p:pic>
        <p:nvPicPr>
          <p:cNvPr id="396" name="Google Shape;396;p58"/>
          <p:cNvPicPr preferRelativeResize="0"/>
          <p:nvPr/>
        </p:nvPicPr>
        <p:blipFill>
          <a:blip r:embed="rId4">
            <a:alphaModFix/>
          </a:blip>
          <a:stretch>
            <a:fillRect/>
          </a:stretch>
        </p:blipFill>
        <p:spPr>
          <a:xfrm>
            <a:off x="8528400" y="4527900"/>
            <a:ext cx="615600" cy="615600"/>
          </a:xfrm>
          <a:prstGeom prst="rect">
            <a:avLst/>
          </a:prstGeom>
          <a:noFill/>
          <a:ln>
            <a:noFill/>
          </a:ln>
        </p:spPr>
      </p:pic>
      <p:pic>
        <p:nvPicPr>
          <p:cNvPr id="397" name="Google Shape;397;p58"/>
          <p:cNvPicPr preferRelativeResize="0"/>
          <p:nvPr/>
        </p:nvPicPr>
        <p:blipFill>
          <a:blip r:embed="rId5">
            <a:alphaModFix/>
          </a:blip>
          <a:stretch>
            <a:fillRect/>
          </a:stretch>
        </p:blipFill>
        <p:spPr>
          <a:xfrm>
            <a:off x="4731950" y="4681350"/>
            <a:ext cx="701909" cy="308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7"/>
          <p:cNvSpPr txBox="1"/>
          <p:nvPr>
            <p:ph type="title"/>
          </p:nvPr>
        </p:nvSpPr>
        <p:spPr>
          <a:xfrm>
            <a:off x="724800" y="540000"/>
            <a:ext cx="76944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Business Case</a:t>
            </a:r>
            <a:endParaRPr sz="1800"/>
          </a:p>
          <a:p>
            <a:pPr indent="0" lvl="0" marL="0" rtl="0" algn="ctr">
              <a:spcBef>
                <a:spcPts val="0"/>
              </a:spcBef>
              <a:spcAft>
                <a:spcPts val="0"/>
              </a:spcAft>
              <a:buNone/>
            </a:pPr>
            <a:r>
              <a:t/>
            </a:r>
            <a:endParaRPr/>
          </a:p>
        </p:txBody>
      </p:sp>
      <p:graphicFrame>
        <p:nvGraphicFramePr>
          <p:cNvPr id="473" name="Google Shape;473;p67"/>
          <p:cNvGraphicFramePr/>
          <p:nvPr/>
        </p:nvGraphicFramePr>
        <p:xfrm>
          <a:off x="963163" y="1356670"/>
          <a:ext cx="3000000" cy="3000000"/>
        </p:xfrm>
        <a:graphic>
          <a:graphicData uri="http://schemas.openxmlformats.org/drawingml/2006/table">
            <a:tbl>
              <a:tblPr>
                <a:noFill/>
                <a:tableStyleId>{51EB4636-70BE-4A2A-A95D-F846F30B4136}</a:tableStyleId>
              </a:tblPr>
              <a:tblGrid>
                <a:gridCol w="1913600"/>
                <a:gridCol w="1768025"/>
                <a:gridCol w="1768025"/>
                <a:gridCol w="1768025"/>
              </a:tblGrid>
              <a:tr h="341750">
                <a:tc>
                  <a:txBody>
                    <a:bodyPr/>
                    <a:lstStyle/>
                    <a:p>
                      <a:pPr indent="0" lvl="0" marL="0" rtl="0" algn="ctr">
                        <a:spcBef>
                          <a:spcPts val="0"/>
                        </a:spcBef>
                        <a:spcAft>
                          <a:spcPts val="0"/>
                        </a:spcAft>
                        <a:buNone/>
                      </a:pPr>
                      <a:r>
                        <a:rPr b="1" lang="en">
                          <a:solidFill>
                            <a:schemeClr val="dk1"/>
                          </a:solidFill>
                          <a:latin typeface="Raleway"/>
                          <a:ea typeface="Raleway"/>
                          <a:cs typeface="Raleway"/>
                          <a:sym typeface="Raleway"/>
                        </a:rPr>
                        <a:t>Contribution to Business Strategy</a:t>
                      </a:r>
                      <a:endParaRPr b="1">
                        <a:solidFill>
                          <a:schemeClr val="dk1"/>
                        </a:solidFill>
                        <a:latin typeface="Raleway"/>
                        <a:ea typeface="Raleway"/>
                        <a:cs typeface="Raleway"/>
                        <a:sym typeface="Raleway"/>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6"/>
                      </a:solidFill>
                      <a:prstDash val="solid"/>
                      <a:round/>
                      <a:headEnd len="sm" w="sm" type="none"/>
                      <a:tailEnd len="sm" w="sm" type="none"/>
                    </a:lnB>
                  </a:tcPr>
                </a:tc>
                <a:tc gridSpan="3">
                  <a:txBody>
                    <a:bodyPr/>
                    <a:lstStyle/>
                    <a:p>
                      <a:pPr indent="0" lvl="0" marL="0" rtl="0" algn="ctr">
                        <a:spcBef>
                          <a:spcPts val="0"/>
                        </a:spcBef>
                        <a:spcAft>
                          <a:spcPts val="0"/>
                        </a:spcAft>
                        <a:buNone/>
                      </a:pPr>
                      <a:r>
                        <a:rPr lang="en" sz="1100">
                          <a:solidFill>
                            <a:schemeClr val="dk1"/>
                          </a:solidFill>
                          <a:latin typeface="Raleway"/>
                          <a:ea typeface="Raleway"/>
                          <a:cs typeface="Raleway"/>
                          <a:sym typeface="Raleway"/>
                        </a:rPr>
                        <a:t>Aligns</a:t>
                      </a:r>
                      <a:r>
                        <a:rPr lang="en" sz="1100">
                          <a:solidFill>
                            <a:schemeClr val="dk1"/>
                          </a:solidFill>
                          <a:latin typeface="Raleway"/>
                          <a:ea typeface="Raleway"/>
                          <a:cs typeface="Raleway"/>
                          <a:sym typeface="Raleway"/>
                        </a:rPr>
                        <a:t> with Goldman Sachs’ strategy of growing their Asset Management services in markets throughout the world. As more </a:t>
                      </a:r>
                      <a:r>
                        <a:rPr lang="en" sz="1100">
                          <a:solidFill>
                            <a:schemeClr val="dk1"/>
                          </a:solidFill>
                          <a:latin typeface="Raleway"/>
                          <a:ea typeface="Raleway"/>
                          <a:cs typeface="Raleway"/>
                          <a:sym typeface="Raleway"/>
                        </a:rPr>
                        <a:t>companies</a:t>
                      </a:r>
                      <a:r>
                        <a:rPr lang="en" sz="1100">
                          <a:solidFill>
                            <a:schemeClr val="dk1"/>
                          </a:solidFill>
                          <a:latin typeface="Raleway"/>
                          <a:ea typeface="Raleway"/>
                          <a:cs typeface="Raleway"/>
                          <a:sym typeface="Raleway"/>
                        </a:rPr>
                        <a:t> adopt The Suite, more companies will subscribe to their Asset Management Services</a:t>
                      </a:r>
                      <a:endParaRPr sz="1100">
                        <a:solidFill>
                          <a:schemeClr val="dk1"/>
                        </a:solidFill>
                        <a:latin typeface="Raleway"/>
                        <a:ea typeface="Raleway"/>
                        <a:cs typeface="Raleway"/>
                        <a:sym typeface="Raleway"/>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6"/>
                      </a:solidFill>
                      <a:prstDash val="solid"/>
                      <a:round/>
                      <a:headEnd len="sm" w="sm" type="none"/>
                      <a:tailEnd len="sm" w="sm" type="none"/>
                    </a:lnB>
                    <a:solidFill>
                      <a:schemeClr val="lt1"/>
                    </a:solidFill>
                  </a:tcPr>
                </a:tc>
                <a:tc hMerge="1"/>
                <a:tc hMerge="1"/>
              </a:tr>
              <a:tr h="452550">
                <a:tc>
                  <a:txBody>
                    <a:bodyPr/>
                    <a:lstStyle/>
                    <a:p>
                      <a:pPr indent="0" lvl="0" marL="0" rtl="0" algn="ctr">
                        <a:spcBef>
                          <a:spcPts val="0"/>
                        </a:spcBef>
                        <a:spcAft>
                          <a:spcPts val="0"/>
                        </a:spcAft>
                        <a:buNone/>
                      </a:pPr>
                      <a:r>
                        <a:rPr b="1" lang="en">
                          <a:solidFill>
                            <a:schemeClr val="dk1"/>
                          </a:solidFill>
                          <a:latin typeface="Raleway"/>
                          <a:ea typeface="Raleway"/>
                          <a:cs typeface="Raleway"/>
                          <a:sym typeface="Raleway"/>
                        </a:rPr>
                        <a:t>Benefits</a:t>
                      </a:r>
                      <a:endParaRPr b="1">
                        <a:solidFill>
                          <a:schemeClr val="dk1"/>
                        </a:solidFill>
                        <a:latin typeface="Raleway"/>
                        <a:ea typeface="Raleway"/>
                        <a:cs typeface="Raleway"/>
                        <a:sym typeface="Raleway"/>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gridSpan="3">
                  <a:txBody>
                    <a:bodyPr/>
                    <a:lstStyle/>
                    <a:p>
                      <a:pPr indent="-298450" lvl="0" marL="457200" rtl="0" algn="ctr">
                        <a:spcBef>
                          <a:spcPts val="0"/>
                        </a:spcBef>
                        <a:spcAft>
                          <a:spcPts val="0"/>
                        </a:spcAft>
                        <a:buClr>
                          <a:schemeClr val="dk1"/>
                        </a:buClr>
                        <a:buSzPts val="1100"/>
                        <a:buFont typeface="Raleway"/>
                        <a:buAutoNum type="arabicPeriod"/>
                      </a:pPr>
                      <a:r>
                        <a:rPr lang="en" sz="1100">
                          <a:solidFill>
                            <a:schemeClr val="dk1"/>
                          </a:solidFill>
                          <a:latin typeface="Raleway"/>
                          <a:ea typeface="Raleway"/>
                          <a:cs typeface="Raleway"/>
                          <a:sym typeface="Raleway"/>
                        </a:rPr>
                        <a:t>Increase in number of Clients due to the ease of adoption of platform</a:t>
                      </a:r>
                      <a:endParaRPr sz="1100">
                        <a:solidFill>
                          <a:schemeClr val="dk1"/>
                        </a:solidFill>
                        <a:latin typeface="Raleway"/>
                        <a:ea typeface="Raleway"/>
                        <a:cs typeface="Raleway"/>
                        <a:sym typeface="Raleway"/>
                      </a:endParaRPr>
                    </a:p>
                    <a:p>
                      <a:pPr indent="-298450" lvl="0" marL="457200" rtl="0" algn="ctr">
                        <a:spcBef>
                          <a:spcPts val="0"/>
                        </a:spcBef>
                        <a:spcAft>
                          <a:spcPts val="0"/>
                        </a:spcAft>
                        <a:buClr>
                          <a:schemeClr val="dk1"/>
                        </a:buClr>
                        <a:buSzPts val="1100"/>
                        <a:buFont typeface="Raleway"/>
                        <a:buAutoNum type="arabicPeriod"/>
                      </a:pPr>
                      <a:r>
                        <a:rPr lang="en" sz="1100">
                          <a:solidFill>
                            <a:schemeClr val="dk1"/>
                          </a:solidFill>
                          <a:latin typeface="Raleway"/>
                          <a:ea typeface="Raleway"/>
                          <a:cs typeface="Raleway"/>
                          <a:sym typeface="Raleway"/>
                        </a:rPr>
                        <a:t>Improvement of public image by partnering with smaller companies</a:t>
                      </a:r>
                      <a:endParaRPr sz="1100">
                        <a:solidFill>
                          <a:schemeClr val="dk1"/>
                        </a:solidFill>
                        <a:latin typeface="Raleway"/>
                        <a:ea typeface="Raleway"/>
                        <a:cs typeface="Raleway"/>
                        <a:sym typeface="Raleway"/>
                      </a:endParaRPr>
                    </a:p>
                    <a:p>
                      <a:pPr indent="-298450" lvl="0" marL="457200" rtl="0" algn="ctr">
                        <a:spcBef>
                          <a:spcPts val="0"/>
                        </a:spcBef>
                        <a:spcAft>
                          <a:spcPts val="0"/>
                        </a:spcAft>
                        <a:buClr>
                          <a:schemeClr val="dk1"/>
                        </a:buClr>
                        <a:buSzPts val="1100"/>
                        <a:buFont typeface="Raleway"/>
                        <a:buAutoNum type="arabicPeriod"/>
                      </a:pPr>
                      <a:r>
                        <a:rPr lang="en" sz="1100">
                          <a:solidFill>
                            <a:schemeClr val="dk1"/>
                          </a:solidFill>
                          <a:latin typeface="Raleway"/>
                          <a:ea typeface="Raleway"/>
                          <a:cs typeface="Raleway"/>
                          <a:sym typeface="Raleway"/>
                        </a:rPr>
                        <a:t>Alignment with guiding principles of Corporate Engagement by bringing others along to </a:t>
                      </a:r>
                      <a:r>
                        <a:rPr lang="en" sz="1100">
                          <a:solidFill>
                            <a:schemeClr val="dk1"/>
                          </a:solidFill>
                          <a:latin typeface="Raleway"/>
                          <a:ea typeface="Raleway"/>
                          <a:cs typeface="Raleway"/>
                          <a:sym typeface="Raleway"/>
                        </a:rPr>
                        <a:t>multiply</a:t>
                      </a:r>
                      <a:r>
                        <a:rPr lang="en" sz="1100">
                          <a:solidFill>
                            <a:schemeClr val="dk1"/>
                          </a:solidFill>
                          <a:latin typeface="Raleway"/>
                          <a:ea typeface="Raleway"/>
                          <a:cs typeface="Raleway"/>
                          <a:sym typeface="Raleway"/>
                        </a:rPr>
                        <a:t> impact</a:t>
                      </a:r>
                      <a:endParaRPr sz="1100">
                        <a:solidFill>
                          <a:schemeClr val="dk1"/>
                        </a:solidFill>
                        <a:latin typeface="Raleway"/>
                        <a:ea typeface="Raleway"/>
                        <a:cs typeface="Raleway"/>
                        <a:sym typeface="Raleway"/>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solidFill>
                      <a:schemeClr val="lt1"/>
                    </a:solidFill>
                  </a:tcPr>
                </a:tc>
                <a:tc hMerge="1"/>
                <a:tc hMerge="1"/>
              </a:tr>
              <a:tr h="470625">
                <a:tc>
                  <a:txBody>
                    <a:bodyPr/>
                    <a:lstStyle/>
                    <a:p>
                      <a:pPr indent="0" lvl="0" marL="0" rtl="0" algn="ctr">
                        <a:spcBef>
                          <a:spcPts val="0"/>
                        </a:spcBef>
                        <a:spcAft>
                          <a:spcPts val="0"/>
                        </a:spcAft>
                        <a:buNone/>
                      </a:pPr>
                      <a:r>
                        <a:rPr b="1" lang="en">
                          <a:solidFill>
                            <a:schemeClr val="dk1"/>
                          </a:solidFill>
                          <a:latin typeface="Raleway"/>
                          <a:ea typeface="Raleway"/>
                          <a:cs typeface="Raleway"/>
                          <a:sym typeface="Raleway"/>
                        </a:rPr>
                        <a:t>Costs </a:t>
                      </a:r>
                      <a:endParaRPr b="1">
                        <a:solidFill>
                          <a:schemeClr val="dk1"/>
                        </a:solidFill>
                        <a:latin typeface="Raleway"/>
                        <a:ea typeface="Raleway"/>
                        <a:cs typeface="Raleway"/>
                        <a:sym typeface="Raleway"/>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solidFill>
                      <a:schemeClr val="lt1"/>
                    </a:solidFill>
                  </a:tcPr>
                </a:tc>
                <a:tc gridSpan="3">
                  <a:txBody>
                    <a:bodyPr/>
                    <a:lstStyle/>
                    <a:p>
                      <a:pPr indent="-298450" lvl="0" marL="457200" rtl="0" algn="ctr">
                        <a:spcBef>
                          <a:spcPts val="0"/>
                        </a:spcBef>
                        <a:spcAft>
                          <a:spcPts val="0"/>
                        </a:spcAft>
                        <a:buClr>
                          <a:schemeClr val="dk1"/>
                        </a:buClr>
                        <a:buSzPts val="1100"/>
                        <a:buFont typeface="Raleway"/>
                        <a:buAutoNum type="arabicPeriod"/>
                      </a:pPr>
                      <a:r>
                        <a:rPr lang="en" sz="1100">
                          <a:solidFill>
                            <a:schemeClr val="dk1"/>
                          </a:solidFill>
                          <a:latin typeface="Raleway"/>
                          <a:ea typeface="Raleway"/>
                          <a:cs typeface="Raleway"/>
                          <a:sym typeface="Raleway"/>
                        </a:rPr>
                        <a:t>Project Management Costs</a:t>
                      </a:r>
                      <a:endParaRPr sz="1100">
                        <a:solidFill>
                          <a:schemeClr val="dk1"/>
                        </a:solidFill>
                        <a:latin typeface="Raleway"/>
                        <a:ea typeface="Raleway"/>
                        <a:cs typeface="Raleway"/>
                        <a:sym typeface="Raleway"/>
                      </a:endParaRPr>
                    </a:p>
                    <a:p>
                      <a:pPr indent="-298450" lvl="0" marL="457200" rtl="0" algn="ctr">
                        <a:spcBef>
                          <a:spcPts val="0"/>
                        </a:spcBef>
                        <a:spcAft>
                          <a:spcPts val="0"/>
                        </a:spcAft>
                        <a:buClr>
                          <a:schemeClr val="dk1"/>
                        </a:buClr>
                        <a:buSzPts val="1100"/>
                        <a:buFont typeface="Raleway"/>
                        <a:buAutoNum type="arabicPeriod"/>
                      </a:pPr>
                      <a:r>
                        <a:rPr lang="en" sz="1100">
                          <a:solidFill>
                            <a:schemeClr val="dk1"/>
                          </a:solidFill>
                          <a:latin typeface="Raleway"/>
                          <a:ea typeface="Raleway"/>
                          <a:cs typeface="Raleway"/>
                          <a:sym typeface="Raleway"/>
                        </a:rPr>
                        <a:t>Software Development Costs</a:t>
                      </a:r>
                      <a:endParaRPr sz="1100">
                        <a:solidFill>
                          <a:schemeClr val="dk1"/>
                        </a:solidFill>
                        <a:latin typeface="Raleway"/>
                        <a:ea typeface="Raleway"/>
                        <a:cs typeface="Raleway"/>
                        <a:sym typeface="Raleway"/>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solidFill>
                      <a:schemeClr val="lt1"/>
                    </a:solidFill>
                  </a:tcPr>
                </a:tc>
                <a:tc hMerge="1"/>
                <a:tc hMerge="1"/>
              </a:tr>
              <a:tr h="470625">
                <a:tc>
                  <a:txBody>
                    <a:bodyPr/>
                    <a:lstStyle/>
                    <a:p>
                      <a:pPr indent="0" lvl="0" marL="0" rtl="0" algn="ctr">
                        <a:spcBef>
                          <a:spcPts val="0"/>
                        </a:spcBef>
                        <a:spcAft>
                          <a:spcPts val="0"/>
                        </a:spcAft>
                        <a:buNone/>
                      </a:pPr>
                      <a:r>
                        <a:rPr b="1" lang="en">
                          <a:solidFill>
                            <a:schemeClr val="dk1"/>
                          </a:solidFill>
                          <a:latin typeface="Raleway"/>
                          <a:ea typeface="Raleway"/>
                          <a:cs typeface="Raleway"/>
                          <a:sym typeface="Raleway"/>
                        </a:rPr>
                        <a:t>Timescales </a:t>
                      </a:r>
                      <a:endParaRPr b="1">
                        <a:solidFill>
                          <a:schemeClr val="dk1"/>
                        </a:solidFill>
                        <a:latin typeface="Raleway"/>
                        <a:ea typeface="Raleway"/>
                        <a:cs typeface="Raleway"/>
                        <a:sym typeface="Raleway"/>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gridSpan="3">
                  <a:txBody>
                    <a:bodyPr/>
                    <a:lstStyle/>
                    <a:p>
                      <a:pPr indent="0" lvl="0" marL="0" rtl="0" algn="ctr">
                        <a:spcBef>
                          <a:spcPts val="0"/>
                        </a:spcBef>
                        <a:spcAft>
                          <a:spcPts val="0"/>
                        </a:spcAft>
                        <a:buNone/>
                      </a:pPr>
                      <a:r>
                        <a:rPr lang="en" sz="1100">
                          <a:solidFill>
                            <a:schemeClr val="dk1"/>
                          </a:solidFill>
                          <a:latin typeface="Raleway"/>
                          <a:ea typeface="Raleway"/>
                          <a:cs typeface="Raleway"/>
                          <a:sym typeface="Raleway"/>
                        </a:rPr>
                        <a:t>Total estimated time of 6 months to market</a:t>
                      </a:r>
                      <a:endParaRPr sz="1100">
                        <a:solidFill>
                          <a:schemeClr val="dk1"/>
                        </a:solidFill>
                        <a:latin typeface="Raleway"/>
                        <a:ea typeface="Raleway"/>
                        <a:cs typeface="Raleway"/>
                        <a:sym typeface="Raleway"/>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solidFill>
                      <a:schemeClr val="lt1"/>
                    </a:solidFill>
                  </a:tcPr>
                </a:tc>
                <a:tc hMerge="1"/>
                <a:tc hMerge="1"/>
              </a:tr>
              <a:tr h="470625">
                <a:tc>
                  <a:txBody>
                    <a:bodyPr/>
                    <a:lstStyle/>
                    <a:p>
                      <a:pPr indent="0" lvl="0" marL="0" rtl="0" algn="ctr">
                        <a:spcBef>
                          <a:spcPts val="0"/>
                        </a:spcBef>
                        <a:spcAft>
                          <a:spcPts val="0"/>
                        </a:spcAft>
                        <a:buNone/>
                      </a:pPr>
                      <a:r>
                        <a:rPr b="1" lang="en">
                          <a:solidFill>
                            <a:schemeClr val="dk1"/>
                          </a:solidFill>
                          <a:latin typeface="Raleway"/>
                          <a:ea typeface="Raleway"/>
                          <a:cs typeface="Raleway"/>
                          <a:sym typeface="Raleway"/>
                        </a:rPr>
                        <a:t>Risks</a:t>
                      </a:r>
                      <a:endParaRPr b="1">
                        <a:solidFill>
                          <a:schemeClr val="dk1"/>
                        </a:solidFill>
                        <a:latin typeface="Raleway"/>
                        <a:ea typeface="Raleway"/>
                        <a:cs typeface="Raleway"/>
                        <a:sym typeface="Raleway"/>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gridSpan="3">
                  <a:txBody>
                    <a:bodyPr/>
                    <a:lstStyle/>
                    <a:p>
                      <a:pPr indent="0" lvl="0" marL="0" rtl="0" algn="ctr">
                        <a:spcBef>
                          <a:spcPts val="0"/>
                        </a:spcBef>
                        <a:spcAft>
                          <a:spcPts val="0"/>
                        </a:spcAft>
                        <a:buNone/>
                      </a:pPr>
                      <a:r>
                        <a:rPr lang="en" sz="1100">
                          <a:solidFill>
                            <a:schemeClr val="dk1"/>
                          </a:solidFill>
                          <a:latin typeface="Raleway"/>
                          <a:ea typeface="Raleway"/>
                          <a:cs typeface="Raleway"/>
                          <a:sym typeface="Raleway"/>
                        </a:rPr>
                        <a:t>Because of the likely large number of people who will want to subscribe to the solution, and the lake of a screening process due to the nature of the platform, Goldman Sachs’ brand might be normalised and seem less prestigious even though the quality of service has not changed.</a:t>
                      </a:r>
                      <a:endParaRPr sz="1100">
                        <a:solidFill>
                          <a:schemeClr val="dk1"/>
                        </a:solidFill>
                        <a:latin typeface="Raleway"/>
                        <a:ea typeface="Raleway"/>
                        <a:cs typeface="Raleway"/>
                        <a:sym typeface="Raleway"/>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solidFill>
                      <a:schemeClr val="lt1"/>
                    </a:solidFill>
                  </a:tcPr>
                </a:tc>
                <a:tc hMerge="1"/>
                <a:tc hMerge="1"/>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8"/>
          <p:cNvSpPr txBox="1"/>
          <p:nvPr>
            <p:ph type="title"/>
          </p:nvPr>
        </p:nvSpPr>
        <p:spPr>
          <a:xfrm>
            <a:off x="724800" y="540000"/>
            <a:ext cx="76944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479" name="Google Shape;479;p68"/>
          <p:cNvSpPr txBox="1"/>
          <p:nvPr>
            <p:ph idx="2" type="subTitle"/>
          </p:nvPr>
        </p:nvSpPr>
        <p:spPr>
          <a:xfrm>
            <a:off x="718175" y="1243725"/>
            <a:ext cx="7694400" cy="30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Links</a:t>
            </a:r>
            <a:endParaRPr b="1"/>
          </a:p>
        </p:txBody>
      </p:sp>
      <p:sp>
        <p:nvSpPr>
          <p:cNvPr id="480" name="Google Shape;480;p68"/>
          <p:cNvSpPr txBox="1"/>
          <p:nvPr>
            <p:ph idx="1" type="body"/>
          </p:nvPr>
        </p:nvSpPr>
        <p:spPr>
          <a:xfrm>
            <a:off x="713225" y="1498825"/>
            <a:ext cx="7717800" cy="912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u="sng">
                <a:solidFill>
                  <a:schemeClr val="hlink"/>
                </a:solidFill>
                <a:hlinkClick r:id="rId3"/>
              </a:rPr>
              <a:t>Goldman Sachs Partners with Apple on a Game-Changing Credit Card</a:t>
            </a:r>
            <a:endParaRPr>
              <a:solidFill>
                <a:schemeClr val="dk1"/>
              </a:solidFill>
            </a:endParaRPr>
          </a:p>
          <a:p>
            <a:pPr indent="-317500" lvl="0" marL="457200" rtl="0" algn="l">
              <a:spcBef>
                <a:spcPts val="0"/>
              </a:spcBef>
              <a:spcAft>
                <a:spcPts val="0"/>
              </a:spcAft>
              <a:buClr>
                <a:schemeClr val="dk1"/>
              </a:buClr>
              <a:buSzPts val="1400"/>
              <a:buChar char="●"/>
            </a:pPr>
            <a:r>
              <a:rPr lang="en" u="sng">
                <a:solidFill>
                  <a:schemeClr val="hlink"/>
                </a:solidFill>
                <a:hlinkClick r:id="rId4"/>
              </a:rPr>
              <a:t>Firmwide Strategy</a:t>
            </a:r>
            <a:endParaRPr>
              <a:solidFill>
                <a:schemeClr val="dk1"/>
              </a:solidFill>
            </a:endParaRPr>
          </a:p>
          <a:p>
            <a:pPr indent="-317500" lvl="0" marL="457200" rtl="0" algn="l">
              <a:spcBef>
                <a:spcPts val="0"/>
              </a:spcBef>
              <a:spcAft>
                <a:spcPts val="0"/>
              </a:spcAft>
              <a:buClr>
                <a:schemeClr val="dk1"/>
              </a:buClr>
              <a:buSzPts val="1400"/>
              <a:buChar char="●"/>
            </a:pPr>
            <a:r>
              <a:rPr lang="en" u="sng">
                <a:solidFill>
                  <a:schemeClr val="hlink"/>
                </a:solidFill>
                <a:hlinkClick r:id="rId5"/>
              </a:rPr>
              <a:t>Our Purpose and Values</a:t>
            </a:r>
            <a:endParaRPr>
              <a:solidFill>
                <a:schemeClr val="dk1"/>
              </a:solidFill>
            </a:endParaRPr>
          </a:p>
          <a:p>
            <a:pPr indent="-317500" lvl="0" marL="457200" rtl="0" algn="l">
              <a:spcBef>
                <a:spcPts val="0"/>
              </a:spcBef>
              <a:spcAft>
                <a:spcPts val="0"/>
              </a:spcAft>
              <a:buClr>
                <a:schemeClr val="dk1"/>
              </a:buClr>
              <a:buSzPts val="1400"/>
              <a:buChar char="●"/>
            </a:pPr>
            <a:r>
              <a:rPr lang="en" u="sng">
                <a:solidFill>
                  <a:schemeClr val="hlink"/>
                </a:solidFill>
                <a:hlinkClick r:id="rId6"/>
              </a:rPr>
              <a:t>Community Engagement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59"/>
          <p:cNvPicPr preferRelativeResize="0"/>
          <p:nvPr/>
        </p:nvPicPr>
        <p:blipFill>
          <a:blip r:embed="rId3">
            <a:alphaModFix/>
          </a:blip>
          <a:stretch>
            <a:fillRect/>
          </a:stretch>
        </p:blipFill>
        <p:spPr>
          <a:xfrm>
            <a:off x="4741625" y="3"/>
            <a:ext cx="5186326" cy="5143500"/>
          </a:xfrm>
          <a:prstGeom prst="rect">
            <a:avLst/>
          </a:prstGeom>
          <a:noFill/>
          <a:ln>
            <a:noFill/>
          </a:ln>
        </p:spPr>
      </p:pic>
      <p:sp>
        <p:nvSpPr>
          <p:cNvPr id="403" name="Google Shape;403;p59"/>
          <p:cNvSpPr/>
          <p:nvPr/>
        </p:nvSpPr>
        <p:spPr>
          <a:xfrm>
            <a:off x="4522025" y="1185600"/>
            <a:ext cx="219600" cy="3957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9"/>
          <p:cNvSpPr txBox="1"/>
          <p:nvPr>
            <p:ph idx="4" type="subTitle"/>
          </p:nvPr>
        </p:nvSpPr>
        <p:spPr>
          <a:xfrm>
            <a:off x="724800" y="2720481"/>
            <a:ext cx="2788200" cy="63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finance, and more so in financial technology</a:t>
            </a:r>
            <a:endParaRPr/>
          </a:p>
        </p:txBody>
      </p:sp>
      <p:sp>
        <p:nvSpPr>
          <p:cNvPr id="405" name="Google Shape;405;p59"/>
          <p:cNvSpPr txBox="1"/>
          <p:nvPr>
            <p:ph idx="1" type="subTitle"/>
          </p:nvPr>
        </p:nvSpPr>
        <p:spPr>
          <a:xfrm>
            <a:off x="724800" y="1300900"/>
            <a:ext cx="3525600" cy="5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Rise of NBFCs</a:t>
            </a:r>
            <a:endParaRPr/>
          </a:p>
        </p:txBody>
      </p:sp>
      <p:sp>
        <p:nvSpPr>
          <p:cNvPr id="406" name="Google Shape;406;p59"/>
          <p:cNvSpPr txBox="1"/>
          <p:nvPr>
            <p:ph idx="2" type="subTitle"/>
          </p:nvPr>
        </p:nvSpPr>
        <p:spPr>
          <a:xfrm>
            <a:off x="724800" y="1625937"/>
            <a:ext cx="2788200" cy="63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companies, not just banks, are looking to provide their own financial services</a:t>
            </a:r>
            <a:endParaRPr/>
          </a:p>
        </p:txBody>
      </p:sp>
      <p:sp>
        <p:nvSpPr>
          <p:cNvPr id="407" name="Google Shape;407;p59"/>
          <p:cNvSpPr txBox="1"/>
          <p:nvPr>
            <p:ph idx="3" type="subTitle"/>
          </p:nvPr>
        </p:nvSpPr>
        <p:spPr>
          <a:xfrm>
            <a:off x="724800" y="2395450"/>
            <a:ext cx="3525600" cy="5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Lack of Expertise</a:t>
            </a:r>
            <a:endParaRPr/>
          </a:p>
        </p:txBody>
      </p:sp>
      <p:sp>
        <p:nvSpPr>
          <p:cNvPr id="408" name="Google Shape;408;p59"/>
          <p:cNvSpPr txBox="1"/>
          <p:nvPr>
            <p:ph idx="5" type="subTitle"/>
          </p:nvPr>
        </p:nvSpPr>
        <p:spPr>
          <a:xfrm>
            <a:off x="724800" y="3490000"/>
            <a:ext cx="3525600" cy="5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GS and the Financial Cloud</a:t>
            </a:r>
            <a:endParaRPr/>
          </a:p>
        </p:txBody>
      </p:sp>
      <p:sp>
        <p:nvSpPr>
          <p:cNvPr id="409" name="Google Shape;409;p59"/>
          <p:cNvSpPr txBox="1"/>
          <p:nvPr>
            <p:ph idx="6" type="subTitle"/>
          </p:nvPr>
        </p:nvSpPr>
        <p:spPr>
          <a:xfrm>
            <a:off x="724800" y="3815013"/>
            <a:ext cx="2788200" cy="63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GS has both experience and expertise, how would they share it?</a:t>
            </a:r>
            <a:endParaRPr/>
          </a:p>
          <a:p>
            <a:pPr indent="0" lvl="0" marL="0" rtl="0" algn="l">
              <a:spcBef>
                <a:spcPts val="0"/>
              </a:spcBef>
              <a:spcAft>
                <a:spcPts val="0"/>
              </a:spcAft>
              <a:buNone/>
            </a:pPr>
            <a:r>
              <a:t/>
            </a:r>
            <a:endParaRPr/>
          </a:p>
        </p:txBody>
      </p:sp>
      <p:sp>
        <p:nvSpPr>
          <p:cNvPr id="410" name="Google Shape;410;p59"/>
          <p:cNvSpPr txBox="1"/>
          <p:nvPr>
            <p:ph type="title"/>
          </p:nvPr>
        </p:nvSpPr>
        <p:spPr>
          <a:xfrm>
            <a:off x="724800" y="540000"/>
            <a:ext cx="4890600" cy="4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&amp; Problem</a:t>
            </a:r>
            <a:endParaRPr/>
          </a:p>
        </p:txBody>
      </p:sp>
      <p:sp>
        <p:nvSpPr>
          <p:cNvPr id="411" name="Google Shape;411;p59"/>
          <p:cNvSpPr/>
          <p:nvPr/>
        </p:nvSpPr>
        <p:spPr>
          <a:xfrm>
            <a:off x="8430775" y="0"/>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60"/>
          <p:cNvPicPr preferRelativeResize="0"/>
          <p:nvPr/>
        </p:nvPicPr>
        <p:blipFill rotWithShape="1">
          <a:blip r:embed="rId3">
            <a:alphaModFix/>
          </a:blip>
          <a:srcRect b="0" l="30726" r="20547" t="0"/>
          <a:stretch/>
        </p:blipFill>
        <p:spPr>
          <a:xfrm>
            <a:off x="0" y="45675"/>
            <a:ext cx="3761292" cy="5143500"/>
          </a:xfrm>
          <a:prstGeom prst="rect">
            <a:avLst/>
          </a:prstGeom>
          <a:noFill/>
          <a:ln>
            <a:noFill/>
          </a:ln>
        </p:spPr>
      </p:pic>
      <p:sp>
        <p:nvSpPr>
          <p:cNvPr id="417" name="Google Shape;417;p60"/>
          <p:cNvSpPr txBox="1"/>
          <p:nvPr>
            <p:ph type="title"/>
          </p:nvPr>
        </p:nvSpPr>
        <p:spPr>
          <a:xfrm>
            <a:off x="3741775" y="540000"/>
            <a:ext cx="4677300" cy="477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Targeting</a:t>
            </a:r>
            <a:r>
              <a:rPr lang="en"/>
              <a:t> SMEs</a:t>
            </a:r>
            <a:endParaRPr/>
          </a:p>
        </p:txBody>
      </p:sp>
      <p:sp>
        <p:nvSpPr>
          <p:cNvPr id="418" name="Google Shape;418;p60"/>
          <p:cNvSpPr txBox="1"/>
          <p:nvPr>
            <p:ph idx="1" type="subTitle"/>
          </p:nvPr>
        </p:nvSpPr>
        <p:spPr>
          <a:xfrm>
            <a:off x="4019722" y="1302425"/>
            <a:ext cx="4399500" cy="543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Who are SMEs?</a:t>
            </a:r>
            <a:endParaRPr/>
          </a:p>
        </p:txBody>
      </p:sp>
      <p:sp>
        <p:nvSpPr>
          <p:cNvPr id="419" name="Google Shape;419;p60"/>
          <p:cNvSpPr txBox="1"/>
          <p:nvPr>
            <p:ph idx="2" type="subTitle"/>
          </p:nvPr>
        </p:nvSpPr>
        <p:spPr>
          <a:xfrm>
            <a:off x="3861700" y="1628325"/>
            <a:ext cx="4557600" cy="636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They are small - medium sized businesses that play an important role in the economy through employment and innovation</a:t>
            </a:r>
            <a:endParaRPr/>
          </a:p>
        </p:txBody>
      </p:sp>
      <p:sp>
        <p:nvSpPr>
          <p:cNvPr id="420" name="Google Shape;420;p60"/>
          <p:cNvSpPr txBox="1"/>
          <p:nvPr>
            <p:ph idx="3" type="subTitle"/>
          </p:nvPr>
        </p:nvSpPr>
        <p:spPr>
          <a:xfrm>
            <a:off x="4019625" y="2396975"/>
            <a:ext cx="4399500" cy="543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What do SMEs want?</a:t>
            </a:r>
            <a:endParaRPr/>
          </a:p>
        </p:txBody>
      </p:sp>
      <p:sp>
        <p:nvSpPr>
          <p:cNvPr id="421" name="Google Shape;421;p60"/>
          <p:cNvSpPr txBox="1"/>
          <p:nvPr>
            <p:ph idx="4" type="subTitle"/>
          </p:nvPr>
        </p:nvSpPr>
        <p:spPr>
          <a:xfrm>
            <a:off x="3861900" y="2722850"/>
            <a:ext cx="4557600" cy="636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Growing SMEs might want to expand their services into the financial landscape industry</a:t>
            </a:r>
            <a:endParaRPr/>
          </a:p>
        </p:txBody>
      </p:sp>
      <p:sp>
        <p:nvSpPr>
          <p:cNvPr id="422" name="Google Shape;422;p60"/>
          <p:cNvSpPr txBox="1"/>
          <p:nvPr>
            <p:ph idx="5" type="subTitle"/>
          </p:nvPr>
        </p:nvSpPr>
        <p:spPr>
          <a:xfrm>
            <a:off x="4019722" y="3491500"/>
            <a:ext cx="4399500" cy="543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Why SMEs?</a:t>
            </a:r>
            <a:endParaRPr/>
          </a:p>
        </p:txBody>
      </p:sp>
      <p:sp>
        <p:nvSpPr>
          <p:cNvPr id="423" name="Google Shape;423;p60"/>
          <p:cNvSpPr txBox="1"/>
          <p:nvPr>
            <p:ph idx="6" type="subTitle"/>
          </p:nvPr>
        </p:nvSpPr>
        <p:spPr>
          <a:xfrm>
            <a:off x="3861625" y="3817400"/>
            <a:ext cx="4557600" cy="636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latin typeface="Raleway"/>
                <a:ea typeface="Raleway"/>
                <a:cs typeface="Raleway"/>
                <a:sym typeface="Raleway"/>
              </a:rPr>
              <a:t>Due to their nature, they might not have the sufficient expertise to venture into the financial landscape</a:t>
            </a:r>
            <a:endParaRPr>
              <a:latin typeface="Raleway"/>
              <a:ea typeface="Raleway"/>
              <a:cs typeface="Raleway"/>
              <a:sym typeface="Raleway"/>
            </a:endParaRPr>
          </a:p>
          <a:p>
            <a:pPr indent="0" lvl="0" marL="0" rtl="0" algn="r">
              <a:spcBef>
                <a:spcPts val="0"/>
              </a:spcBef>
              <a:spcAft>
                <a:spcPts val="0"/>
              </a:spcAft>
              <a:buNone/>
            </a:pPr>
            <a:r>
              <a:t/>
            </a:r>
            <a:endParaRPr/>
          </a:p>
        </p:txBody>
      </p:sp>
      <p:sp>
        <p:nvSpPr>
          <p:cNvPr id="424" name="Google Shape;424;p60"/>
          <p:cNvSpPr/>
          <p:nvPr/>
        </p:nvSpPr>
        <p:spPr>
          <a:xfrm>
            <a:off x="3522175" y="0"/>
            <a:ext cx="219600" cy="3957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0"/>
          <p:cNvSpPr/>
          <p:nvPr/>
        </p:nvSpPr>
        <p:spPr>
          <a:xfrm>
            <a:off x="0" y="4599425"/>
            <a:ext cx="713100" cy="546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1"/>
          <p:cNvSpPr txBox="1"/>
          <p:nvPr>
            <p:ph idx="1" type="subTitle"/>
          </p:nvPr>
        </p:nvSpPr>
        <p:spPr>
          <a:xfrm>
            <a:off x="4572100" y="569275"/>
            <a:ext cx="4336500" cy="5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The Suite by Goldman Sachs</a:t>
            </a:r>
            <a:endParaRPr sz="2100"/>
          </a:p>
        </p:txBody>
      </p:sp>
      <p:sp>
        <p:nvSpPr>
          <p:cNvPr id="431" name="Google Shape;431;p61"/>
          <p:cNvSpPr txBox="1"/>
          <p:nvPr>
            <p:ph idx="2" type="subTitle"/>
          </p:nvPr>
        </p:nvSpPr>
        <p:spPr>
          <a:xfrm>
            <a:off x="4810900" y="968375"/>
            <a:ext cx="3858900" cy="375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Our solution is a one-stop </a:t>
            </a:r>
            <a:r>
              <a:rPr lang="en"/>
              <a:t>financial </a:t>
            </a:r>
            <a:r>
              <a:rPr lang="en"/>
              <a:t>service hub</a:t>
            </a:r>
            <a:r>
              <a:rPr lang="en"/>
              <a:t> for companies who want to set up and maintain their own financial ecosystem</a:t>
            </a:r>
            <a:r>
              <a:rPr lang="en"/>
              <a:t>.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This platform provides </a:t>
            </a:r>
            <a:r>
              <a:rPr b="1" lang="en"/>
              <a:t>3</a:t>
            </a:r>
            <a:r>
              <a:rPr lang="en"/>
              <a:t> key features essential to a variety of SME uses, catering to business needs while leveraging on Goldman Sachs’ renowned portfolio.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We also understand that our target demographic vary greatly in size and capital, hence we have decided to give them the ability to choose the exact components they would like to use through a flexible pay-to-use tiering-based subscription system.</a:t>
            </a:r>
            <a:endParaRPr/>
          </a:p>
          <a:p>
            <a:pPr indent="0" lvl="0" marL="0" rtl="0" algn="l">
              <a:spcBef>
                <a:spcPts val="0"/>
              </a:spcBef>
              <a:spcAft>
                <a:spcPts val="0"/>
              </a:spcAft>
              <a:buNone/>
            </a:pPr>
            <a:r>
              <a:t/>
            </a:r>
            <a:endParaRPr/>
          </a:p>
        </p:txBody>
      </p:sp>
      <p:grpSp>
        <p:nvGrpSpPr>
          <p:cNvPr id="432" name="Google Shape;432;p61"/>
          <p:cNvGrpSpPr/>
          <p:nvPr/>
        </p:nvGrpSpPr>
        <p:grpSpPr>
          <a:xfrm>
            <a:off x="148595" y="1017049"/>
            <a:ext cx="4336384" cy="2849144"/>
            <a:chOff x="4196713" y="1566425"/>
            <a:chExt cx="843950" cy="1283225"/>
          </a:xfrm>
        </p:grpSpPr>
        <p:sp>
          <p:nvSpPr>
            <p:cNvPr id="433" name="Google Shape;433;p61"/>
            <p:cNvSpPr/>
            <p:nvPr/>
          </p:nvSpPr>
          <p:spPr>
            <a:xfrm>
              <a:off x="4196713" y="1566425"/>
              <a:ext cx="843950" cy="1283225"/>
            </a:xfrm>
            <a:custGeom>
              <a:rect b="b" l="l" r="r" t="t"/>
              <a:pathLst>
                <a:path extrusionOk="0" h="51329" w="33758">
                  <a:moveTo>
                    <a:pt x="2587" y="0"/>
                  </a:moveTo>
                  <a:cubicBezTo>
                    <a:pt x="1162" y="0"/>
                    <a:pt x="0" y="1163"/>
                    <a:pt x="0" y="2600"/>
                  </a:cubicBezTo>
                  <a:lnTo>
                    <a:pt x="0" y="48730"/>
                  </a:lnTo>
                  <a:cubicBezTo>
                    <a:pt x="0" y="50167"/>
                    <a:pt x="1162" y="51329"/>
                    <a:pt x="2587" y="51329"/>
                  </a:cubicBezTo>
                  <a:lnTo>
                    <a:pt x="31158" y="51329"/>
                  </a:lnTo>
                  <a:cubicBezTo>
                    <a:pt x="32595" y="51329"/>
                    <a:pt x="33758" y="50167"/>
                    <a:pt x="33758" y="48730"/>
                  </a:cubicBezTo>
                  <a:lnTo>
                    <a:pt x="33758" y="2600"/>
                  </a:lnTo>
                  <a:cubicBezTo>
                    <a:pt x="33758" y="1163"/>
                    <a:pt x="32595" y="0"/>
                    <a:pt x="311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1"/>
            <p:cNvSpPr/>
            <p:nvPr/>
          </p:nvSpPr>
          <p:spPr>
            <a:xfrm>
              <a:off x="4196713" y="1566425"/>
              <a:ext cx="843950" cy="1128425"/>
            </a:xfrm>
            <a:custGeom>
              <a:rect b="b" l="l" r="r" t="t"/>
              <a:pathLst>
                <a:path extrusionOk="0" h="45137" w="33758">
                  <a:moveTo>
                    <a:pt x="2587" y="0"/>
                  </a:moveTo>
                  <a:cubicBezTo>
                    <a:pt x="1162" y="0"/>
                    <a:pt x="0" y="1163"/>
                    <a:pt x="0" y="2600"/>
                  </a:cubicBezTo>
                  <a:lnTo>
                    <a:pt x="0" y="45137"/>
                  </a:lnTo>
                  <a:lnTo>
                    <a:pt x="33758" y="45137"/>
                  </a:lnTo>
                  <a:lnTo>
                    <a:pt x="33758" y="2600"/>
                  </a:lnTo>
                  <a:cubicBezTo>
                    <a:pt x="33758" y="1163"/>
                    <a:pt x="32595" y="0"/>
                    <a:pt x="311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1"/>
            <p:cNvSpPr/>
            <p:nvPr/>
          </p:nvSpPr>
          <p:spPr>
            <a:xfrm>
              <a:off x="4232938" y="1619000"/>
              <a:ext cx="765275" cy="1036650"/>
            </a:xfrm>
            <a:custGeom>
              <a:rect b="b" l="l" r="r" t="t"/>
              <a:pathLst>
                <a:path extrusionOk="0" h="41466" w="30611">
                  <a:moveTo>
                    <a:pt x="1" y="0"/>
                  </a:moveTo>
                  <a:lnTo>
                    <a:pt x="1" y="41466"/>
                  </a:lnTo>
                  <a:lnTo>
                    <a:pt x="30611" y="41466"/>
                  </a:lnTo>
                  <a:lnTo>
                    <a:pt x="30611" y="0"/>
                  </a:ln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36" name="Google Shape;436;p61"/>
          <p:cNvPicPr preferRelativeResize="0"/>
          <p:nvPr/>
        </p:nvPicPr>
        <p:blipFill>
          <a:blip r:embed="rId4">
            <a:alphaModFix/>
          </a:blip>
          <a:stretch>
            <a:fillRect/>
          </a:stretch>
        </p:blipFill>
        <p:spPr>
          <a:xfrm>
            <a:off x="348118" y="1149283"/>
            <a:ext cx="3937516" cy="22840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2"/>
          <p:cNvSpPr txBox="1"/>
          <p:nvPr>
            <p:ph type="title"/>
          </p:nvPr>
        </p:nvSpPr>
        <p:spPr>
          <a:xfrm>
            <a:off x="724800" y="540000"/>
            <a:ext cx="76944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Service 1: Payment Infrastructure</a:t>
            </a:r>
            <a:endParaRPr>
              <a:solidFill>
                <a:schemeClr val="accent6"/>
              </a:solidFill>
            </a:endParaRPr>
          </a:p>
        </p:txBody>
      </p:sp>
      <p:sp>
        <p:nvSpPr>
          <p:cNvPr id="442" name="Google Shape;442;p62"/>
          <p:cNvSpPr txBox="1"/>
          <p:nvPr>
            <p:ph idx="4294967295" type="subTitle"/>
          </p:nvPr>
        </p:nvSpPr>
        <p:spPr>
          <a:xfrm>
            <a:off x="724800" y="1017625"/>
            <a:ext cx="7959300" cy="3105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accent4"/>
                </a:solidFill>
              </a:rPr>
              <a:t>Companies – especially those involved in e-commerce or sales – who deal with a large customer base might want to introduce their own payment methods to better help them integrate them into their ecosystem. This is commonly in the form of a credit card. </a:t>
            </a:r>
            <a:endParaRPr>
              <a:solidFill>
                <a:schemeClr val="accent4"/>
              </a:solidFill>
            </a:endParaRPr>
          </a:p>
          <a:p>
            <a:pPr indent="0" lvl="0" marL="0" rtl="0" algn="just">
              <a:spcBef>
                <a:spcPts val="1600"/>
              </a:spcBef>
              <a:spcAft>
                <a:spcPts val="0"/>
              </a:spcAft>
              <a:buNone/>
            </a:pPr>
            <a:r>
              <a:rPr lang="en">
                <a:solidFill>
                  <a:schemeClr val="accent4"/>
                </a:solidFill>
              </a:rPr>
              <a:t>The Suite aims to leverage on pre-existing architecture and expertise from Goldman Sachs to provide a quick way to </a:t>
            </a:r>
            <a:r>
              <a:rPr b="1" lang="en">
                <a:solidFill>
                  <a:schemeClr val="accent4"/>
                </a:solidFill>
              </a:rPr>
              <a:t>build and maintain digital payment methods</a:t>
            </a:r>
            <a:r>
              <a:rPr lang="en">
                <a:solidFill>
                  <a:schemeClr val="accent4"/>
                </a:solidFill>
              </a:rPr>
              <a:t>, while </a:t>
            </a:r>
            <a:r>
              <a:rPr lang="en">
                <a:solidFill>
                  <a:schemeClr val="accent4"/>
                </a:solidFill>
              </a:rPr>
              <a:t>adhering</a:t>
            </a:r>
            <a:r>
              <a:rPr lang="en">
                <a:solidFill>
                  <a:schemeClr val="accent4"/>
                </a:solidFill>
              </a:rPr>
              <a:t> to security and compliance standards. </a:t>
            </a:r>
            <a:endParaRPr>
              <a:solidFill>
                <a:schemeClr val="accent4"/>
              </a:solidFill>
            </a:endParaRPr>
          </a:p>
          <a:p>
            <a:pPr indent="0" lvl="0" marL="0" rtl="0" algn="just">
              <a:spcBef>
                <a:spcPts val="1600"/>
              </a:spcBef>
              <a:spcAft>
                <a:spcPts val="0"/>
              </a:spcAft>
              <a:buNone/>
            </a:pPr>
            <a:r>
              <a:rPr lang="en">
                <a:solidFill>
                  <a:schemeClr val="accent4"/>
                </a:solidFill>
              </a:rPr>
              <a:t>Users may </a:t>
            </a:r>
            <a:r>
              <a:rPr b="1" lang="en">
                <a:solidFill>
                  <a:schemeClr val="accent4"/>
                </a:solidFill>
              </a:rPr>
              <a:t>customise</a:t>
            </a:r>
            <a:r>
              <a:rPr lang="en">
                <a:solidFill>
                  <a:schemeClr val="accent4"/>
                </a:solidFill>
              </a:rPr>
              <a:t> their credit cards by being able to the </a:t>
            </a:r>
            <a:r>
              <a:rPr lang="en">
                <a:solidFill>
                  <a:schemeClr val="accent4"/>
                </a:solidFill>
              </a:rPr>
              <a:t>ability</a:t>
            </a:r>
            <a:r>
              <a:rPr lang="en">
                <a:solidFill>
                  <a:schemeClr val="accent4"/>
                </a:solidFill>
              </a:rPr>
              <a:t> to turn on and off parameters such as interest rates, annual fees, transfer fees and credit line, all in real time.</a:t>
            </a:r>
            <a:endParaRPr>
              <a:solidFill>
                <a:schemeClr val="accent4"/>
              </a:solidFill>
            </a:endParaRPr>
          </a:p>
          <a:p>
            <a:pPr indent="0" lvl="0" marL="0" rtl="0" algn="just">
              <a:spcBef>
                <a:spcPts val="1600"/>
              </a:spcBef>
              <a:spcAft>
                <a:spcPts val="0"/>
              </a:spcAft>
              <a:buNone/>
            </a:pPr>
            <a:r>
              <a:rPr lang="en">
                <a:solidFill>
                  <a:schemeClr val="accent4"/>
                </a:solidFill>
              </a:rPr>
              <a:t>Users are also able to </a:t>
            </a:r>
            <a:r>
              <a:rPr b="1" lang="en">
                <a:solidFill>
                  <a:schemeClr val="accent4"/>
                </a:solidFill>
              </a:rPr>
              <a:t>view usage insights</a:t>
            </a:r>
            <a:r>
              <a:rPr lang="en">
                <a:solidFill>
                  <a:schemeClr val="accent4"/>
                </a:solidFill>
              </a:rPr>
              <a:t> in toggleable weekly, monthly, and yearly values.</a:t>
            </a:r>
            <a:endParaRPr>
              <a:solidFill>
                <a:schemeClr val="accent4"/>
              </a:solidFill>
            </a:endParaRPr>
          </a:p>
          <a:p>
            <a:pPr indent="0" lvl="0" marL="0" rtl="0" algn="just">
              <a:spcBef>
                <a:spcPts val="1600"/>
              </a:spcBef>
              <a:spcAft>
                <a:spcPts val="0"/>
              </a:spcAft>
              <a:buNone/>
            </a:pPr>
            <a:r>
              <a:t/>
            </a:r>
            <a:endParaRPr>
              <a:solidFill>
                <a:schemeClr val="accent4"/>
              </a:solidFill>
            </a:endParaRPr>
          </a:p>
          <a:p>
            <a:pPr indent="0" lvl="0" marL="0" rtl="0" algn="just">
              <a:spcBef>
                <a:spcPts val="1600"/>
              </a:spcBef>
              <a:spcAft>
                <a:spcPts val="1600"/>
              </a:spcAft>
              <a:buNone/>
            </a:pPr>
            <a:r>
              <a:t/>
            </a:r>
            <a:endParaRPr>
              <a:solidFill>
                <a:schemeClr val="accent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3"/>
          <p:cNvSpPr txBox="1"/>
          <p:nvPr>
            <p:ph type="title"/>
          </p:nvPr>
        </p:nvSpPr>
        <p:spPr>
          <a:xfrm>
            <a:off x="724800" y="540000"/>
            <a:ext cx="76944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Service 2: Data Analytics</a:t>
            </a:r>
            <a:endParaRPr/>
          </a:p>
          <a:p>
            <a:pPr indent="0" lvl="0" marL="0" rtl="0" algn="ctr">
              <a:spcBef>
                <a:spcPts val="0"/>
              </a:spcBef>
              <a:spcAft>
                <a:spcPts val="0"/>
              </a:spcAft>
              <a:buNone/>
            </a:pPr>
            <a:r>
              <a:t/>
            </a:r>
            <a:endParaRPr/>
          </a:p>
        </p:txBody>
      </p:sp>
      <p:sp>
        <p:nvSpPr>
          <p:cNvPr id="448" name="Google Shape;448;p63"/>
          <p:cNvSpPr txBox="1"/>
          <p:nvPr>
            <p:ph idx="4294967295" type="subTitle"/>
          </p:nvPr>
        </p:nvSpPr>
        <p:spPr>
          <a:xfrm>
            <a:off x="724800" y="1017625"/>
            <a:ext cx="7959300" cy="3105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accent4"/>
                </a:solidFill>
              </a:rPr>
              <a:t>For companies that regularly generate vast amounts of data, this feature provides the means to translate that information into </a:t>
            </a:r>
            <a:r>
              <a:rPr b="1" lang="en">
                <a:solidFill>
                  <a:schemeClr val="accent4"/>
                </a:solidFill>
              </a:rPr>
              <a:t>meaningful insights</a:t>
            </a:r>
            <a:r>
              <a:rPr lang="en">
                <a:solidFill>
                  <a:schemeClr val="accent4"/>
                </a:solidFill>
              </a:rPr>
              <a:t> that would help guide important decisions. </a:t>
            </a:r>
            <a:endParaRPr>
              <a:solidFill>
                <a:schemeClr val="accent4"/>
              </a:solidFill>
            </a:endParaRPr>
          </a:p>
          <a:p>
            <a:pPr indent="0" lvl="0" marL="0" rtl="0" algn="just">
              <a:spcBef>
                <a:spcPts val="1600"/>
              </a:spcBef>
              <a:spcAft>
                <a:spcPts val="0"/>
              </a:spcAft>
              <a:buNone/>
            </a:pPr>
            <a:r>
              <a:rPr lang="en">
                <a:solidFill>
                  <a:schemeClr val="accent4"/>
                </a:solidFill>
              </a:rPr>
              <a:t>We aim to do so by leveraging on Goldman Sachs’ pre-existing data analytics software. This removes users’ needs to develop their own data pipelines and models, saving them time by enabling rapid analysis. Additionally, if they provide us with a stream of data that gets updated in set intervals </a:t>
            </a:r>
            <a:r>
              <a:rPr lang="en">
                <a:solidFill>
                  <a:schemeClr val="accent4"/>
                </a:solidFill>
              </a:rPr>
              <a:t>instead</a:t>
            </a:r>
            <a:r>
              <a:rPr lang="en">
                <a:solidFill>
                  <a:schemeClr val="accent4"/>
                </a:solidFill>
              </a:rPr>
              <a:t> of </a:t>
            </a:r>
            <a:r>
              <a:rPr lang="en">
                <a:solidFill>
                  <a:schemeClr val="accent4"/>
                </a:solidFill>
              </a:rPr>
              <a:t>snapshot</a:t>
            </a:r>
            <a:r>
              <a:rPr lang="en">
                <a:solidFill>
                  <a:schemeClr val="accent4"/>
                </a:solidFill>
              </a:rPr>
              <a:t> data, the platform will be able to perform real time analytics, leading to greater accuracy.</a:t>
            </a:r>
            <a:endParaRPr>
              <a:solidFill>
                <a:schemeClr val="accent4"/>
              </a:solidFill>
            </a:endParaRPr>
          </a:p>
          <a:p>
            <a:pPr indent="0" lvl="0" marL="0" rtl="0" algn="just">
              <a:spcBef>
                <a:spcPts val="1600"/>
              </a:spcBef>
              <a:spcAft>
                <a:spcPts val="1600"/>
              </a:spcAft>
              <a:buNone/>
            </a:pPr>
            <a:r>
              <a:rPr lang="en">
                <a:solidFill>
                  <a:schemeClr val="accent4"/>
                </a:solidFill>
              </a:rPr>
              <a:t>Furthermore, companies will have access to years of market insights derived by Goldman Sachs. We hope this provides smaller companies with data that they would not otherwise have and allow them to make better decisions.</a:t>
            </a:r>
            <a:endParaRPr>
              <a:solidFill>
                <a:schemeClr val="accent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4"/>
          <p:cNvSpPr txBox="1"/>
          <p:nvPr>
            <p:ph type="title"/>
          </p:nvPr>
        </p:nvSpPr>
        <p:spPr>
          <a:xfrm>
            <a:off x="724800" y="540000"/>
            <a:ext cx="76944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Service 3: Asset Management</a:t>
            </a:r>
            <a:endParaRPr/>
          </a:p>
          <a:p>
            <a:pPr indent="0" lvl="0" marL="0" rtl="0" algn="ctr">
              <a:spcBef>
                <a:spcPts val="0"/>
              </a:spcBef>
              <a:spcAft>
                <a:spcPts val="0"/>
              </a:spcAft>
              <a:buNone/>
            </a:pPr>
            <a:r>
              <a:t/>
            </a:r>
            <a:endParaRPr/>
          </a:p>
        </p:txBody>
      </p:sp>
      <p:sp>
        <p:nvSpPr>
          <p:cNvPr id="454" name="Google Shape;454;p64"/>
          <p:cNvSpPr txBox="1"/>
          <p:nvPr>
            <p:ph idx="4294967295" type="subTitle"/>
          </p:nvPr>
        </p:nvSpPr>
        <p:spPr>
          <a:xfrm>
            <a:off x="724800" y="1017625"/>
            <a:ext cx="7959300" cy="33978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solidFill>
                  <a:schemeClr val="accent4"/>
                </a:solidFill>
              </a:rPr>
              <a:t>SMEs tend to struggle with a lack of information in comparison to big firms. Goldman Sachs can leverage their access to expertise in risk management and market analytics to aid SMEs engaging in asset management to make </a:t>
            </a:r>
            <a:r>
              <a:rPr b="1" lang="en">
                <a:solidFill>
                  <a:schemeClr val="accent4"/>
                </a:solidFill>
              </a:rPr>
              <a:t>more informed investment decisions </a:t>
            </a:r>
            <a:r>
              <a:rPr lang="en">
                <a:solidFill>
                  <a:schemeClr val="accent4"/>
                </a:solidFill>
              </a:rPr>
              <a:t>with proper information. We aim to provide the following stock information in hopes of helping companies make more insightful decisions, </a:t>
            </a:r>
            <a:endParaRPr>
              <a:solidFill>
                <a:schemeClr val="accent4"/>
              </a:solidFill>
            </a:endParaRPr>
          </a:p>
          <a:p>
            <a:pPr indent="-317500" lvl="0" marL="457200" rtl="0" algn="just">
              <a:lnSpc>
                <a:spcPct val="100000"/>
              </a:lnSpc>
              <a:spcBef>
                <a:spcPts val="1000"/>
              </a:spcBef>
              <a:spcAft>
                <a:spcPts val="0"/>
              </a:spcAft>
              <a:buClr>
                <a:schemeClr val="accent4"/>
              </a:buClr>
              <a:buSzPts val="1400"/>
              <a:buAutoNum type="arabicParenR"/>
            </a:pPr>
            <a:r>
              <a:rPr b="1" lang="en">
                <a:solidFill>
                  <a:schemeClr val="accent4"/>
                </a:solidFill>
              </a:rPr>
              <a:t>Historical Pricings</a:t>
            </a:r>
            <a:r>
              <a:rPr lang="en">
                <a:solidFill>
                  <a:schemeClr val="accent4"/>
                </a:solidFill>
              </a:rPr>
              <a:t> of a Selected Stock</a:t>
            </a:r>
            <a:endParaRPr>
              <a:solidFill>
                <a:schemeClr val="accent4"/>
              </a:solidFill>
            </a:endParaRPr>
          </a:p>
          <a:p>
            <a:pPr indent="-317500" lvl="0" marL="457200" rtl="0" algn="just">
              <a:lnSpc>
                <a:spcPct val="100000"/>
              </a:lnSpc>
              <a:spcBef>
                <a:spcPts val="0"/>
              </a:spcBef>
              <a:spcAft>
                <a:spcPts val="0"/>
              </a:spcAft>
              <a:buClr>
                <a:schemeClr val="accent4"/>
              </a:buClr>
              <a:buSzPts val="1400"/>
              <a:buAutoNum type="arabicParenR"/>
            </a:pPr>
            <a:r>
              <a:rPr b="1" lang="en">
                <a:solidFill>
                  <a:schemeClr val="accent4"/>
                </a:solidFill>
              </a:rPr>
              <a:t>Upcoming Listings</a:t>
            </a:r>
            <a:r>
              <a:rPr lang="en">
                <a:solidFill>
                  <a:schemeClr val="accent4"/>
                </a:solidFill>
              </a:rPr>
              <a:t> Available to only Partner Companies</a:t>
            </a:r>
            <a:endParaRPr>
              <a:solidFill>
                <a:schemeClr val="accent4"/>
              </a:solidFill>
            </a:endParaRPr>
          </a:p>
          <a:p>
            <a:pPr indent="-317500" lvl="0" marL="457200" rtl="0" algn="just">
              <a:lnSpc>
                <a:spcPct val="100000"/>
              </a:lnSpc>
              <a:spcBef>
                <a:spcPts val="0"/>
              </a:spcBef>
              <a:spcAft>
                <a:spcPts val="0"/>
              </a:spcAft>
              <a:buClr>
                <a:schemeClr val="accent4"/>
              </a:buClr>
              <a:buSzPts val="1400"/>
              <a:buAutoNum type="arabicParenR"/>
            </a:pPr>
            <a:r>
              <a:rPr b="1" lang="en">
                <a:solidFill>
                  <a:schemeClr val="accent4"/>
                </a:solidFill>
              </a:rPr>
              <a:t>Risk Analysis</a:t>
            </a:r>
            <a:r>
              <a:rPr lang="en">
                <a:solidFill>
                  <a:schemeClr val="accent4"/>
                </a:solidFill>
              </a:rPr>
              <a:t> Calculator</a:t>
            </a:r>
            <a:endParaRPr>
              <a:solidFill>
                <a:schemeClr val="accent4"/>
              </a:solidFill>
            </a:endParaRPr>
          </a:p>
          <a:p>
            <a:pPr indent="0" lvl="0" marL="0" rtl="0" algn="just">
              <a:lnSpc>
                <a:spcPct val="100000"/>
              </a:lnSpc>
              <a:spcBef>
                <a:spcPts val="1000"/>
              </a:spcBef>
              <a:spcAft>
                <a:spcPts val="1000"/>
              </a:spcAft>
              <a:buClr>
                <a:schemeClr val="dk1"/>
              </a:buClr>
              <a:buSzPts val="1100"/>
              <a:buFont typeface="Arial"/>
              <a:buNone/>
            </a:pPr>
            <a:r>
              <a:rPr lang="en">
                <a:solidFill>
                  <a:schemeClr val="accent4"/>
                </a:solidFill>
              </a:rPr>
              <a:t>Moreover, regulation is often viewed as a challenge for non banking financial companies to break into the asset management space. In the absence of a banking licence, SMEs are restricted from holding funds of their clients, but by leveraging Goldman Sachs as an established licensed investment banking firm, SMEs that wish to provide asset management services can rely on Goldman Sachs to hold funds for their clients. </a:t>
            </a:r>
            <a:endParaRPr>
              <a:solidFill>
                <a:schemeClr val="accent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5"/>
          <p:cNvSpPr txBox="1"/>
          <p:nvPr>
            <p:ph type="title"/>
          </p:nvPr>
        </p:nvSpPr>
        <p:spPr>
          <a:xfrm>
            <a:off x="724800" y="540000"/>
            <a:ext cx="76944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Solution Architecture</a:t>
            </a:r>
            <a:endParaRPr/>
          </a:p>
        </p:txBody>
      </p:sp>
      <p:pic>
        <p:nvPicPr>
          <p:cNvPr id="460" name="Google Shape;460;p65"/>
          <p:cNvPicPr preferRelativeResize="0"/>
          <p:nvPr/>
        </p:nvPicPr>
        <p:blipFill>
          <a:blip r:embed="rId3">
            <a:alphaModFix/>
          </a:blip>
          <a:stretch>
            <a:fillRect/>
          </a:stretch>
        </p:blipFill>
        <p:spPr>
          <a:xfrm>
            <a:off x="2182025" y="1017600"/>
            <a:ext cx="4698710" cy="382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6"/>
          <p:cNvSpPr txBox="1"/>
          <p:nvPr>
            <p:ph type="title"/>
          </p:nvPr>
        </p:nvSpPr>
        <p:spPr>
          <a:xfrm>
            <a:off x="724800" y="540000"/>
            <a:ext cx="76944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Moving Forward</a:t>
            </a:r>
            <a:endParaRPr/>
          </a:p>
        </p:txBody>
      </p:sp>
      <p:sp>
        <p:nvSpPr>
          <p:cNvPr id="466" name="Google Shape;466;p66"/>
          <p:cNvSpPr txBox="1"/>
          <p:nvPr>
            <p:ph idx="1" type="body"/>
          </p:nvPr>
        </p:nvSpPr>
        <p:spPr>
          <a:xfrm>
            <a:off x="713225" y="1498825"/>
            <a:ext cx="7717800" cy="3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AI Trend Analytics </a:t>
            </a:r>
            <a:r>
              <a:rPr lang="en"/>
              <a:t>- Analysing market information with AI to </a:t>
            </a:r>
            <a:r>
              <a:rPr lang="en"/>
              <a:t>improve</a:t>
            </a:r>
            <a:r>
              <a:rPr lang="en"/>
              <a:t> the time to market to investment products. Values added for users who strive for increased speed in product </a:t>
            </a:r>
            <a:r>
              <a:rPr lang="en"/>
              <a:t>delivery.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Advanced Analytics</a:t>
            </a:r>
            <a:r>
              <a:rPr lang="en"/>
              <a:t> - Build on existing data analytics infrastructure, we can aim to improve the scope of our analysis by conducting analysis historical </a:t>
            </a:r>
            <a:r>
              <a:rPr lang="en"/>
              <a:t>defaults</a:t>
            </a:r>
            <a:r>
              <a:rPr lang="en"/>
              <a:t> and financial data to generate </a:t>
            </a:r>
            <a:r>
              <a:rPr lang="en"/>
              <a:t>predicted</a:t>
            </a:r>
            <a:r>
              <a:rPr lang="en"/>
              <a:t> probability of default rate. This give users the ability to make informed </a:t>
            </a:r>
            <a:r>
              <a:rPr lang="en"/>
              <a:t>decisions while reducing risk to themselves.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Extension of Related AMS to Fields</a:t>
            </a:r>
            <a:r>
              <a:rPr lang="en"/>
              <a:t> - Further providing our technologies and  insights to other companies in the field, micro financing or </a:t>
            </a:r>
            <a:r>
              <a:rPr lang="en"/>
              <a:t>investment</a:t>
            </a:r>
            <a:r>
              <a:rPr lang="en"/>
              <a:t> firms to name a few, These </a:t>
            </a:r>
            <a:r>
              <a:rPr lang="en"/>
              <a:t>insights</a:t>
            </a:r>
            <a:r>
              <a:rPr lang="en"/>
              <a:t> can be leveraged upon to make informed decisions. In the context of </a:t>
            </a:r>
            <a:r>
              <a:rPr lang="en"/>
              <a:t>micro financing</a:t>
            </a:r>
            <a:r>
              <a:rPr lang="en"/>
              <a:t> companies, these insights allows for better understanding of which companies are in need of </a:t>
            </a:r>
            <a:r>
              <a:rPr lang="en"/>
              <a:t>micro financing</a:t>
            </a:r>
            <a:r>
              <a:rPr lang="en"/>
              <a:t> to run their operations . </a:t>
            </a:r>
            <a:endParaRPr/>
          </a:p>
        </p:txBody>
      </p:sp>
      <p:sp>
        <p:nvSpPr>
          <p:cNvPr id="467" name="Google Shape;467;p66"/>
          <p:cNvSpPr txBox="1"/>
          <p:nvPr>
            <p:ph idx="2" type="subTitle"/>
          </p:nvPr>
        </p:nvSpPr>
        <p:spPr>
          <a:xfrm>
            <a:off x="718175" y="1091325"/>
            <a:ext cx="7694400" cy="30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Scaling our Solution with New Implementations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randing Consulting by Slidego">
  <a:themeElements>
    <a:clrScheme name="Simple Light">
      <a:dk1>
        <a:srgbClr val="000000"/>
      </a:dk1>
      <a:lt1>
        <a:srgbClr val="FFFFFF"/>
      </a:lt1>
      <a:dk2>
        <a:srgbClr val="595959"/>
      </a:dk2>
      <a:lt2>
        <a:srgbClr val="EEEEEE"/>
      </a:lt2>
      <a:accent1>
        <a:srgbClr val="FDDD6D"/>
      </a:accent1>
      <a:accent2>
        <a:srgbClr val="DEE4D6"/>
      </a:accent2>
      <a:accent3>
        <a:srgbClr val="FC8E96"/>
      </a:accent3>
      <a:accent4>
        <a:srgbClr val="0B5670"/>
      </a:accent4>
      <a:accent5>
        <a:srgbClr val="EEECEA"/>
      </a:accent5>
      <a:accent6>
        <a:srgbClr val="FDDD6D"/>
      </a:accent6>
      <a:hlink>
        <a:srgbClr val="0B567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inancial Consulting by Slidesgo">
  <a:themeElements>
    <a:clrScheme name="Simple Light">
      <a:dk1>
        <a:srgbClr val="000000"/>
      </a:dk1>
      <a:lt1>
        <a:srgbClr val="FFFFFF"/>
      </a:lt1>
      <a:dk2>
        <a:srgbClr val="595959"/>
      </a:dk2>
      <a:lt2>
        <a:srgbClr val="EEEEEE"/>
      </a:lt2>
      <a:accent1>
        <a:srgbClr val="1EAAC6"/>
      </a:accent1>
      <a:accent2>
        <a:srgbClr val="69D7ED"/>
      </a:accent2>
      <a:accent3>
        <a:srgbClr val="C3F2FC"/>
      </a:accent3>
      <a:accent4>
        <a:srgbClr val="00406A"/>
      </a:accent4>
      <a:accent5>
        <a:srgbClr val="125784"/>
      </a:accent5>
      <a:accent6>
        <a:srgbClr val="3274A0"/>
      </a:accent6>
      <a:hlink>
        <a:srgbClr val="00406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