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1" r:id="rId16"/>
    <p:sldId id="272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57456A-61AF-13BE-68BC-25DDFBF1673F}" v="1" dt="2024-08-06T06:48:44.0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B43BE1-AE0F-409A-8F5F-EA045062C65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2DD51B8-985B-4700-A4C1-8C07DBC28F59}">
      <dgm:prSet/>
      <dgm:spPr/>
      <dgm:t>
        <a:bodyPr/>
        <a:lstStyle/>
        <a:p>
          <a:r>
            <a:rPr lang="en-US"/>
            <a:t>Moving Average can smooth out the data, reducing the noise</a:t>
          </a:r>
        </a:p>
      </dgm:t>
    </dgm:pt>
    <dgm:pt modelId="{33D58FDE-3CA6-4C26-B17C-978DD92A7441}" type="parTrans" cxnId="{6762F816-5E69-47B1-8F98-8A2E255A71CF}">
      <dgm:prSet/>
      <dgm:spPr/>
      <dgm:t>
        <a:bodyPr/>
        <a:lstStyle/>
        <a:p>
          <a:endParaRPr lang="en-US"/>
        </a:p>
      </dgm:t>
    </dgm:pt>
    <dgm:pt modelId="{B92EE592-FE70-43C2-BF5C-E6F5A8CB36EC}" type="sibTrans" cxnId="{6762F816-5E69-47B1-8F98-8A2E255A71CF}">
      <dgm:prSet/>
      <dgm:spPr/>
      <dgm:t>
        <a:bodyPr/>
        <a:lstStyle/>
        <a:p>
          <a:endParaRPr lang="en-US"/>
        </a:p>
      </dgm:t>
    </dgm:pt>
    <dgm:pt modelId="{78A6626B-2B9E-47C9-BDDA-EE5FFFF9EC6E}">
      <dgm:prSet/>
      <dgm:spPr/>
      <dgm:t>
        <a:bodyPr/>
        <a:lstStyle/>
        <a:p>
          <a:r>
            <a:rPr lang="en-US"/>
            <a:t>What will be the effect of this if we applied in LSTM?</a:t>
          </a:r>
        </a:p>
      </dgm:t>
    </dgm:pt>
    <dgm:pt modelId="{937D8299-B7C5-4C24-8FB8-27963BF52CF4}" type="parTrans" cxnId="{D2760627-B1BC-4A7B-B51F-5458BA359292}">
      <dgm:prSet/>
      <dgm:spPr/>
      <dgm:t>
        <a:bodyPr/>
        <a:lstStyle/>
        <a:p>
          <a:endParaRPr lang="en-US"/>
        </a:p>
      </dgm:t>
    </dgm:pt>
    <dgm:pt modelId="{EC405841-4126-40BA-8F38-5BDA5125AA5A}" type="sibTrans" cxnId="{D2760627-B1BC-4A7B-B51F-5458BA359292}">
      <dgm:prSet/>
      <dgm:spPr/>
      <dgm:t>
        <a:bodyPr/>
        <a:lstStyle/>
        <a:p>
          <a:endParaRPr lang="en-US"/>
        </a:p>
      </dgm:t>
    </dgm:pt>
    <dgm:pt modelId="{D120E6E8-87E3-4AC9-AC2F-032A7386658F}" type="pres">
      <dgm:prSet presAssocID="{C0B43BE1-AE0F-409A-8F5F-EA045062C658}" presName="root" presStyleCnt="0">
        <dgm:presLayoutVars>
          <dgm:dir/>
          <dgm:resizeHandles val="exact"/>
        </dgm:presLayoutVars>
      </dgm:prSet>
      <dgm:spPr/>
    </dgm:pt>
    <dgm:pt modelId="{F32068B5-2E6B-476A-951F-42E0250FF9BF}" type="pres">
      <dgm:prSet presAssocID="{72DD51B8-985B-4700-A4C1-8C07DBC28F59}" presName="compNode" presStyleCnt="0"/>
      <dgm:spPr/>
    </dgm:pt>
    <dgm:pt modelId="{26EA830A-C89E-4CC3-AB03-8A5A77995CD6}" type="pres">
      <dgm:prSet presAssocID="{72DD51B8-985B-4700-A4C1-8C07DBC28F59}" presName="bgRect" presStyleLbl="bgShp" presStyleIdx="0" presStyleCnt="2"/>
      <dgm:spPr/>
    </dgm:pt>
    <dgm:pt modelId="{F06DB2A8-2D13-4C93-9B44-5E9FD9481DDD}" type="pres">
      <dgm:prSet presAssocID="{72DD51B8-985B-4700-A4C1-8C07DBC28F5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9F7318A2-1A92-4EC2-BB91-5FDA6592BCBC}" type="pres">
      <dgm:prSet presAssocID="{72DD51B8-985B-4700-A4C1-8C07DBC28F59}" presName="spaceRect" presStyleCnt="0"/>
      <dgm:spPr/>
    </dgm:pt>
    <dgm:pt modelId="{C256E179-7F01-4000-9EBE-824A8B92155E}" type="pres">
      <dgm:prSet presAssocID="{72DD51B8-985B-4700-A4C1-8C07DBC28F59}" presName="parTx" presStyleLbl="revTx" presStyleIdx="0" presStyleCnt="2">
        <dgm:presLayoutVars>
          <dgm:chMax val="0"/>
          <dgm:chPref val="0"/>
        </dgm:presLayoutVars>
      </dgm:prSet>
      <dgm:spPr/>
    </dgm:pt>
    <dgm:pt modelId="{8B3D6C80-4B9A-48AE-AE05-10CCF6613FE3}" type="pres">
      <dgm:prSet presAssocID="{B92EE592-FE70-43C2-BF5C-E6F5A8CB36EC}" presName="sibTrans" presStyleCnt="0"/>
      <dgm:spPr/>
    </dgm:pt>
    <dgm:pt modelId="{5FA8C0B0-7609-4192-8D92-90A6F3720E0E}" type="pres">
      <dgm:prSet presAssocID="{78A6626B-2B9E-47C9-BDDA-EE5FFFF9EC6E}" presName="compNode" presStyleCnt="0"/>
      <dgm:spPr/>
    </dgm:pt>
    <dgm:pt modelId="{3596DE5A-BB89-45C6-8206-CCE8C6AF799F}" type="pres">
      <dgm:prSet presAssocID="{78A6626B-2B9E-47C9-BDDA-EE5FFFF9EC6E}" presName="bgRect" presStyleLbl="bgShp" presStyleIdx="1" presStyleCnt="2"/>
      <dgm:spPr/>
    </dgm:pt>
    <dgm:pt modelId="{307B4D91-AF46-4874-A722-21EC99D0AFE6}" type="pres">
      <dgm:prSet presAssocID="{78A6626B-2B9E-47C9-BDDA-EE5FFFF9EC6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13B0128B-C28D-48F2-8AE4-7EB7613EBA2D}" type="pres">
      <dgm:prSet presAssocID="{78A6626B-2B9E-47C9-BDDA-EE5FFFF9EC6E}" presName="spaceRect" presStyleCnt="0"/>
      <dgm:spPr/>
    </dgm:pt>
    <dgm:pt modelId="{FB656677-C6E7-4F97-95E4-71D219CA93A6}" type="pres">
      <dgm:prSet presAssocID="{78A6626B-2B9E-47C9-BDDA-EE5FFFF9EC6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762F816-5E69-47B1-8F98-8A2E255A71CF}" srcId="{C0B43BE1-AE0F-409A-8F5F-EA045062C658}" destId="{72DD51B8-985B-4700-A4C1-8C07DBC28F59}" srcOrd="0" destOrd="0" parTransId="{33D58FDE-3CA6-4C26-B17C-978DD92A7441}" sibTransId="{B92EE592-FE70-43C2-BF5C-E6F5A8CB36EC}"/>
    <dgm:cxn modelId="{D2760627-B1BC-4A7B-B51F-5458BA359292}" srcId="{C0B43BE1-AE0F-409A-8F5F-EA045062C658}" destId="{78A6626B-2B9E-47C9-BDDA-EE5FFFF9EC6E}" srcOrd="1" destOrd="0" parTransId="{937D8299-B7C5-4C24-8FB8-27963BF52CF4}" sibTransId="{EC405841-4126-40BA-8F38-5BDA5125AA5A}"/>
    <dgm:cxn modelId="{6451A031-004E-4E98-B72B-194E8013A6E2}" type="presOf" srcId="{78A6626B-2B9E-47C9-BDDA-EE5FFFF9EC6E}" destId="{FB656677-C6E7-4F97-95E4-71D219CA93A6}" srcOrd="0" destOrd="0" presId="urn:microsoft.com/office/officeart/2018/2/layout/IconVerticalSolidList"/>
    <dgm:cxn modelId="{388B89A0-37ED-41D0-976F-6C0126979BA2}" type="presOf" srcId="{72DD51B8-985B-4700-A4C1-8C07DBC28F59}" destId="{C256E179-7F01-4000-9EBE-824A8B92155E}" srcOrd="0" destOrd="0" presId="urn:microsoft.com/office/officeart/2018/2/layout/IconVerticalSolidList"/>
    <dgm:cxn modelId="{B6A8C5D1-3B58-41CC-9FDF-A3EFC687BC87}" type="presOf" srcId="{C0B43BE1-AE0F-409A-8F5F-EA045062C658}" destId="{D120E6E8-87E3-4AC9-AC2F-032A7386658F}" srcOrd="0" destOrd="0" presId="urn:microsoft.com/office/officeart/2018/2/layout/IconVerticalSolidList"/>
    <dgm:cxn modelId="{1F8C701D-D4EC-481C-A2DF-8B0DE6B349BD}" type="presParOf" srcId="{D120E6E8-87E3-4AC9-AC2F-032A7386658F}" destId="{F32068B5-2E6B-476A-951F-42E0250FF9BF}" srcOrd="0" destOrd="0" presId="urn:microsoft.com/office/officeart/2018/2/layout/IconVerticalSolidList"/>
    <dgm:cxn modelId="{DF9A7F7A-83C4-4E5A-9AC1-8F8EC9118AC8}" type="presParOf" srcId="{F32068B5-2E6B-476A-951F-42E0250FF9BF}" destId="{26EA830A-C89E-4CC3-AB03-8A5A77995CD6}" srcOrd="0" destOrd="0" presId="urn:microsoft.com/office/officeart/2018/2/layout/IconVerticalSolidList"/>
    <dgm:cxn modelId="{525AA0CD-AD46-4FC3-8FD8-9388A60F9822}" type="presParOf" srcId="{F32068B5-2E6B-476A-951F-42E0250FF9BF}" destId="{F06DB2A8-2D13-4C93-9B44-5E9FD9481DDD}" srcOrd="1" destOrd="0" presId="urn:microsoft.com/office/officeart/2018/2/layout/IconVerticalSolidList"/>
    <dgm:cxn modelId="{2BABC065-D75E-4D22-9E38-3AE8CEE465D9}" type="presParOf" srcId="{F32068B5-2E6B-476A-951F-42E0250FF9BF}" destId="{9F7318A2-1A92-4EC2-BB91-5FDA6592BCBC}" srcOrd="2" destOrd="0" presId="urn:microsoft.com/office/officeart/2018/2/layout/IconVerticalSolidList"/>
    <dgm:cxn modelId="{CD218073-05AF-4E3D-9142-2B04DBCA6073}" type="presParOf" srcId="{F32068B5-2E6B-476A-951F-42E0250FF9BF}" destId="{C256E179-7F01-4000-9EBE-824A8B92155E}" srcOrd="3" destOrd="0" presId="urn:microsoft.com/office/officeart/2018/2/layout/IconVerticalSolidList"/>
    <dgm:cxn modelId="{BB154597-E0A9-4B32-8033-2C4717707335}" type="presParOf" srcId="{D120E6E8-87E3-4AC9-AC2F-032A7386658F}" destId="{8B3D6C80-4B9A-48AE-AE05-10CCF6613FE3}" srcOrd="1" destOrd="0" presId="urn:microsoft.com/office/officeart/2018/2/layout/IconVerticalSolidList"/>
    <dgm:cxn modelId="{0AB074B8-11D5-4B4A-A361-113FB1BC490C}" type="presParOf" srcId="{D120E6E8-87E3-4AC9-AC2F-032A7386658F}" destId="{5FA8C0B0-7609-4192-8D92-90A6F3720E0E}" srcOrd="2" destOrd="0" presId="urn:microsoft.com/office/officeart/2018/2/layout/IconVerticalSolidList"/>
    <dgm:cxn modelId="{1639D67E-8DBF-4C4E-ACBE-7F82DB2B526B}" type="presParOf" srcId="{5FA8C0B0-7609-4192-8D92-90A6F3720E0E}" destId="{3596DE5A-BB89-45C6-8206-CCE8C6AF799F}" srcOrd="0" destOrd="0" presId="urn:microsoft.com/office/officeart/2018/2/layout/IconVerticalSolidList"/>
    <dgm:cxn modelId="{BE9F4121-B672-4C2E-A740-96078D0D54BF}" type="presParOf" srcId="{5FA8C0B0-7609-4192-8D92-90A6F3720E0E}" destId="{307B4D91-AF46-4874-A722-21EC99D0AFE6}" srcOrd="1" destOrd="0" presId="urn:microsoft.com/office/officeart/2018/2/layout/IconVerticalSolidList"/>
    <dgm:cxn modelId="{74C14185-ADED-462E-B159-BFA116AA506E}" type="presParOf" srcId="{5FA8C0B0-7609-4192-8D92-90A6F3720E0E}" destId="{13B0128B-C28D-48F2-8AE4-7EB7613EBA2D}" srcOrd="2" destOrd="0" presId="urn:microsoft.com/office/officeart/2018/2/layout/IconVerticalSolidList"/>
    <dgm:cxn modelId="{03595BC1-5632-4404-80E1-C667C72C78F3}" type="presParOf" srcId="{5FA8C0B0-7609-4192-8D92-90A6F3720E0E}" destId="{FB656677-C6E7-4F97-95E4-71D219CA93A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EA830A-C89E-4CC3-AB03-8A5A77995CD6}">
      <dsp:nvSpPr>
        <dsp:cNvPr id="0" name=""/>
        <dsp:cNvSpPr/>
      </dsp:nvSpPr>
      <dsp:spPr>
        <a:xfrm>
          <a:off x="0" y="651113"/>
          <a:ext cx="9753600" cy="12020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6DB2A8-2D13-4C93-9B44-5E9FD9481DDD}">
      <dsp:nvSpPr>
        <dsp:cNvPr id="0" name=""/>
        <dsp:cNvSpPr/>
      </dsp:nvSpPr>
      <dsp:spPr>
        <a:xfrm>
          <a:off x="363621" y="921575"/>
          <a:ext cx="661130" cy="6611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6E179-7F01-4000-9EBE-824A8B92155E}">
      <dsp:nvSpPr>
        <dsp:cNvPr id="0" name=""/>
        <dsp:cNvSpPr/>
      </dsp:nvSpPr>
      <dsp:spPr>
        <a:xfrm>
          <a:off x="1388373" y="651113"/>
          <a:ext cx="8365226" cy="1202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217" tIns="127217" rIns="127217" bIns="1272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Moving Average can smooth out the data, reducing the noise</a:t>
          </a:r>
        </a:p>
      </dsp:txBody>
      <dsp:txXfrm>
        <a:off x="1388373" y="651113"/>
        <a:ext cx="8365226" cy="1202055"/>
      </dsp:txXfrm>
    </dsp:sp>
    <dsp:sp modelId="{3596DE5A-BB89-45C6-8206-CCE8C6AF799F}">
      <dsp:nvSpPr>
        <dsp:cNvPr id="0" name=""/>
        <dsp:cNvSpPr/>
      </dsp:nvSpPr>
      <dsp:spPr>
        <a:xfrm>
          <a:off x="0" y="2153681"/>
          <a:ext cx="9753600" cy="12020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7B4D91-AF46-4874-A722-21EC99D0AFE6}">
      <dsp:nvSpPr>
        <dsp:cNvPr id="0" name=""/>
        <dsp:cNvSpPr/>
      </dsp:nvSpPr>
      <dsp:spPr>
        <a:xfrm>
          <a:off x="363621" y="2424144"/>
          <a:ext cx="661130" cy="6611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56677-C6E7-4F97-95E4-71D219CA93A6}">
      <dsp:nvSpPr>
        <dsp:cNvPr id="0" name=""/>
        <dsp:cNvSpPr/>
      </dsp:nvSpPr>
      <dsp:spPr>
        <a:xfrm>
          <a:off x="1388373" y="2153681"/>
          <a:ext cx="8365226" cy="1202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217" tIns="127217" rIns="127217" bIns="1272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will be the effect of this if we applied in LSTM?</a:t>
          </a:r>
        </a:p>
      </dsp:txBody>
      <dsp:txXfrm>
        <a:off x="1388373" y="2153681"/>
        <a:ext cx="8365226" cy="1202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7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5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7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6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6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2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1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2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19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3" r:id="rId6"/>
    <p:sldLayoutId id="2147483718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512846D-642B-42C7-A845-0CD48A66E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575D6C8-F038-4FF5-B1D7-0C9145AA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59452"/>
            <a:ext cx="12192000" cy="2028868"/>
          </a:xfrm>
          <a:custGeom>
            <a:avLst/>
            <a:gdLst>
              <a:gd name="connsiteX0" fmla="*/ 1390955 w 12192000"/>
              <a:gd name="connsiteY0" fmla="*/ 184 h 2028868"/>
              <a:gd name="connsiteX1" fmla="*/ 1434549 w 12192000"/>
              <a:gd name="connsiteY1" fmla="*/ 5530 h 2028868"/>
              <a:gd name="connsiteX2" fmla="*/ 1637948 w 12192000"/>
              <a:gd name="connsiteY2" fmla="*/ 65776 h 2028868"/>
              <a:gd name="connsiteX3" fmla="*/ 1759056 w 12192000"/>
              <a:gd name="connsiteY3" fmla="*/ 111492 h 2028868"/>
              <a:gd name="connsiteX4" fmla="*/ 1877728 w 12192000"/>
              <a:gd name="connsiteY4" fmla="*/ 135429 h 2028868"/>
              <a:gd name="connsiteX5" fmla="*/ 2042244 w 12192000"/>
              <a:gd name="connsiteY5" fmla="*/ 179641 h 2028868"/>
              <a:gd name="connsiteX6" fmla="*/ 2058061 w 12192000"/>
              <a:gd name="connsiteY6" fmla="*/ 187052 h 2028868"/>
              <a:gd name="connsiteX7" fmla="*/ 2164831 w 12192000"/>
              <a:gd name="connsiteY7" fmla="*/ 223826 h 2028868"/>
              <a:gd name="connsiteX8" fmla="*/ 2287219 w 12192000"/>
              <a:gd name="connsiteY8" fmla="*/ 234911 h 2028868"/>
              <a:gd name="connsiteX9" fmla="*/ 2373568 w 12192000"/>
              <a:gd name="connsiteY9" fmla="*/ 230563 h 2028868"/>
              <a:gd name="connsiteX10" fmla="*/ 2476147 w 12192000"/>
              <a:gd name="connsiteY10" fmla="*/ 235343 h 2028868"/>
              <a:gd name="connsiteX11" fmla="*/ 2713522 w 12192000"/>
              <a:gd name="connsiteY11" fmla="*/ 243255 h 2028868"/>
              <a:gd name="connsiteX12" fmla="*/ 2718916 w 12192000"/>
              <a:gd name="connsiteY12" fmla="*/ 242580 h 2028868"/>
              <a:gd name="connsiteX13" fmla="*/ 2843662 w 12192000"/>
              <a:gd name="connsiteY13" fmla="*/ 240993 h 2028868"/>
              <a:gd name="connsiteX14" fmla="*/ 2874892 w 12192000"/>
              <a:gd name="connsiteY14" fmla="*/ 237503 h 2028868"/>
              <a:gd name="connsiteX15" fmla="*/ 2875436 w 12192000"/>
              <a:gd name="connsiteY15" fmla="*/ 236635 h 2028868"/>
              <a:gd name="connsiteX16" fmla="*/ 2942858 w 12192000"/>
              <a:gd name="connsiteY16" fmla="*/ 251822 h 2028868"/>
              <a:gd name="connsiteX17" fmla="*/ 2995934 w 12192000"/>
              <a:gd name="connsiteY17" fmla="*/ 265717 h 2028868"/>
              <a:gd name="connsiteX18" fmla="*/ 3009910 w 12192000"/>
              <a:gd name="connsiteY18" fmla="*/ 274686 h 2028868"/>
              <a:gd name="connsiteX19" fmla="*/ 3280097 w 12192000"/>
              <a:gd name="connsiteY19" fmla="*/ 311905 h 2028868"/>
              <a:gd name="connsiteX20" fmla="*/ 3405770 w 12192000"/>
              <a:gd name="connsiteY20" fmla="*/ 326517 h 2028868"/>
              <a:gd name="connsiteX21" fmla="*/ 3567259 w 12192000"/>
              <a:gd name="connsiteY21" fmla="*/ 337325 h 2028868"/>
              <a:gd name="connsiteX22" fmla="*/ 3758105 w 12192000"/>
              <a:gd name="connsiteY22" fmla="*/ 358365 h 2028868"/>
              <a:gd name="connsiteX23" fmla="*/ 3812162 w 12192000"/>
              <a:gd name="connsiteY23" fmla="*/ 354818 h 2028868"/>
              <a:gd name="connsiteX24" fmla="*/ 3931396 w 12192000"/>
              <a:gd name="connsiteY24" fmla="*/ 370955 h 2028868"/>
              <a:gd name="connsiteX25" fmla="*/ 4002267 w 12192000"/>
              <a:gd name="connsiteY25" fmla="*/ 377340 h 2028868"/>
              <a:gd name="connsiteX26" fmla="*/ 4028460 w 12192000"/>
              <a:gd name="connsiteY26" fmla="*/ 374630 h 2028868"/>
              <a:gd name="connsiteX27" fmla="*/ 4065532 w 12192000"/>
              <a:gd name="connsiteY27" fmla="*/ 374300 h 2028868"/>
              <a:gd name="connsiteX28" fmla="*/ 4191732 w 12192000"/>
              <a:gd name="connsiteY28" fmla="*/ 372499 h 2028868"/>
              <a:gd name="connsiteX29" fmla="*/ 4232518 w 12192000"/>
              <a:gd name="connsiteY29" fmla="*/ 377131 h 2028868"/>
              <a:gd name="connsiteX30" fmla="*/ 4238372 w 12192000"/>
              <a:gd name="connsiteY30" fmla="*/ 378188 h 2028868"/>
              <a:gd name="connsiteX31" fmla="*/ 4290981 w 12192000"/>
              <a:gd name="connsiteY31" fmla="*/ 389671 h 2028868"/>
              <a:gd name="connsiteX32" fmla="*/ 4379064 w 12192000"/>
              <a:gd name="connsiteY32" fmla="*/ 411561 h 2028868"/>
              <a:gd name="connsiteX33" fmla="*/ 4459811 w 12192000"/>
              <a:gd name="connsiteY33" fmla="*/ 430329 h 2028868"/>
              <a:gd name="connsiteX34" fmla="*/ 4513724 w 12192000"/>
              <a:gd name="connsiteY34" fmla="*/ 436060 h 2028868"/>
              <a:gd name="connsiteX35" fmla="*/ 4536504 w 12192000"/>
              <a:gd name="connsiteY35" fmla="*/ 442541 h 2028868"/>
              <a:gd name="connsiteX36" fmla="*/ 4640313 w 12192000"/>
              <a:gd name="connsiteY36" fmla="*/ 443540 h 2028868"/>
              <a:gd name="connsiteX37" fmla="*/ 4691075 w 12192000"/>
              <a:gd name="connsiteY37" fmla="*/ 426921 h 2028868"/>
              <a:gd name="connsiteX38" fmla="*/ 4811440 w 12192000"/>
              <a:gd name="connsiteY38" fmla="*/ 423744 h 2028868"/>
              <a:gd name="connsiteX39" fmla="*/ 4882386 w 12192000"/>
              <a:gd name="connsiteY39" fmla="*/ 418695 h 2028868"/>
              <a:gd name="connsiteX40" fmla="*/ 4907662 w 12192000"/>
              <a:gd name="connsiteY40" fmla="*/ 411831 h 2028868"/>
              <a:gd name="connsiteX41" fmla="*/ 4944087 w 12192000"/>
              <a:gd name="connsiteY41" fmla="*/ 405573 h 2028868"/>
              <a:gd name="connsiteX42" fmla="*/ 5007075 w 12192000"/>
              <a:gd name="connsiteY42" fmla="*/ 390694 h 2028868"/>
              <a:gd name="connsiteX43" fmla="*/ 5067961 w 12192000"/>
              <a:gd name="connsiteY43" fmla="*/ 383600 h 2028868"/>
              <a:gd name="connsiteX44" fmla="*/ 5108970 w 12192000"/>
              <a:gd name="connsiteY44" fmla="*/ 381637 h 2028868"/>
              <a:gd name="connsiteX45" fmla="*/ 5114928 w 12192000"/>
              <a:gd name="connsiteY45" fmla="*/ 381742 h 2028868"/>
              <a:gd name="connsiteX46" fmla="*/ 5149802 w 12192000"/>
              <a:gd name="connsiteY46" fmla="*/ 384642 h 2028868"/>
              <a:gd name="connsiteX47" fmla="*/ 5221533 w 12192000"/>
              <a:gd name="connsiteY47" fmla="*/ 382595 h 2028868"/>
              <a:gd name="connsiteX48" fmla="*/ 5453307 w 12192000"/>
              <a:gd name="connsiteY48" fmla="*/ 413241 h 2028868"/>
              <a:gd name="connsiteX49" fmla="*/ 5505015 w 12192000"/>
              <a:gd name="connsiteY49" fmla="*/ 409536 h 2028868"/>
              <a:gd name="connsiteX50" fmla="*/ 5518799 w 12192000"/>
              <a:gd name="connsiteY50" fmla="*/ 410457 h 2028868"/>
              <a:gd name="connsiteX51" fmla="*/ 5643534 w 12192000"/>
              <a:gd name="connsiteY51" fmla="*/ 425433 h 2028868"/>
              <a:gd name="connsiteX52" fmla="*/ 5785959 w 12192000"/>
              <a:gd name="connsiteY52" fmla="*/ 452296 h 2028868"/>
              <a:gd name="connsiteX53" fmla="*/ 5880652 w 12192000"/>
              <a:gd name="connsiteY53" fmla="*/ 448078 h 2028868"/>
              <a:gd name="connsiteX54" fmla="*/ 6098321 w 12192000"/>
              <a:gd name="connsiteY54" fmla="*/ 504503 h 2028868"/>
              <a:gd name="connsiteX55" fmla="*/ 6243319 w 12192000"/>
              <a:gd name="connsiteY55" fmla="*/ 529881 h 2028868"/>
              <a:gd name="connsiteX56" fmla="*/ 6364035 w 12192000"/>
              <a:gd name="connsiteY56" fmla="*/ 557003 h 2028868"/>
              <a:gd name="connsiteX57" fmla="*/ 6471012 w 12192000"/>
              <a:gd name="connsiteY57" fmla="*/ 546378 h 2028868"/>
              <a:gd name="connsiteX58" fmla="*/ 6508541 w 12192000"/>
              <a:gd name="connsiteY58" fmla="*/ 555958 h 2028868"/>
              <a:gd name="connsiteX59" fmla="*/ 6516595 w 12192000"/>
              <a:gd name="connsiteY59" fmla="*/ 557205 h 2028868"/>
              <a:gd name="connsiteX60" fmla="*/ 6554894 w 12192000"/>
              <a:gd name="connsiteY60" fmla="*/ 560169 h 2028868"/>
              <a:gd name="connsiteX61" fmla="*/ 6655235 w 12192000"/>
              <a:gd name="connsiteY61" fmla="*/ 562659 h 2028868"/>
              <a:gd name="connsiteX62" fmla="*/ 6692251 w 12192000"/>
              <a:gd name="connsiteY62" fmla="*/ 568022 h 2028868"/>
              <a:gd name="connsiteX63" fmla="*/ 6795372 w 12192000"/>
              <a:gd name="connsiteY63" fmla="*/ 579221 h 2028868"/>
              <a:gd name="connsiteX64" fmla="*/ 6900177 w 12192000"/>
              <a:gd name="connsiteY64" fmla="*/ 587811 h 2028868"/>
              <a:gd name="connsiteX65" fmla="*/ 7164601 w 12192000"/>
              <a:gd name="connsiteY65" fmla="*/ 616537 h 2028868"/>
              <a:gd name="connsiteX66" fmla="*/ 7183121 w 12192000"/>
              <a:gd name="connsiteY66" fmla="*/ 627558 h 2028868"/>
              <a:gd name="connsiteX67" fmla="*/ 7224458 w 12192000"/>
              <a:gd name="connsiteY67" fmla="*/ 649111 h 2028868"/>
              <a:gd name="connsiteX68" fmla="*/ 7230737 w 12192000"/>
              <a:gd name="connsiteY68" fmla="*/ 659205 h 2028868"/>
              <a:gd name="connsiteX69" fmla="*/ 7377870 w 12192000"/>
              <a:gd name="connsiteY69" fmla="*/ 697453 h 2028868"/>
              <a:gd name="connsiteX70" fmla="*/ 7483437 w 12192000"/>
              <a:gd name="connsiteY70" fmla="*/ 741396 h 2028868"/>
              <a:gd name="connsiteX71" fmla="*/ 7548172 w 12192000"/>
              <a:gd name="connsiteY71" fmla="*/ 800442 h 2028868"/>
              <a:gd name="connsiteX72" fmla="*/ 7786819 w 12192000"/>
              <a:gd name="connsiteY72" fmla="*/ 837889 h 2028868"/>
              <a:gd name="connsiteX73" fmla="*/ 7840612 w 12192000"/>
              <a:gd name="connsiteY73" fmla="*/ 847226 h 2028868"/>
              <a:gd name="connsiteX74" fmla="*/ 7902328 w 12192000"/>
              <a:gd name="connsiteY74" fmla="*/ 870096 h 2028868"/>
              <a:gd name="connsiteX75" fmla="*/ 8074238 w 12192000"/>
              <a:gd name="connsiteY75" fmla="*/ 912874 h 2028868"/>
              <a:gd name="connsiteX76" fmla="*/ 8275497 w 12192000"/>
              <a:gd name="connsiteY76" fmla="*/ 949357 h 2028868"/>
              <a:gd name="connsiteX77" fmla="*/ 8363469 w 12192000"/>
              <a:gd name="connsiteY77" fmla="*/ 966614 h 2028868"/>
              <a:gd name="connsiteX78" fmla="*/ 8396651 w 12192000"/>
              <a:gd name="connsiteY78" fmla="*/ 985282 h 2028868"/>
              <a:gd name="connsiteX79" fmla="*/ 8403540 w 12192000"/>
              <a:gd name="connsiteY79" fmla="*/ 991133 h 2028868"/>
              <a:gd name="connsiteX80" fmla="*/ 8400610 w 12192000"/>
              <a:gd name="connsiteY80" fmla="*/ 990219 h 2028868"/>
              <a:gd name="connsiteX81" fmla="*/ 8411626 w 12192000"/>
              <a:gd name="connsiteY81" fmla="*/ 998000 h 2028868"/>
              <a:gd name="connsiteX82" fmla="*/ 8403540 w 12192000"/>
              <a:gd name="connsiteY82" fmla="*/ 991133 h 2028868"/>
              <a:gd name="connsiteX83" fmla="*/ 8419755 w 12192000"/>
              <a:gd name="connsiteY83" fmla="*/ 996188 h 2028868"/>
              <a:gd name="connsiteX84" fmla="*/ 8665605 w 12192000"/>
              <a:gd name="connsiteY84" fmla="*/ 1098798 h 2028868"/>
              <a:gd name="connsiteX85" fmla="*/ 8838610 w 12192000"/>
              <a:gd name="connsiteY85" fmla="*/ 1133530 h 2028868"/>
              <a:gd name="connsiteX86" fmla="*/ 8886001 w 12192000"/>
              <a:gd name="connsiteY86" fmla="*/ 1140946 h 2028868"/>
              <a:gd name="connsiteX87" fmla="*/ 8968445 w 12192000"/>
              <a:gd name="connsiteY87" fmla="*/ 1155831 h 2028868"/>
              <a:gd name="connsiteX88" fmla="*/ 9003462 w 12192000"/>
              <a:gd name="connsiteY88" fmla="*/ 1165329 h 2028868"/>
              <a:gd name="connsiteX89" fmla="*/ 9133985 w 12192000"/>
              <a:gd name="connsiteY89" fmla="*/ 1161395 h 2028868"/>
              <a:gd name="connsiteX90" fmla="*/ 9155969 w 12192000"/>
              <a:gd name="connsiteY90" fmla="*/ 1161050 h 2028868"/>
              <a:gd name="connsiteX91" fmla="*/ 9188177 w 12192000"/>
              <a:gd name="connsiteY91" fmla="*/ 1172073 h 2028868"/>
              <a:gd name="connsiteX92" fmla="*/ 9268019 w 12192000"/>
              <a:gd name="connsiteY92" fmla="*/ 1199345 h 2028868"/>
              <a:gd name="connsiteX93" fmla="*/ 9392919 w 12192000"/>
              <a:gd name="connsiteY93" fmla="*/ 1211784 h 2028868"/>
              <a:gd name="connsiteX94" fmla="*/ 9410017 w 12192000"/>
              <a:gd name="connsiteY94" fmla="*/ 1212490 h 2028868"/>
              <a:gd name="connsiteX95" fmla="*/ 9500499 w 12192000"/>
              <a:gd name="connsiteY95" fmla="*/ 1250677 h 2028868"/>
              <a:gd name="connsiteX96" fmla="*/ 9683005 w 12192000"/>
              <a:gd name="connsiteY96" fmla="*/ 1309587 h 2028868"/>
              <a:gd name="connsiteX97" fmla="*/ 9767091 w 12192000"/>
              <a:gd name="connsiteY97" fmla="*/ 1332526 h 2028868"/>
              <a:gd name="connsiteX98" fmla="*/ 9918248 w 12192000"/>
              <a:gd name="connsiteY98" fmla="*/ 1384986 h 2028868"/>
              <a:gd name="connsiteX99" fmla="*/ 9943887 w 12192000"/>
              <a:gd name="connsiteY99" fmla="*/ 1397135 h 2028868"/>
              <a:gd name="connsiteX100" fmla="*/ 9997044 w 12192000"/>
              <a:gd name="connsiteY100" fmla="*/ 1420496 h 2028868"/>
              <a:gd name="connsiteX101" fmla="*/ 10167995 w 12192000"/>
              <a:gd name="connsiteY101" fmla="*/ 1439259 h 2028868"/>
              <a:gd name="connsiteX102" fmla="*/ 10211200 w 12192000"/>
              <a:gd name="connsiteY102" fmla="*/ 1432770 h 2028868"/>
              <a:gd name="connsiteX103" fmla="*/ 10458762 w 12192000"/>
              <a:gd name="connsiteY103" fmla="*/ 1444554 h 2028868"/>
              <a:gd name="connsiteX104" fmla="*/ 10803046 w 12192000"/>
              <a:gd name="connsiteY104" fmla="*/ 1426140 h 2028868"/>
              <a:gd name="connsiteX105" fmla="*/ 11058755 w 12192000"/>
              <a:gd name="connsiteY105" fmla="*/ 1450181 h 2028868"/>
              <a:gd name="connsiteX106" fmla="*/ 11165209 w 12192000"/>
              <a:gd name="connsiteY106" fmla="*/ 1450925 h 2028868"/>
              <a:gd name="connsiteX107" fmla="*/ 11358455 w 12192000"/>
              <a:gd name="connsiteY107" fmla="*/ 1452150 h 2028868"/>
              <a:gd name="connsiteX108" fmla="*/ 11560424 w 12192000"/>
              <a:gd name="connsiteY108" fmla="*/ 1451737 h 2028868"/>
              <a:gd name="connsiteX109" fmla="*/ 11649954 w 12192000"/>
              <a:gd name="connsiteY109" fmla="*/ 1450170 h 2028868"/>
              <a:gd name="connsiteX110" fmla="*/ 11890686 w 12192000"/>
              <a:gd name="connsiteY110" fmla="*/ 1466575 h 2028868"/>
              <a:gd name="connsiteX111" fmla="*/ 12192000 w 12192000"/>
              <a:gd name="connsiteY111" fmla="*/ 1448544 h 2028868"/>
              <a:gd name="connsiteX112" fmla="*/ 12192000 w 12192000"/>
              <a:gd name="connsiteY112" fmla="*/ 2028868 h 2028868"/>
              <a:gd name="connsiteX113" fmla="*/ 0 w 12192000"/>
              <a:gd name="connsiteY113" fmla="*/ 2028868 h 2028868"/>
              <a:gd name="connsiteX114" fmla="*/ 0 w 12192000"/>
              <a:gd name="connsiteY114" fmla="*/ 126221 h 2028868"/>
              <a:gd name="connsiteX115" fmla="*/ 4572 w 12192000"/>
              <a:gd name="connsiteY115" fmla="*/ 125615 h 2028868"/>
              <a:gd name="connsiteX116" fmla="*/ 37645 w 12192000"/>
              <a:gd name="connsiteY116" fmla="*/ 121422 h 2028868"/>
              <a:gd name="connsiteX117" fmla="*/ 77641 w 12192000"/>
              <a:gd name="connsiteY117" fmla="*/ 110298 h 2028868"/>
              <a:gd name="connsiteX118" fmla="*/ 273386 w 12192000"/>
              <a:gd name="connsiteY118" fmla="*/ 95008 h 2028868"/>
              <a:gd name="connsiteX119" fmla="*/ 376513 w 12192000"/>
              <a:gd name="connsiteY119" fmla="*/ 83856 h 2028868"/>
              <a:gd name="connsiteX120" fmla="*/ 413835 w 12192000"/>
              <a:gd name="connsiteY120" fmla="*/ 81162 h 2028868"/>
              <a:gd name="connsiteX121" fmla="*/ 520671 w 12192000"/>
              <a:gd name="connsiteY121" fmla="*/ 57621 h 2028868"/>
              <a:gd name="connsiteX122" fmla="*/ 597225 w 12192000"/>
              <a:gd name="connsiteY122" fmla="*/ 57602 h 2028868"/>
              <a:gd name="connsiteX123" fmla="*/ 812914 w 12192000"/>
              <a:gd name="connsiteY123" fmla="*/ 29295 h 2028868"/>
              <a:gd name="connsiteX124" fmla="*/ 970251 w 12192000"/>
              <a:gd name="connsiteY124" fmla="*/ 18657 h 2028868"/>
              <a:gd name="connsiteX125" fmla="*/ 1195347 w 12192000"/>
              <a:gd name="connsiteY125" fmla="*/ 27097 h 2028868"/>
              <a:gd name="connsiteX126" fmla="*/ 1279765 w 12192000"/>
              <a:gd name="connsiteY126" fmla="*/ 10281 h 2028868"/>
              <a:gd name="connsiteX127" fmla="*/ 1356367 w 12192000"/>
              <a:gd name="connsiteY127" fmla="*/ 4978 h 2028868"/>
              <a:gd name="connsiteX128" fmla="*/ 1370962 w 12192000"/>
              <a:gd name="connsiteY128" fmla="*/ 2658 h 2028868"/>
              <a:gd name="connsiteX129" fmla="*/ 1390955 w 12192000"/>
              <a:gd name="connsiteY129" fmla="*/ 184 h 202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12192000" h="2028868">
                <a:moveTo>
                  <a:pt x="1390955" y="184"/>
                </a:moveTo>
                <a:cubicBezTo>
                  <a:pt x="1399661" y="-425"/>
                  <a:pt x="1412300" y="270"/>
                  <a:pt x="1434549" y="5530"/>
                </a:cubicBezTo>
                <a:cubicBezTo>
                  <a:pt x="1496241" y="30386"/>
                  <a:pt x="1587306" y="32254"/>
                  <a:pt x="1637948" y="65776"/>
                </a:cubicBezTo>
                <a:cubicBezTo>
                  <a:pt x="1691494" y="76965"/>
                  <a:pt x="1719091" y="99884"/>
                  <a:pt x="1759056" y="111492"/>
                </a:cubicBezTo>
                <a:cubicBezTo>
                  <a:pt x="1818769" y="127666"/>
                  <a:pt x="1839146" y="134470"/>
                  <a:pt x="1877728" y="135429"/>
                </a:cubicBezTo>
                <a:cubicBezTo>
                  <a:pt x="1896351" y="125356"/>
                  <a:pt x="2012576" y="170998"/>
                  <a:pt x="2042244" y="179641"/>
                </a:cubicBezTo>
                <a:lnTo>
                  <a:pt x="2058061" y="187052"/>
                </a:lnTo>
                <a:cubicBezTo>
                  <a:pt x="2078492" y="194416"/>
                  <a:pt x="2133996" y="216916"/>
                  <a:pt x="2164831" y="223826"/>
                </a:cubicBezTo>
                <a:cubicBezTo>
                  <a:pt x="2205627" y="227521"/>
                  <a:pt x="2221974" y="221435"/>
                  <a:pt x="2287219" y="234911"/>
                </a:cubicBezTo>
                <a:cubicBezTo>
                  <a:pt x="2308969" y="236839"/>
                  <a:pt x="2342080" y="230491"/>
                  <a:pt x="2373568" y="230563"/>
                </a:cubicBezTo>
                <a:cubicBezTo>
                  <a:pt x="2413847" y="234140"/>
                  <a:pt x="2437134" y="220427"/>
                  <a:pt x="2476147" y="235343"/>
                </a:cubicBezTo>
                <a:lnTo>
                  <a:pt x="2713522" y="243255"/>
                </a:lnTo>
                <a:lnTo>
                  <a:pt x="2718916" y="242580"/>
                </a:lnTo>
                <a:lnTo>
                  <a:pt x="2843662" y="240993"/>
                </a:lnTo>
                <a:cubicBezTo>
                  <a:pt x="2856789" y="237802"/>
                  <a:pt x="2869596" y="238229"/>
                  <a:pt x="2874892" y="237503"/>
                </a:cubicBezTo>
                <a:lnTo>
                  <a:pt x="2875436" y="236635"/>
                </a:lnTo>
                <a:lnTo>
                  <a:pt x="2942858" y="251822"/>
                </a:lnTo>
                <a:lnTo>
                  <a:pt x="2995934" y="265717"/>
                </a:lnTo>
                <a:cubicBezTo>
                  <a:pt x="3001138" y="268164"/>
                  <a:pt x="3005875" y="271094"/>
                  <a:pt x="3009910" y="274686"/>
                </a:cubicBezTo>
                <a:cubicBezTo>
                  <a:pt x="3052347" y="298998"/>
                  <a:pt x="3120979" y="287593"/>
                  <a:pt x="3280097" y="311905"/>
                </a:cubicBezTo>
                <a:cubicBezTo>
                  <a:pt x="3312439" y="328299"/>
                  <a:pt x="3361027" y="313842"/>
                  <a:pt x="3405770" y="326517"/>
                </a:cubicBezTo>
                <a:cubicBezTo>
                  <a:pt x="3463644" y="332812"/>
                  <a:pt x="3512865" y="333000"/>
                  <a:pt x="3567259" y="337325"/>
                </a:cubicBezTo>
                <a:cubicBezTo>
                  <a:pt x="3625982" y="342633"/>
                  <a:pt x="3717288" y="355449"/>
                  <a:pt x="3758105" y="358365"/>
                </a:cubicBezTo>
                <a:cubicBezTo>
                  <a:pt x="3780102" y="359345"/>
                  <a:pt x="3778518" y="353911"/>
                  <a:pt x="3812162" y="354818"/>
                </a:cubicBezTo>
                <a:cubicBezTo>
                  <a:pt x="3844059" y="370288"/>
                  <a:pt x="3891932" y="350638"/>
                  <a:pt x="3931396" y="370955"/>
                </a:cubicBezTo>
                <a:cubicBezTo>
                  <a:pt x="3946095" y="376605"/>
                  <a:pt x="3992749" y="382936"/>
                  <a:pt x="4002267" y="377340"/>
                </a:cubicBezTo>
                <a:cubicBezTo>
                  <a:pt x="4012138" y="377261"/>
                  <a:pt x="4023224" y="381342"/>
                  <a:pt x="4028460" y="374630"/>
                </a:cubicBezTo>
                <a:cubicBezTo>
                  <a:pt x="4036780" y="366846"/>
                  <a:pt x="4069305" y="385457"/>
                  <a:pt x="4065532" y="374300"/>
                </a:cubicBezTo>
                <a:lnTo>
                  <a:pt x="4191732" y="372499"/>
                </a:lnTo>
                <a:lnTo>
                  <a:pt x="4232518" y="377131"/>
                </a:lnTo>
                <a:lnTo>
                  <a:pt x="4238372" y="378188"/>
                </a:lnTo>
                <a:cubicBezTo>
                  <a:pt x="4248116" y="380278"/>
                  <a:pt x="4277508" y="386971"/>
                  <a:pt x="4290981" y="389671"/>
                </a:cubicBezTo>
                <a:cubicBezTo>
                  <a:pt x="4313198" y="404112"/>
                  <a:pt x="4349703" y="404265"/>
                  <a:pt x="4379064" y="411561"/>
                </a:cubicBezTo>
                <a:lnTo>
                  <a:pt x="4459811" y="430329"/>
                </a:lnTo>
                <a:lnTo>
                  <a:pt x="4513724" y="436060"/>
                </a:lnTo>
                <a:lnTo>
                  <a:pt x="4536504" y="442541"/>
                </a:lnTo>
                <a:cubicBezTo>
                  <a:pt x="4552839" y="444978"/>
                  <a:pt x="4614551" y="446144"/>
                  <a:pt x="4640313" y="443540"/>
                </a:cubicBezTo>
                <a:cubicBezTo>
                  <a:pt x="4662147" y="440986"/>
                  <a:pt x="4657791" y="431411"/>
                  <a:pt x="4691075" y="426921"/>
                </a:cubicBezTo>
                <a:cubicBezTo>
                  <a:pt x="4725356" y="437067"/>
                  <a:pt x="4768806" y="410033"/>
                  <a:pt x="4811440" y="423744"/>
                </a:cubicBezTo>
                <a:cubicBezTo>
                  <a:pt x="4826963" y="426960"/>
                  <a:pt x="4874062" y="425734"/>
                  <a:pt x="4882386" y="418695"/>
                </a:cubicBezTo>
                <a:cubicBezTo>
                  <a:pt x="4892087" y="417037"/>
                  <a:pt x="4903760" y="419286"/>
                  <a:pt x="4907662" y="411831"/>
                </a:cubicBezTo>
                <a:cubicBezTo>
                  <a:pt x="4914397" y="402828"/>
                  <a:pt x="4949882" y="415966"/>
                  <a:pt x="4944087" y="405573"/>
                </a:cubicBezTo>
                <a:cubicBezTo>
                  <a:pt x="4969259" y="414559"/>
                  <a:pt x="4987003" y="395636"/>
                  <a:pt x="5007075" y="390694"/>
                </a:cubicBezTo>
                <a:lnTo>
                  <a:pt x="5067961" y="383600"/>
                </a:lnTo>
                <a:lnTo>
                  <a:pt x="5108970" y="381637"/>
                </a:lnTo>
                <a:lnTo>
                  <a:pt x="5114928" y="381742"/>
                </a:lnTo>
                <a:cubicBezTo>
                  <a:pt x="5124907" y="382243"/>
                  <a:pt x="5138262" y="384897"/>
                  <a:pt x="5149802" y="384642"/>
                </a:cubicBezTo>
                <a:lnTo>
                  <a:pt x="5221533" y="382595"/>
                </a:lnTo>
                <a:cubicBezTo>
                  <a:pt x="5272117" y="387362"/>
                  <a:pt x="5364785" y="393670"/>
                  <a:pt x="5453307" y="413241"/>
                </a:cubicBezTo>
                <a:lnTo>
                  <a:pt x="5505015" y="409536"/>
                </a:lnTo>
                <a:lnTo>
                  <a:pt x="5518799" y="410457"/>
                </a:lnTo>
                <a:lnTo>
                  <a:pt x="5643534" y="425433"/>
                </a:lnTo>
                <a:cubicBezTo>
                  <a:pt x="5707481" y="443152"/>
                  <a:pt x="5732223" y="424753"/>
                  <a:pt x="5785959" y="452296"/>
                </a:cubicBezTo>
                <a:cubicBezTo>
                  <a:pt x="5777344" y="441597"/>
                  <a:pt x="5862008" y="442986"/>
                  <a:pt x="5880652" y="448078"/>
                </a:cubicBezTo>
                <a:cubicBezTo>
                  <a:pt x="5902526" y="457387"/>
                  <a:pt x="6036512" y="492361"/>
                  <a:pt x="6098321" y="504503"/>
                </a:cubicBezTo>
                <a:cubicBezTo>
                  <a:pt x="6162673" y="518137"/>
                  <a:pt x="6212879" y="524641"/>
                  <a:pt x="6243319" y="529881"/>
                </a:cubicBezTo>
                <a:lnTo>
                  <a:pt x="6364035" y="557003"/>
                </a:lnTo>
                <a:cubicBezTo>
                  <a:pt x="6395710" y="558741"/>
                  <a:pt x="6446928" y="546552"/>
                  <a:pt x="6471012" y="546378"/>
                </a:cubicBezTo>
                <a:cubicBezTo>
                  <a:pt x="6482908" y="549834"/>
                  <a:pt x="6495493" y="553080"/>
                  <a:pt x="6508541" y="555958"/>
                </a:cubicBezTo>
                <a:lnTo>
                  <a:pt x="6516595" y="557205"/>
                </a:lnTo>
                <a:lnTo>
                  <a:pt x="6554894" y="560169"/>
                </a:lnTo>
                <a:cubicBezTo>
                  <a:pt x="6578001" y="561078"/>
                  <a:pt x="6632342" y="561350"/>
                  <a:pt x="6655235" y="562659"/>
                </a:cubicBezTo>
                <a:cubicBezTo>
                  <a:pt x="6665282" y="571828"/>
                  <a:pt x="6678032" y="571391"/>
                  <a:pt x="6692251" y="568022"/>
                </a:cubicBezTo>
                <a:cubicBezTo>
                  <a:pt x="6723150" y="576843"/>
                  <a:pt x="6757466" y="574624"/>
                  <a:pt x="6795372" y="579221"/>
                </a:cubicBezTo>
                <a:cubicBezTo>
                  <a:pt x="6829973" y="594877"/>
                  <a:pt x="6859708" y="582830"/>
                  <a:pt x="6900177" y="587811"/>
                </a:cubicBezTo>
                <a:cubicBezTo>
                  <a:pt x="6961715" y="594030"/>
                  <a:pt x="7117444" y="609912"/>
                  <a:pt x="7164601" y="616537"/>
                </a:cubicBezTo>
                <a:lnTo>
                  <a:pt x="7183121" y="627558"/>
                </a:lnTo>
                <a:lnTo>
                  <a:pt x="7224458" y="649111"/>
                </a:lnTo>
                <a:cubicBezTo>
                  <a:pt x="7227568" y="652127"/>
                  <a:pt x="7229794" y="655455"/>
                  <a:pt x="7230737" y="659205"/>
                </a:cubicBezTo>
                <a:cubicBezTo>
                  <a:pt x="7290459" y="658119"/>
                  <a:pt x="7324166" y="684952"/>
                  <a:pt x="7377870" y="697453"/>
                </a:cubicBezTo>
                <a:cubicBezTo>
                  <a:pt x="7432754" y="717853"/>
                  <a:pt x="7446517" y="728831"/>
                  <a:pt x="7483437" y="741396"/>
                </a:cubicBezTo>
                <a:cubicBezTo>
                  <a:pt x="7499280" y="748892"/>
                  <a:pt x="7520370" y="804613"/>
                  <a:pt x="7548172" y="800442"/>
                </a:cubicBezTo>
                <a:cubicBezTo>
                  <a:pt x="7556449" y="807964"/>
                  <a:pt x="7732613" y="811934"/>
                  <a:pt x="7786819" y="837889"/>
                </a:cubicBezTo>
                <a:cubicBezTo>
                  <a:pt x="7836041" y="827850"/>
                  <a:pt x="7803208" y="840858"/>
                  <a:pt x="7840612" y="847226"/>
                </a:cubicBezTo>
                <a:cubicBezTo>
                  <a:pt x="7861184" y="854849"/>
                  <a:pt x="7876994" y="845805"/>
                  <a:pt x="7902328" y="870096"/>
                </a:cubicBezTo>
                <a:cubicBezTo>
                  <a:pt x="7936376" y="868812"/>
                  <a:pt x="8012043" y="899665"/>
                  <a:pt x="8074238" y="912874"/>
                </a:cubicBezTo>
                <a:cubicBezTo>
                  <a:pt x="8141324" y="925036"/>
                  <a:pt x="8194123" y="956245"/>
                  <a:pt x="8275497" y="949357"/>
                </a:cubicBezTo>
                <a:cubicBezTo>
                  <a:pt x="8283162" y="962779"/>
                  <a:pt x="8322316" y="954854"/>
                  <a:pt x="8363469" y="966614"/>
                </a:cubicBezTo>
                <a:cubicBezTo>
                  <a:pt x="8369409" y="978006"/>
                  <a:pt x="8382109" y="976698"/>
                  <a:pt x="8396651" y="985282"/>
                </a:cubicBezTo>
                <a:lnTo>
                  <a:pt x="8403540" y="991133"/>
                </a:lnTo>
                <a:lnTo>
                  <a:pt x="8400610" y="990219"/>
                </a:lnTo>
                <a:cubicBezTo>
                  <a:pt x="8392834" y="988492"/>
                  <a:pt x="8413499" y="997390"/>
                  <a:pt x="8411626" y="998000"/>
                </a:cubicBezTo>
                <a:lnTo>
                  <a:pt x="8403540" y="991133"/>
                </a:lnTo>
                <a:lnTo>
                  <a:pt x="8419755" y="996188"/>
                </a:lnTo>
                <a:cubicBezTo>
                  <a:pt x="8491424" y="1020323"/>
                  <a:pt x="8590906" y="1102801"/>
                  <a:pt x="8665605" y="1098798"/>
                </a:cubicBezTo>
                <a:cubicBezTo>
                  <a:pt x="8730608" y="1100596"/>
                  <a:pt x="8780942" y="1121953"/>
                  <a:pt x="8838610" y="1133530"/>
                </a:cubicBezTo>
                <a:cubicBezTo>
                  <a:pt x="8863283" y="1140151"/>
                  <a:pt x="8847384" y="1157896"/>
                  <a:pt x="8886001" y="1140946"/>
                </a:cubicBezTo>
                <a:lnTo>
                  <a:pt x="8968445" y="1155831"/>
                </a:lnTo>
                <a:lnTo>
                  <a:pt x="9003462" y="1165329"/>
                </a:lnTo>
                <a:cubicBezTo>
                  <a:pt x="9019227" y="1180077"/>
                  <a:pt x="9112169" y="1145509"/>
                  <a:pt x="9133985" y="1161395"/>
                </a:cubicBezTo>
                <a:cubicBezTo>
                  <a:pt x="9138567" y="1166107"/>
                  <a:pt x="9154734" y="1165854"/>
                  <a:pt x="9155969" y="1161050"/>
                </a:cubicBezTo>
                <a:cubicBezTo>
                  <a:pt x="9162516" y="1164052"/>
                  <a:pt x="9182118" y="1178881"/>
                  <a:pt x="9188177" y="1172073"/>
                </a:cubicBezTo>
                <a:lnTo>
                  <a:pt x="9268019" y="1199345"/>
                </a:lnTo>
                <a:cubicBezTo>
                  <a:pt x="9294395" y="1203950"/>
                  <a:pt x="9369253" y="1209594"/>
                  <a:pt x="9392919" y="1211784"/>
                </a:cubicBezTo>
                <a:cubicBezTo>
                  <a:pt x="9395782" y="1215475"/>
                  <a:pt x="9408360" y="1215996"/>
                  <a:pt x="9410017" y="1212490"/>
                </a:cubicBezTo>
                <a:cubicBezTo>
                  <a:pt x="9427947" y="1218972"/>
                  <a:pt x="9451943" y="1239383"/>
                  <a:pt x="9500499" y="1250677"/>
                </a:cubicBezTo>
                <a:cubicBezTo>
                  <a:pt x="9553332" y="1254635"/>
                  <a:pt x="9638573" y="1295945"/>
                  <a:pt x="9683005" y="1309587"/>
                </a:cubicBezTo>
                <a:cubicBezTo>
                  <a:pt x="9714210" y="1343428"/>
                  <a:pt x="9728743" y="1322498"/>
                  <a:pt x="9767091" y="1332526"/>
                </a:cubicBezTo>
                <a:cubicBezTo>
                  <a:pt x="9807158" y="1347631"/>
                  <a:pt x="9873419" y="1388931"/>
                  <a:pt x="9918248" y="1384986"/>
                </a:cubicBezTo>
                <a:lnTo>
                  <a:pt x="9943887" y="1397135"/>
                </a:lnTo>
                <a:cubicBezTo>
                  <a:pt x="9951331" y="1420646"/>
                  <a:pt x="9972443" y="1399871"/>
                  <a:pt x="9997044" y="1420496"/>
                </a:cubicBezTo>
                <a:cubicBezTo>
                  <a:pt x="10031208" y="1423153"/>
                  <a:pt x="10131971" y="1440080"/>
                  <a:pt x="10167995" y="1439259"/>
                </a:cubicBezTo>
                <a:cubicBezTo>
                  <a:pt x="10172943" y="1450689"/>
                  <a:pt x="10195912" y="1438948"/>
                  <a:pt x="10211200" y="1432770"/>
                </a:cubicBezTo>
                <a:cubicBezTo>
                  <a:pt x="10327242" y="1426732"/>
                  <a:pt x="10426976" y="1452305"/>
                  <a:pt x="10458762" y="1444554"/>
                </a:cubicBezTo>
                <a:cubicBezTo>
                  <a:pt x="10540854" y="1443440"/>
                  <a:pt x="10741852" y="1423642"/>
                  <a:pt x="10803046" y="1426140"/>
                </a:cubicBezTo>
                <a:cubicBezTo>
                  <a:pt x="10849163" y="1419483"/>
                  <a:pt x="10973519" y="1442167"/>
                  <a:pt x="11058755" y="1450181"/>
                </a:cubicBezTo>
                <a:cubicBezTo>
                  <a:pt x="11140250" y="1463310"/>
                  <a:pt x="11113345" y="1446365"/>
                  <a:pt x="11165209" y="1450925"/>
                </a:cubicBezTo>
                <a:cubicBezTo>
                  <a:pt x="11184875" y="1464363"/>
                  <a:pt x="11316233" y="1445181"/>
                  <a:pt x="11358455" y="1452150"/>
                </a:cubicBezTo>
                <a:cubicBezTo>
                  <a:pt x="11449669" y="1427079"/>
                  <a:pt x="11488916" y="1452094"/>
                  <a:pt x="11560424" y="1451737"/>
                </a:cubicBezTo>
                <a:cubicBezTo>
                  <a:pt x="11593031" y="1458748"/>
                  <a:pt x="11613048" y="1458612"/>
                  <a:pt x="11649954" y="1450170"/>
                </a:cubicBezTo>
                <a:cubicBezTo>
                  <a:pt x="11704998" y="1452643"/>
                  <a:pt x="11800345" y="1466845"/>
                  <a:pt x="11890686" y="1466575"/>
                </a:cubicBezTo>
                <a:cubicBezTo>
                  <a:pt x="11991124" y="1460564"/>
                  <a:pt x="12034412" y="1442650"/>
                  <a:pt x="12192000" y="1448544"/>
                </a:cubicBezTo>
                <a:lnTo>
                  <a:pt x="12192000" y="2028868"/>
                </a:lnTo>
                <a:lnTo>
                  <a:pt x="0" y="2028868"/>
                </a:lnTo>
                <a:lnTo>
                  <a:pt x="0" y="126221"/>
                </a:lnTo>
                <a:lnTo>
                  <a:pt x="4572" y="125615"/>
                </a:lnTo>
                <a:cubicBezTo>
                  <a:pt x="16534" y="125622"/>
                  <a:pt x="29688" y="127083"/>
                  <a:pt x="37645" y="121422"/>
                </a:cubicBezTo>
                <a:lnTo>
                  <a:pt x="77641" y="110298"/>
                </a:lnTo>
                <a:cubicBezTo>
                  <a:pt x="116931" y="105895"/>
                  <a:pt x="223574" y="99415"/>
                  <a:pt x="273386" y="95008"/>
                </a:cubicBezTo>
                <a:cubicBezTo>
                  <a:pt x="311403" y="91377"/>
                  <a:pt x="344376" y="81866"/>
                  <a:pt x="376513" y="83856"/>
                </a:cubicBezTo>
                <a:cubicBezTo>
                  <a:pt x="389622" y="77524"/>
                  <a:pt x="401959" y="74369"/>
                  <a:pt x="413835" y="81162"/>
                </a:cubicBezTo>
                <a:cubicBezTo>
                  <a:pt x="449447" y="73314"/>
                  <a:pt x="455720" y="63023"/>
                  <a:pt x="520671" y="57621"/>
                </a:cubicBezTo>
                <a:cubicBezTo>
                  <a:pt x="534371" y="57338"/>
                  <a:pt x="575890" y="61696"/>
                  <a:pt x="597225" y="57602"/>
                </a:cubicBezTo>
                <a:cubicBezTo>
                  <a:pt x="645932" y="52882"/>
                  <a:pt x="762967" y="57791"/>
                  <a:pt x="812914" y="29295"/>
                </a:cubicBezTo>
                <a:cubicBezTo>
                  <a:pt x="857841" y="22165"/>
                  <a:pt x="913858" y="26397"/>
                  <a:pt x="970251" y="18657"/>
                </a:cubicBezTo>
                <a:cubicBezTo>
                  <a:pt x="1033292" y="17269"/>
                  <a:pt x="1171903" y="22699"/>
                  <a:pt x="1195347" y="27097"/>
                </a:cubicBezTo>
                <a:cubicBezTo>
                  <a:pt x="1209850" y="27829"/>
                  <a:pt x="1260110" y="18578"/>
                  <a:pt x="1279765" y="10281"/>
                </a:cubicBezTo>
                <a:cubicBezTo>
                  <a:pt x="1306602" y="6594"/>
                  <a:pt x="1341168" y="6249"/>
                  <a:pt x="1356367" y="4978"/>
                </a:cubicBezTo>
                <a:lnTo>
                  <a:pt x="1370962" y="2658"/>
                </a:lnTo>
                <a:cubicBezTo>
                  <a:pt x="1377477" y="2704"/>
                  <a:pt x="1382249" y="792"/>
                  <a:pt x="1390955" y="184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4" name="Picture 23" descr="A marble with brown and aqua colors">
            <a:extLst>
              <a:ext uri="{FF2B5EF4-FFF2-40B4-BE49-F238E27FC236}">
                <a16:creationId xmlns:a16="http://schemas.microsoft.com/office/drawing/2014/main" id="{8C410853-5405-57EE-60BB-F9BB40A7D2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9070" r="-2" b="18195"/>
          <a:stretch/>
        </p:blipFill>
        <p:spPr>
          <a:xfrm>
            <a:off x="20" y="10"/>
            <a:ext cx="12191980" cy="6295700"/>
          </a:xfrm>
          <a:custGeom>
            <a:avLst/>
            <a:gdLst/>
            <a:ahLst/>
            <a:cxnLst/>
            <a:rect l="l" t="t" r="r" b="b"/>
            <a:pathLst>
              <a:path w="12192000" h="6295710">
                <a:moveTo>
                  <a:pt x="8400610" y="5819351"/>
                </a:moveTo>
                <a:lnTo>
                  <a:pt x="8403540" y="5820265"/>
                </a:lnTo>
                <a:lnTo>
                  <a:pt x="8411626" y="5827132"/>
                </a:lnTo>
                <a:cubicBezTo>
                  <a:pt x="8413499" y="5826522"/>
                  <a:pt x="8392834" y="5817624"/>
                  <a:pt x="8400610" y="581935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277676"/>
                </a:lnTo>
                <a:cubicBezTo>
                  <a:pt x="12034412" y="6271782"/>
                  <a:pt x="11991124" y="6289696"/>
                  <a:pt x="11890686" y="6295707"/>
                </a:cubicBezTo>
                <a:cubicBezTo>
                  <a:pt x="11800345" y="6295977"/>
                  <a:pt x="11704998" y="6281775"/>
                  <a:pt x="11649954" y="6279302"/>
                </a:cubicBezTo>
                <a:cubicBezTo>
                  <a:pt x="11613048" y="6287744"/>
                  <a:pt x="11593031" y="6287880"/>
                  <a:pt x="11560424" y="6280869"/>
                </a:cubicBezTo>
                <a:cubicBezTo>
                  <a:pt x="11488916" y="6281226"/>
                  <a:pt x="11449669" y="6256211"/>
                  <a:pt x="11358455" y="6281282"/>
                </a:cubicBezTo>
                <a:cubicBezTo>
                  <a:pt x="11316233" y="6274313"/>
                  <a:pt x="11184875" y="6293495"/>
                  <a:pt x="11165209" y="6280057"/>
                </a:cubicBezTo>
                <a:cubicBezTo>
                  <a:pt x="11113345" y="6275497"/>
                  <a:pt x="11140250" y="6292442"/>
                  <a:pt x="11058755" y="6279313"/>
                </a:cubicBezTo>
                <a:cubicBezTo>
                  <a:pt x="10973519" y="6271299"/>
                  <a:pt x="10849163" y="6248615"/>
                  <a:pt x="10803046" y="6255272"/>
                </a:cubicBezTo>
                <a:cubicBezTo>
                  <a:pt x="10741852" y="6252774"/>
                  <a:pt x="10540854" y="6272572"/>
                  <a:pt x="10458762" y="6273686"/>
                </a:cubicBezTo>
                <a:cubicBezTo>
                  <a:pt x="10426976" y="6281437"/>
                  <a:pt x="10327242" y="6255864"/>
                  <a:pt x="10211200" y="6261902"/>
                </a:cubicBezTo>
                <a:cubicBezTo>
                  <a:pt x="10195912" y="6268080"/>
                  <a:pt x="10172943" y="6279821"/>
                  <a:pt x="10167995" y="6268391"/>
                </a:cubicBezTo>
                <a:cubicBezTo>
                  <a:pt x="10131971" y="6269212"/>
                  <a:pt x="10031208" y="6252285"/>
                  <a:pt x="9997044" y="6249628"/>
                </a:cubicBezTo>
                <a:cubicBezTo>
                  <a:pt x="9972443" y="6229003"/>
                  <a:pt x="9951331" y="6249778"/>
                  <a:pt x="9943887" y="6226267"/>
                </a:cubicBezTo>
                <a:lnTo>
                  <a:pt x="9918248" y="6214118"/>
                </a:lnTo>
                <a:cubicBezTo>
                  <a:pt x="9873419" y="6218063"/>
                  <a:pt x="9807158" y="6176763"/>
                  <a:pt x="9767091" y="6161658"/>
                </a:cubicBezTo>
                <a:cubicBezTo>
                  <a:pt x="9728743" y="6151630"/>
                  <a:pt x="9714210" y="6172560"/>
                  <a:pt x="9683005" y="6138719"/>
                </a:cubicBezTo>
                <a:cubicBezTo>
                  <a:pt x="9638573" y="6125077"/>
                  <a:pt x="9553332" y="6083767"/>
                  <a:pt x="9500499" y="6079809"/>
                </a:cubicBezTo>
                <a:cubicBezTo>
                  <a:pt x="9451943" y="6068515"/>
                  <a:pt x="9427947" y="6048104"/>
                  <a:pt x="9410017" y="6041622"/>
                </a:cubicBezTo>
                <a:cubicBezTo>
                  <a:pt x="9408360" y="6045128"/>
                  <a:pt x="9395782" y="6044607"/>
                  <a:pt x="9392919" y="6040916"/>
                </a:cubicBezTo>
                <a:cubicBezTo>
                  <a:pt x="9369253" y="6038726"/>
                  <a:pt x="9294395" y="6033082"/>
                  <a:pt x="9268019" y="6028477"/>
                </a:cubicBezTo>
                <a:lnTo>
                  <a:pt x="9188177" y="6001205"/>
                </a:lnTo>
                <a:cubicBezTo>
                  <a:pt x="9182118" y="6008013"/>
                  <a:pt x="9162516" y="5993184"/>
                  <a:pt x="9155969" y="5990182"/>
                </a:cubicBezTo>
                <a:cubicBezTo>
                  <a:pt x="9154734" y="5994986"/>
                  <a:pt x="9138567" y="5995239"/>
                  <a:pt x="9133985" y="5990527"/>
                </a:cubicBezTo>
                <a:cubicBezTo>
                  <a:pt x="9112169" y="5974641"/>
                  <a:pt x="9019227" y="6009209"/>
                  <a:pt x="9003462" y="5994461"/>
                </a:cubicBezTo>
                <a:lnTo>
                  <a:pt x="8968445" y="5984963"/>
                </a:lnTo>
                <a:lnTo>
                  <a:pt x="8886001" y="5970078"/>
                </a:lnTo>
                <a:cubicBezTo>
                  <a:pt x="8847384" y="5987028"/>
                  <a:pt x="8863283" y="5969283"/>
                  <a:pt x="8838610" y="5962662"/>
                </a:cubicBezTo>
                <a:cubicBezTo>
                  <a:pt x="8780942" y="5951085"/>
                  <a:pt x="8730608" y="5929728"/>
                  <a:pt x="8665605" y="5927930"/>
                </a:cubicBezTo>
                <a:cubicBezTo>
                  <a:pt x="8590906" y="5931933"/>
                  <a:pt x="8491424" y="5849455"/>
                  <a:pt x="8419755" y="5825320"/>
                </a:cubicBezTo>
                <a:lnTo>
                  <a:pt x="8403540" y="5820265"/>
                </a:lnTo>
                <a:lnTo>
                  <a:pt x="8396651" y="5814414"/>
                </a:lnTo>
                <a:cubicBezTo>
                  <a:pt x="8382109" y="5805830"/>
                  <a:pt x="8369409" y="5807138"/>
                  <a:pt x="8363469" y="5795746"/>
                </a:cubicBezTo>
                <a:cubicBezTo>
                  <a:pt x="8322316" y="5783986"/>
                  <a:pt x="8283162" y="5791911"/>
                  <a:pt x="8275497" y="5778489"/>
                </a:cubicBezTo>
                <a:cubicBezTo>
                  <a:pt x="8194123" y="5785377"/>
                  <a:pt x="8141324" y="5754168"/>
                  <a:pt x="8074238" y="5742006"/>
                </a:cubicBezTo>
                <a:cubicBezTo>
                  <a:pt x="8012043" y="5728797"/>
                  <a:pt x="7936376" y="5697944"/>
                  <a:pt x="7902328" y="5699228"/>
                </a:cubicBezTo>
                <a:cubicBezTo>
                  <a:pt x="7876994" y="5674937"/>
                  <a:pt x="7861184" y="5683981"/>
                  <a:pt x="7840612" y="5676358"/>
                </a:cubicBezTo>
                <a:cubicBezTo>
                  <a:pt x="7803208" y="5669990"/>
                  <a:pt x="7836041" y="5656982"/>
                  <a:pt x="7786819" y="5667021"/>
                </a:cubicBezTo>
                <a:cubicBezTo>
                  <a:pt x="7732613" y="5641066"/>
                  <a:pt x="7556449" y="5637096"/>
                  <a:pt x="7548172" y="5629574"/>
                </a:cubicBezTo>
                <a:cubicBezTo>
                  <a:pt x="7520370" y="5633745"/>
                  <a:pt x="7499280" y="5578024"/>
                  <a:pt x="7483437" y="5570528"/>
                </a:cubicBezTo>
                <a:cubicBezTo>
                  <a:pt x="7446517" y="5557963"/>
                  <a:pt x="7432754" y="5546985"/>
                  <a:pt x="7377870" y="5526585"/>
                </a:cubicBezTo>
                <a:cubicBezTo>
                  <a:pt x="7324166" y="5514084"/>
                  <a:pt x="7290459" y="5487251"/>
                  <a:pt x="7230737" y="5488337"/>
                </a:cubicBezTo>
                <a:cubicBezTo>
                  <a:pt x="7229794" y="5484587"/>
                  <a:pt x="7227568" y="5481259"/>
                  <a:pt x="7224458" y="5478243"/>
                </a:cubicBezTo>
                <a:lnTo>
                  <a:pt x="7183121" y="5456690"/>
                </a:lnTo>
                <a:lnTo>
                  <a:pt x="7164601" y="5445669"/>
                </a:lnTo>
                <a:cubicBezTo>
                  <a:pt x="7117444" y="5439044"/>
                  <a:pt x="6961715" y="5423162"/>
                  <a:pt x="6900177" y="5416943"/>
                </a:cubicBezTo>
                <a:cubicBezTo>
                  <a:pt x="6859708" y="5411962"/>
                  <a:pt x="6829973" y="5424009"/>
                  <a:pt x="6795372" y="5408353"/>
                </a:cubicBezTo>
                <a:cubicBezTo>
                  <a:pt x="6757466" y="5403756"/>
                  <a:pt x="6723150" y="5405975"/>
                  <a:pt x="6692251" y="5397154"/>
                </a:cubicBezTo>
                <a:cubicBezTo>
                  <a:pt x="6678032" y="5400523"/>
                  <a:pt x="6665282" y="5400960"/>
                  <a:pt x="6655235" y="5391791"/>
                </a:cubicBezTo>
                <a:cubicBezTo>
                  <a:pt x="6632342" y="5390482"/>
                  <a:pt x="6578001" y="5390210"/>
                  <a:pt x="6554894" y="5389301"/>
                </a:cubicBezTo>
                <a:lnTo>
                  <a:pt x="6516595" y="5386337"/>
                </a:lnTo>
                <a:lnTo>
                  <a:pt x="6508541" y="5385090"/>
                </a:lnTo>
                <a:cubicBezTo>
                  <a:pt x="6495493" y="5382212"/>
                  <a:pt x="6482908" y="5378966"/>
                  <a:pt x="6471012" y="5375510"/>
                </a:cubicBezTo>
                <a:cubicBezTo>
                  <a:pt x="6446928" y="5375684"/>
                  <a:pt x="6395710" y="5387873"/>
                  <a:pt x="6364035" y="5386135"/>
                </a:cubicBezTo>
                <a:lnTo>
                  <a:pt x="6243319" y="5359013"/>
                </a:lnTo>
                <a:cubicBezTo>
                  <a:pt x="6212879" y="5353773"/>
                  <a:pt x="6162673" y="5347269"/>
                  <a:pt x="6098321" y="5333635"/>
                </a:cubicBezTo>
                <a:cubicBezTo>
                  <a:pt x="6036512" y="5321493"/>
                  <a:pt x="5902526" y="5286519"/>
                  <a:pt x="5880652" y="5277210"/>
                </a:cubicBezTo>
                <a:cubicBezTo>
                  <a:pt x="5862008" y="5272118"/>
                  <a:pt x="5777344" y="5270729"/>
                  <a:pt x="5785959" y="5281428"/>
                </a:cubicBezTo>
                <a:cubicBezTo>
                  <a:pt x="5732223" y="5253885"/>
                  <a:pt x="5707481" y="5272284"/>
                  <a:pt x="5643534" y="5254565"/>
                </a:cubicBezTo>
                <a:lnTo>
                  <a:pt x="5518799" y="5239589"/>
                </a:lnTo>
                <a:lnTo>
                  <a:pt x="5505015" y="5238668"/>
                </a:lnTo>
                <a:lnTo>
                  <a:pt x="5453307" y="5242373"/>
                </a:lnTo>
                <a:cubicBezTo>
                  <a:pt x="5364785" y="5222802"/>
                  <a:pt x="5272117" y="5216494"/>
                  <a:pt x="5221533" y="5211727"/>
                </a:cubicBezTo>
                <a:lnTo>
                  <a:pt x="5149802" y="5213774"/>
                </a:lnTo>
                <a:cubicBezTo>
                  <a:pt x="5138262" y="5214029"/>
                  <a:pt x="5124907" y="5211375"/>
                  <a:pt x="5114928" y="5210874"/>
                </a:cubicBezTo>
                <a:lnTo>
                  <a:pt x="5108970" y="5210769"/>
                </a:lnTo>
                <a:lnTo>
                  <a:pt x="5067961" y="5212732"/>
                </a:lnTo>
                <a:lnTo>
                  <a:pt x="5007075" y="5219826"/>
                </a:lnTo>
                <a:cubicBezTo>
                  <a:pt x="4987003" y="5224768"/>
                  <a:pt x="4969259" y="5243691"/>
                  <a:pt x="4944087" y="5234705"/>
                </a:cubicBezTo>
                <a:cubicBezTo>
                  <a:pt x="4949882" y="5245098"/>
                  <a:pt x="4914397" y="5231960"/>
                  <a:pt x="4907662" y="5240963"/>
                </a:cubicBezTo>
                <a:cubicBezTo>
                  <a:pt x="4903760" y="5248418"/>
                  <a:pt x="4892087" y="5246169"/>
                  <a:pt x="4882386" y="5247827"/>
                </a:cubicBezTo>
                <a:cubicBezTo>
                  <a:pt x="4874062" y="5254866"/>
                  <a:pt x="4826963" y="5256092"/>
                  <a:pt x="4811440" y="5252876"/>
                </a:cubicBezTo>
                <a:cubicBezTo>
                  <a:pt x="4768806" y="5239165"/>
                  <a:pt x="4725356" y="5266199"/>
                  <a:pt x="4691075" y="5256053"/>
                </a:cubicBezTo>
                <a:cubicBezTo>
                  <a:pt x="4657791" y="5260543"/>
                  <a:pt x="4662147" y="5270118"/>
                  <a:pt x="4640313" y="5272672"/>
                </a:cubicBezTo>
                <a:cubicBezTo>
                  <a:pt x="4614551" y="5275276"/>
                  <a:pt x="4552839" y="5274110"/>
                  <a:pt x="4536504" y="5271673"/>
                </a:cubicBezTo>
                <a:lnTo>
                  <a:pt x="4513724" y="5265192"/>
                </a:lnTo>
                <a:lnTo>
                  <a:pt x="4459811" y="5259461"/>
                </a:lnTo>
                <a:lnTo>
                  <a:pt x="4379064" y="5240693"/>
                </a:lnTo>
                <a:cubicBezTo>
                  <a:pt x="4349703" y="5233397"/>
                  <a:pt x="4313198" y="5233244"/>
                  <a:pt x="4290981" y="5218803"/>
                </a:cubicBezTo>
                <a:cubicBezTo>
                  <a:pt x="4277508" y="5216103"/>
                  <a:pt x="4248116" y="5209410"/>
                  <a:pt x="4238372" y="5207320"/>
                </a:cubicBezTo>
                <a:lnTo>
                  <a:pt x="4232518" y="5206263"/>
                </a:lnTo>
                <a:lnTo>
                  <a:pt x="4191732" y="5201631"/>
                </a:lnTo>
                <a:lnTo>
                  <a:pt x="4065532" y="5203432"/>
                </a:lnTo>
                <a:cubicBezTo>
                  <a:pt x="4069305" y="5214589"/>
                  <a:pt x="4036780" y="5195978"/>
                  <a:pt x="4028460" y="5203762"/>
                </a:cubicBezTo>
                <a:cubicBezTo>
                  <a:pt x="4023224" y="5210474"/>
                  <a:pt x="4012138" y="5206393"/>
                  <a:pt x="4002267" y="5206472"/>
                </a:cubicBezTo>
                <a:cubicBezTo>
                  <a:pt x="3992749" y="5212068"/>
                  <a:pt x="3946095" y="5205737"/>
                  <a:pt x="3931396" y="5200087"/>
                </a:cubicBezTo>
                <a:cubicBezTo>
                  <a:pt x="3891932" y="5179770"/>
                  <a:pt x="3844059" y="5199420"/>
                  <a:pt x="3812162" y="5183950"/>
                </a:cubicBezTo>
                <a:cubicBezTo>
                  <a:pt x="3778518" y="5183043"/>
                  <a:pt x="3780102" y="5188477"/>
                  <a:pt x="3758105" y="5187497"/>
                </a:cubicBezTo>
                <a:cubicBezTo>
                  <a:pt x="3717288" y="5184581"/>
                  <a:pt x="3625982" y="5171765"/>
                  <a:pt x="3567259" y="5166457"/>
                </a:cubicBezTo>
                <a:cubicBezTo>
                  <a:pt x="3512865" y="5162132"/>
                  <a:pt x="3463644" y="5161944"/>
                  <a:pt x="3405770" y="5155649"/>
                </a:cubicBezTo>
                <a:cubicBezTo>
                  <a:pt x="3361027" y="5142974"/>
                  <a:pt x="3312439" y="5157431"/>
                  <a:pt x="3280097" y="5141037"/>
                </a:cubicBezTo>
                <a:cubicBezTo>
                  <a:pt x="3120979" y="5116725"/>
                  <a:pt x="3052347" y="5128130"/>
                  <a:pt x="3009910" y="5103818"/>
                </a:cubicBezTo>
                <a:cubicBezTo>
                  <a:pt x="3005875" y="5100226"/>
                  <a:pt x="3001138" y="5097296"/>
                  <a:pt x="2995934" y="5094849"/>
                </a:cubicBezTo>
                <a:lnTo>
                  <a:pt x="2942858" y="5080954"/>
                </a:lnTo>
                <a:lnTo>
                  <a:pt x="2875436" y="5065767"/>
                </a:lnTo>
                <a:lnTo>
                  <a:pt x="2874892" y="5066635"/>
                </a:lnTo>
                <a:cubicBezTo>
                  <a:pt x="2869596" y="5067361"/>
                  <a:pt x="2856789" y="5066934"/>
                  <a:pt x="2843662" y="5070125"/>
                </a:cubicBezTo>
                <a:lnTo>
                  <a:pt x="2718916" y="5071712"/>
                </a:lnTo>
                <a:lnTo>
                  <a:pt x="2713522" y="5072387"/>
                </a:lnTo>
                <a:lnTo>
                  <a:pt x="2476147" y="5064475"/>
                </a:lnTo>
                <a:cubicBezTo>
                  <a:pt x="2437134" y="5049559"/>
                  <a:pt x="2413847" y="5063272"/>
                  <a:pt x="2373568" y="5059695"/>
                </a:cubicBezTo>
                <a:cubicBezTo>
                  <a:pt x="2342080" y="5059623"/>
                  <a:pt x="2308969" y="5065971"/>
                  <a:pt x="2287219" y="5064043"/>
                </a:cubicBezTo>
                <a:cubicBezTo>
                  <a:pt x="2221974" y="5050567"/>
                  <a:pt x="2205627" y="5056653"/>
                  <a:pt x="2164831" y="5052958"/>
                </a:cubicBezTo>
                <a:cubicBezTo>
                  <a:pt x="2133996" y="5046048"/>
                  <a:pt x="2078492" y="5023548"/>
                  <a:pt x="2058061" y="5016184"/>
                </a:cubicBezTo>
                <a:lnTo>
                  <a:pt x="2042244" y="5008773"/>
                </a:lnTo>
                <a:cubicBezTo>
                  <a:pt x="2012576" y="5000130"/>
                  <a:pt x="1896351" y="4954488"/>
                  <a:pt x="1877728" y="4964561"/>
                </a:cubicBezTo>
                <a:cubicBezTo>
                  <a:pt x="1839146" y="4963602"/>
                  <a:pt x="1818769" y="4956798"/>
                  <a:pt x="1759056" y="4940624"/>
                </a:cubicBezTo>
                <a:cubicBezTo>
                  <a:pt x="1719091" y="4929016"/>
                  <a:pt x="1691494" y="4906097"/>
                  <a:pt x="1637948" y="4894908"/>
                </a:cubicBezTo>
                <a:cubicBezTo>
                  <a:pt x="1587306" y="4861386"/>
                  <a:pt x="1496241" y="4859518"/>
                  <a:pt x="1434549" y="4834662"/>
                </a:cubicBezTo>
                <a:cubicBezTo>
                  <a:pt x="1412300" y="4829402"/>
                  <a:pt x="1399661" y="4828707"/>
                  <a:pt x="1390955" y="4829316"/>
                </a:cubicBezTo>
                <a:cubicBezTo>
                  <a:pt x="1382249" y="4829924"/>
                  <a:pt x="1377477" y="4831836"/>
                  <a:pt x="1370962" y="4831790"/>
                </a:cubicBezTo>
                <a:lnTo>
                  <a:pt x="1356367" y="4834110"/>
                </a:lnTo>
                <a:cubicBezTo>
                  <a:pt x="1341168" y="4835381"/>
                  <a:pt x="1306602" y="4835726"/>
                  <a:pt x="1279765" y="4839413"/>
                </a:cubicBezTo>
                <a:cubicBezTo>
                  <a:pt x="1260110" y="4847710"/>
                  <a:pt x="1209850" y="4856961"/>
                  <a:pt x="1195347" y="4856229"/>
                </a:cubicBezTo>
                <a:cubicBezTo>
                  <a:pt x="1171903" y="4851831"/>
                  <a:pt x="1033292" y="4846401"/>
                  <a:pt x="970251" y="4847789"/>
                </a:cubicBezTo>
                <a:cubicBezTo>
                  <a:pt x="913858" y="4855529"/>
                  <a:pt x="857841" y="4851297"/>
                  <a:pt x="812914" y="4858427"/>
                </a:cubicBezTo>
                <a:cubicBezTo>
                  <a:pt x="762967" y="4886923"/>
                  <a:pt x="645932" y="4882014"/>
                  <a:pt x="597225" y="4886734"/>
                </a:cubicBezTo>
                <a:cubicBezTo>
                  <a:pt x="575890" y="4890828"/>
                  <a:pt x="534371" y="4886470"/>
                  <a:pt x="520671" y="4886753"/>
                </a:cubicBezTo>
                <a:cubicBezTo>
                  <a:pt x="455720" y="4892155"/>
                  <a:pt x="449447" y="4902446"/>
                  <a:pt x="413835" y="4910294"/>
                </a:cubicBezTo>
                <a:cubicBezTo>
                  <a:pt x="401959" y="4903501"/>
                  <a:pt x="389622" y="4906656"/>
                  <a:pt x="376513" y="4912988"/>
                </a:cubicBezTo>
                <a:cubicBezTo>
                  <a:pt x="344376" y="4910998"/>
                  <a:pt x="311403" y="4920509"/>
                  <a:pt x="273386" y="4924140"/>
                </a:cubicBezTo>
                <a:cubicBezTo>
                  <a:pt x="223574" y="4928547"/>
                  <a:pt x="116931" y="4935027"/>
                  <a:pt x="77641" y="4939430"/>
                </a:cubicBezTo>
                <a:lnTo>
                  <a:pt x="37645" y="4950554"/>
                </a:lnTo>
                <a:cubicBezTo>
                  <a:pt x="29688" y="4956215"/>
                  <a:pt x="16534" y="4954754"/>
                  <a:pt x="4572" y="4954747"/>
                </a:cubicBezTo>
                <a:lnTo>
                  <a:pt x="0" y="4955353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02828"/>
            <a:ext cx="7521633" cy="1764256"/>
          </a:xfrm>
        </p:spPr>
        <p:txBody>
          <a:bodyPr anchor="b">
            <a:normAutofit fontScale="90000"/>
          </a:bodyPr>
          <a:lstStyle/>
          <a:p>
            <a:r>
              <a:rPr lang="en-US" sz="4000" dirty="0"/>
              <a:t>Patient-based Real Time Quality Control using Unsupervised LSTM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905949"/>
            <a:ext cx="7732059" cy="6131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Zenzen26 @ </a:t>
            </a:r>
            <a:r>
              <a:rPr lang="en-US" dirty="0" err="1">
                <a:solidFill>
                  <a:srgbClr val="FFFFFF"/>
                </a:solidFill>
              </a:rPr>
              <a:t>github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E288-2889-D72D-C99D-D05F7EA6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Without Moving 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8B44E-F5D0-B711-60B2-C7260D0B4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latin typeface="Consolas"/>
                <a:cs typeface="Times New Roman"/>
              </a:rPr>
              <a:t>Sequences are constructed for both the training and test sets. </a:t>
            </a:r>
          </a:p>
          <a:p>
            <a:r>
              <a:rPr lang="en-US" dirty="0">
                <a:latin typeface="Consolas"/>
                <a:cs typeface="Times New Roman"/>
              </a:rPr>
              <a:t>Each sequence represents a series of data points arranged in chronological order. </a:t>
            </a:r>
          </a:p>
          <a:p>
            <a:r>
              <a:rPr lang="en-US" dirty="0">
                <a:latin typeface="Consolas"/>
                <a:cs typeface="Times New Roman"/>
              </a:rPr>
              <a:t>In this context, where data pertains to daily maintenance activities, sequences are organized to contain data points from the same day and avoid spanning into the next day. </a:t>
            </a:r>
          </a:p>
          <a:p>
            <a:r>
              <a:rPr lang="en-US" dirty="0">
                <a:latin typeface="Consolas"/>
                <a:cs typeface="Times New Roman"/>
              </a:rPr>
              <a:t>In cases where the last sequence of a day extends into the subsequent day, the last sequence is disregarded, and a new sequence begins at the start of the next day. </a:t>
            </a:r>
            <a:endParaRPr lang="en-US" dirty="0">
              <a:latin typeface="Consolas"/>
            </a:endParaRPr>
          </a:p>
          <a:p>
            <a:r>
              <a:rPr lang="en-US" dirty="0"/>
              <a:t>Bigger sequence equals may have better </a:t>
            </a:r>
            <a:r>
              <a:rPr lang="en-US" dirty="0" err="1"/>
              <a:t>generalisation</a:t>
            </a:r>
            <a:r>
              <a:rPr lang="en-US" dirty="0"/>
              <a:t>, essentially finding the "golden line"</a:t>
            </a:r>
          </a:p>
          <a:p>
            <a:r>
              <a:rPr lang="en-US" dirty="0"/>
              <a:t>Train the LSTM using training sets (sodium and creatinine is trained separately)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2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CD65-FAF3-B87E-B1CE-C99082F8B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With Moving 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3C06C-4D50-C331-132E-3494D4B12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Perform </a:t>
            </a:r>
            <a:r>
              <a:rPr lang="en-US" u="sng" dirty="0"/>
              <a:t>rolling mean</a:t>
            </a:r>
            <a:r>
              <a:rPr lang="en-US" dirty="0"/>
              <a:t> on training and test set separately</a:t>
            </a:r>
          </a:p>
          <a:p>
            <a:r>
              <a:rPr lang="en-US" dirty="0"/>
              <a:t>Create sequences</a:t>
            </a:r>
          </a:p>
          <a:p>
            <a:r>
              <a:rPr lang="en-US" dirty="0"/>
              <a:t>Will have same LSTM architecture for comparison purposes</a:t>
            </a:r>
          </a:p>
          <a:p>
            <a:r>
              <a:rPr lang="en-US" dirty="0"/>
              <a:t>Train the LSTM using training sets (sodium and creatinine is trained separately)</a:t>
            </a:r>
          </a:p>
        </p:txBody>
      </p:sp>
    </p:spTree>
    <p:extLst>
      <p:ext uri="{BB962C8B-B14F-4D97-AF65-F5344CB8AC3E}">
        <p14:creationId xmlns:p14="http://schemas.microsoft.com/office/powerpoint/2010/main" val="993709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A66A0-1FD7-B8ED-5602-BB1CFCAC6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7938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LSTM Architecture</a:t>
            </a:r>
          </a:p>
        </p:txBody>
      </p:sp>
      <p:pic>
        <p:nvPicPr>
          <p:cNvPr id="4" name="Content Placeholder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6ECD022-7BE9-F0F7-96DF-87FF4A2C0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5472" y="1279945"/>
            <a:ext cx="4585749" cy="4006568"/>
          </a:xfrm>
        </p:spPr>
      </p:pic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F5911C4F-B263-9ACF-662B-7F9BB1EE9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31" y="5516726"/>
            <a:ext cx="11109740" cy="79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77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0DCBE-2D82-E26C-7F75-BADC6374B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Reconstruction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7434-5820-8E8D-2A3E-C80E516D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calculate the </a:t>
            </a:r>
            <a:r>
              <a:rPr lang="en-US" u="sng" dirty="0"/>
              <a:t>mean square error loss (</a:t>
            </a:r>
            <a:r>
              <a:rPr lang="en-US" u="sng" dirty="0" err="1"/>
              <a:t>mse</a:t>
            </a:r>
            <a:r>
              <a:rPr lang="en-US" u="sng" dirty="0"/>
              <a:t> loss)</a:t>
            </a:r>
            <a:r>
              <a:rPr lang="en-US" dirty="0"/>
              <a:t> between the reconstructed and the actual value</a:t>
            </a:r>
          </a:p>
          <a:p>
            <a:r>
              <a:rPr lang="en-US" dirty="0"/>
              <a:t>If the </a:t>
            </a:r>
            <a:r>
              <a:rPr lang="en-US" dirty="0" err="1"/>
              <a:t>mse</a:t>
            </a:r>
            <a:r>
              <a:rPr lang="en-US" dirty="0"/>
              <a:t> loss exceeded a predefined threshold, anomaly is found</a:t>
            </a:r>
          </a:p>
        </p:txBody>
      </p:sp>
    </p:spTree>
    <p:extLst>
      <p:ext uri="{BB962C8B-B14F-4D97-AF65-F5344CB8AC3E}">
        <p14:creationId xmlns:p14="http://schemas.microsoft.com/office/powerpoint/2010/main" val="1281758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1CBE3-12C9-469B-A744-284BCB30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5" descr="A table with numbers and percentages&#10;&#10;Description automatically generated">
            <a:extLst>
              <a:ext uri="{FF2B5EF4-FFF2-40B4-BE49-F238E27FC236}">
                <a16:creationId xmlns:a16="http://schemas.microsoft.com/office/drawing/2014/main" id="{5E685FB5-D546-2229-DB52-9B1F4E6FE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9" y="2418062"/>
            <a:ext cx="12187080" cy="1333048"/>
          </a:xfrm>
        </p:spPr>
      </p:pic>
      <p:pic>
        <p:nvPicPr>
          <p:cNvPr id="7" name="Picture 6" descr="A table with numbers and percentages&#10;&#10;Description automatically generated">
            <a:extLst>
              <a:ext uri="{FF2B5EF4-FFF2-40B4-BE49-F238E27FC236}">
                <a16:creationId xmlns:a16="http://schemas.microsoft.com/office/drawing/2014/main" id="{2B18B04D-E1EF-191E-1FB5-170E516B5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40178"/>
            <a:ext cx="12181267" cy="135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68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2FDB9-794C-49F5-19E4-6877D3743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Final Model's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C36FB-9379-C288-0DA5-F21BE8EEF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Threshold value for </a:t>
            </a:r>
            <a:r>
              <a:rPr lang="en-US" dirty="0" err="1"/>
              <a:t>mse</a:t>
            </a:r>
            <a:r>
              <a:rPr lang="en-US" dirty="0"/>
              <a:t> loss: 0.03 for all LSTM and analytes</a:t>
            </a:r>
          </a:p>
          <a:p>
            <a:r>
              <a:rPr lang="en-US" dirty="0"/>
              <a:t>Threshold value for control limit: 3 for both analytes</a:t>
            </a:r>
          </a:p>
          <a:p>
            <a:r>
              <a:rPr lang="en-US" dirty="0"/>
              <a:t>Size of sequence: 150 for creatinine, 70 for sodium</a:t>
            </a:r>
          </a:p>
          <a:p>
            <a:r>
              <a:rPr lang="en-US" dirty="0"/>
              <a:t>Moving Average window size for both LSTM: 50</a:t>
            </a:r>
          </a:p>
          <a:p>
            <a:r>
              <a:rPr lang="en-US" dirty="0"/>
              <a:t>Moving Average window size for MA experiment: 70 for sodium, 50 for creatinine</a:t>
            </a:r>
          </a:p>
        </p:txBody>
      </p:sp>
    </p:spTree>
    <p:extLst>
      <p:ext uri="{BB962C8B-B14F-4D97-AF65-F5344CB8AC3E}">
        <p14:creationId xmlns:p14="http://schemas.microsoft.com/office/powerpoint/2010/main" val="2846360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A2064-0435-2023-47F7-F4858A10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13EA1-91F3-2866-F9D2-5C8AAB383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onsolas"/>
                <a:cs typeface="Arial"/>
              </a:rPr>
              <a:t>LSTM with Moving Average overall performs the best</a:t>
            </a:r>
            <a:endParaRPr lang="en-US" dirty="0"/>
          </a:p>
          <a:p>
            <a:pPr marL="514350" lvl="1" indent="-285750">
              <a:buFont typeface="Courier New" panose="020B0604020202020204" pitchFamily="34" charset="0"/>
              <a:buChar char="o"/>
            </a:pPr>
            <a:r>
              <a:rPr lang="en-US" sz="1600" dirty="0">
                <a:latin typeface="Consolas"/>
                <a:cs typeface="Arial"/>
              </a:rPr>
              <a:t>High accuracy and overall FPR is below 6%</a:t>
            </a:r>
          </a:p>
          <a:p>
            <a:pPr marL="514350" lvl="1" indent="-285750">
              <a:buFont typeface="Courier New" panose="020B0604020202020204" pitchFamily="34" charset="0"/>
              <a:buChar char="o"/>
            </a:pPr>
            <a:r>
              <a:rPr lang="en-US" sz="1600" dirty="0">
                <a:latin typeface="Consolas"/>
                <a:cs typeface="Arial"/>
              </a:rPr>
              <a:t>However, its performance is worst for sodium at +-5% bias</a:t>
            </a:r>
          </a:p>
          <a:p>
            <a:pPr marL="0" indent="0">
              <a:buNone/>
            </a:pPr>
            <a:r>
              <a:rPr lang="en-US" sz="1800" b="1" dirty="0">
                <a:latin typeface="Consolas"/>
                <a:cs typeface="Arial"/>
              </a:rPr>
              <a:t>LSTM without Moving Average (average performance)</a:t>
            </a:r>
          </a:p>
          <a:p>
            <a:pPr marL="514350" lvl="1" indent="-285750">
              <a:buFont typeface="Courier New" panose="020B0604020202020204" pitchFamily="34" charset="0"/>
              <a:buChar char="o"/>
            </a:pPr>
            <a:r>
              <a:rPr lang="en-US" sz="1600" dirty="0">
                <a:latin typeface="Consolas"/>
                <a:cs typeface="Arial"/>
              </a:rPr>
              <a:t>Moderately high accuracy</a:t>
            </a:r>
          </a:p>
          <a:p>
            <a:pPr marL="514350" lvl="1" indent="-285750">
              <a:buFont typeface="Courier New" panose="020B0604020202020204" pitchFamily="34" charset="0"/>
              <a:buChar char="o"/>
            </a:pPr>
            <a:r>
              <a:rPr lang="en-US" sz="1600" dirty="0">
                <a:latin typeface="Consolas"/>
                <a:cs typeface="Arial"/>
              </a:rPr>
              <a:t>However, FPR is above 10% for creatinine on average</a:t>
            </a:r>
          </a:p>
          <a:p>
            <a:pPr marL="514350" lvl="1" indent="-285750">
              <a:buFont typeface="Courier New" panose="020B0604020202020204" pitchFamily="34" charset="0"/>
              <a:buChar char="o"/>
            </a:pPr>
            <a:r>
              <a:rPr lang="en-US" sz="1600" dirty="0">
                <a:latin typeface="Consolas"/>
                <a:cs typeface="Arial"/>
              </a:rPr>
              <a:t>It has the highest accuracy for sodium at +- 5%</a:t>
            </a:r>
          </a:p>
          <a:p>
            <a:pPr marL="0" indent="0">
              <a:buNone/>
            </a:pPr>
            <a:r>
              <a:rPr lang="en-US" sz="1800" b="1" dirty="0">
                <a:latin typeface="Consolas"/>
                <a:cs typeface="Arial"/>
              </a:rPr>
              <a:t>Simple Moving Average (average performance)</a:t>
            </a:r>
          </a:p>
          <a:p>
            <a:pPr marL="514350" lvl="1" indent="-285750">
              <a:buFont typeface="Courier New" panose="020B0604020202020204" pitchFamily="34" charset="0"/>
              <a:buChar char="o"/>
            </a:pPr>
            <a:r>
              <a:rPr lang="en-US" sz="1600" dirty="0">
                <a:latin typeface="Consolas"/>
                <a:cs typeface="Arial"/>
              </a:rPr>
              <a:t>Moderately high accuracy, with FPR remains below 10% for both sodium and creatinine</a:t>
            </a:r>
          </a:p>
        </p:txBody>
      </p:sp>
    </p:spTree>
    <p:extLst>
      <p:ext uri="{BB962C8B-B14F-4D97-AF65-F5344CB8AC3E}">
        <p14:creationId xmlns:p14="http://schemas.microsoft.com/office/powerpoint/2010/main" val="1974178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5974-E6A7-5527-EAFD-0F5A89ABB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385FC-55DA-54A1-7229-1388AB5F0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LSTM with Moving Average can be deemed as successful in detecting anomalies for when there is a sudden shifts</a:t>
            </a:r>
          </a:p>
          <a:p>
            <a:r>
              <a:rPr lang="en-US"/>
              <a:t>Moving Average is good at smoothing out the noise, however, too much of it may cause a loss of information</a:t>
            </a:r>
            <a:endParaRPr lang="en-US" dirty="0"/>
          </a:p>
          <a:p>
            <a:r>
              <a:rPr lang="en-US"/>
              <a:t>This eliminates the need to calculate control limits</a:t>
            </a:r>
            <a:endParaRPr lang="en-US" dirty="0"/>
          </a:p>
          <a:p>
            <a:r>
              <a:rPr lang="en-US"/>
              <a:t>However, it is computationally intensive to run and require a lots of data to train</a:t>
            </a:r>
          </a:p>
          <a:p>
            <a:r>
              <a:rPr lang="en-US"/>
              <a:t>As seen with the 5% bias change, LSTM may not do well if the anomalies are slightly abnormal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997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C5F5-9A58-62A1-827B-9FD8D0F7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FCAF2-85E0-56F5-87CD-776798568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AU" dirty="0">
                <a:ea typeface="+mn-lt"/>
                <a:cs typeface="+mn-lt"/>
              </a:rPr>
              <a:t>More anomaly scenario such as gradual shifts</a:t>
            </a:r>
            <a:endParaRPr lang="en-AU"/>
          </a:p>
          <a:p>
            <a:r>
              <a:rPr lang="en-AU" dirty="0">
                <a:ea typeface="+mn-lt"/>
                <a:cs typeface="+mn-lt"/>
              </a:rPr>
              <a:t>Different Average of Normal technique as baseline including exponential moving average, moving standard deviation...</a:t>
            </a:r>
            <a:endParaRPr lang="en-US" dirty="0"/>
          </a:p>
          <a:p>
            <a:r>
              <a:rPr lang="en-AU" dirty="0">
                <a:ea typeface="+mn-lt"/>
                <a:cs typeface="+mn-lt"/>
              </a:rPr>
              <a:t>Different types of analytes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43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E1DD8A-FA62-44F6-ADF0-705D9C737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51EBB85-DB2E-4D8A-AE65-08E4F93EB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31291"/>
          </a:xfrm>
          <a:custGeom>
            <a:avLst/>
            <a:gdLst>
              <a:gd name="connsiteX0" fmla="*/ 0 w 12192000"/>
              <a:gd name="connsiteY0" fmla="*/ 0 h 1831291"/>
              <a:gd name="connsiteX1" fmla="*/ 12192000 w 12192000"/>
              <a:gd name="connsiteY1" fmla="*/ 0 h 1831291"/>
              <a:gd name="connsiteX2" fmla="*/ 12192000 w 12192000"/>
              <a:gd name="connsiteY2" fmla="*/ 1380648 h 1831291"/>
              <a:gd name="connsiteX3" fmla="*/ 11997819 w 12192000"/>
              <a:gd name="connsiteY3" fmla="*/ 1418997 h 1831291"/>
              <a:gd name="connsiteX4" fmla="*/ 11725810 w 12192000"/>
              <a:gd name="connsiteY4" fmla="*/ 1509991 h 1831291"/>
              <a:gd name="connsiteX5" fmla="*/ 11557802 w 12192000"/>
              <a:gd name="connsiteY5" fmla="*/ 1548100 h 1831291"/>
              <a:gd name="connsiteX6" fmla="*/ 11428514 w 12192000"/>
              <a:gd name="connsiteY6" fmla="*/ 1552879 h 1831291"/>
              <a:gd name="connsiteX7" fmla="*/ 11115074 w 12192000"/>
              <a:gd name="connsiteY7" fmla="*/ 1573437 h 1831291"/>
              <a:gd name="connsiteX8" fmla="*/ 10916008 w 12192000"/>
              <a:gd name="connsiteY8" fmla="*/ 1565602 h 1831291"/>
              <a:gd name="connsiteX9" fmla="*/ 10300086 w 12192000"/>
              <a:gd name="connsiteY9" fmla="*/ 1610430 h 1831291"/>
              <a:gd name="connsiteX10" fmla="*/ 10132608 w 12192000"/>
              <a:gd name="connsiteY10" fmla="*/ 1613934 h 1831291"/>
              <a:gd name="connsiteX11" fmla="*/ 9811596 w 12192000"/>
              <a:gd name="connsiteY11" fmla="*/ 1596121 h 1831291"/>
              <a:gd name="connsiteX12" fmla="*/ 9586202 w 12192000"/>
              <a:gd name="connsiteY12" fmla="*/ 1601130 h 1831291"/>
              <a:gd name="connsiteX13" fmla="*/ 9410402 w 12192000"/>
              <a:gd name="connsiteY13" fmla="*/ 1583423 h 1831291"/>
              <a:gd name="connsiteX14" fmla="*/ 9141234 w 12192000"/>
              <a:gd name="connsiteY14" fmla="*/ 1569719 h 1831291"/>
              <a:gd name="connsiteX15" fmla="*/ 8900114 w 12192000"/>
              <a:gd name="connsiteY15" fmla="*/ 1529484 h 1831291"/>
              <a:gd name="connsiteX16" fmla="*/ 8813316 w 12192000"/>
              <a:gd name="connsiteY16" fmla="*/ 1508554 h 1831291"/>
              <a:gd name="connsiteX17" fmla="*/ 8616434 w 12192000"/>
              <a:gd name="connsiteY17" fmla="*/ 1483418 h 1831291"/>
              <a:gd name="connsiteX18" fmla="*/ 8526176 w 12192000"/>
              <a:gd name="connsiteY18" fmla="*/ 1499729 h 1831291"/>
              <a:gd name="connsiteX19" fmla="*/ 8484664 w 12192000"/>
              <a:gd name="connsiteY19" fmla="*/ 1509526 h 1831291"/>
              <a:gd name="connsiteX20" fmla="*/ 8413784 w 12192000"/>
              <a:gd name="connsiteY20" fmla="*/ 1511129 h 1831291"/>
              <a:gd name="connsiteX21" fmla="*/ 8058480 w 12192000"/>
              <a:gd name="connsiteY21" fmla="*/ 1501010 h 1831291"/>
              <a:gd name="connsiteX22" fmla="*/ 7404089 w 12192000"/>
              <a:gd name="connsiteY22" fmla="*/ 1369993 h 1831291"/>
              <a:gd name="connsiteX23" fmla="*/ 7139022 w 12192000"/>
              <a:gd name="connsiteY23" fmla="*/ 1269575 h 1831291"/>
              <a:gd name="connsiteX24" fmla="*/ 7083165 w 12192000"/>
              <a:gd name="connsiteY24" fmla="*/ 1261358 h 1831291"/>
              <a:gd name="connsiteX25" fmla="*/ 6989501 w 12192000"/>
              <a:gd name="connsiteY25" fmla="*/ 1250309 h 1831291"/>
              <a:gd name="connsiteX26" fmla="*/ 6750086 w 12192000"/>
              <a:gd name="connsiteY26" fmla="*/ 1225673 h 1831291"/>
              <a:gd name="connsiteX27" fmla="*/ 6683846 w 12192000"/>
              <a:gd name="connsiteY27" fmla="*/ 1216453 h 1831291"/>
              <a:gd name="connsiteX28" fmla="*/ 6485414 w 12192000"/>
              <a:gd name="connsiteY28" fmla="*/ 1193557 h 1831291"/>
              <a:gd name="connsiteX29" fmla="*/ 5864027 w 12192000"/>
              <a:gd name="connsiteY29" fmla="*/ 1205617 h 1831291"/>
              <a:gd name="connsiteX30" fmla="*/ 5633027 w 12192000"/>
              <a:gd name="connsiteY30" fmla="*/ 1231428 h 1831291"/>
              <a:gd name="connsiteX31" fmla="*/ 5143560 w 12192000"/>
              <a:gd name="connsiteY31" fmla="*/ 1221314 h 1831291"/>
              <a:gd name="connsiteX32" fmla="*/ 4857451 w 12192000"/>
              <a:gd name="connsiteY32" fmla="*/ 1202119 h 1831291"/>
              <a:gd name="connsiteX33" fmla="*/ 4672517 w 12192000"/>
              <a:gd name="connsiteY33" fmla="*/ 1177747 h 1831291"/>
              <a:gd name="connsiteX34" fmla="*/ 4315985 w 12192000"/>
              <a:gd name="connsiteY34" fmla="*/ 1182528 h 1831291"/>
              <a:gd name="connsiteX35" fmla="*/ 4119102 w 12192000"/>
              <a:gd name="connsiteY35" fmla="*/ 1193187 h 1831291"/>
              <a:gd name="connsiteX36" fmla="*/ 3996261 w 12192000"/>
              <a:gd name="connsiteY36" fmla="*/ 1245377 h 1831291"/>
              <a:gd name="connsiteX37" fmla="*/ 3831685 w 12192000"/>
              <a:gd name="connsiteY37" fmla="*/ 1278499 h 1831291"/>
              <a:gd name="connsiteX38" fmla="*/ 3667850 w 12192000"/>
              <a:gd name="connsiteY38" fmla="*/ 1335496 h 1831291"/>
              <a:gd name="connsiteX39" fmla="*/ 3253027 w 12192000"/>
              <a:gd name="connsiteY39" fmla="*/ 1423218 h 1831291"/>
              <a:gd name="connsiteX40" fmla="*/ 3098634 w 12192000"/>
              <a:gd name="connsiteY40" fmla="*/ 1462154 h 1831291"/>
              <a:gd name="connsiteX41" fmla="*/ 3039431 w 12192000"/>
              <a:gd name="connsiteY41" fmla="*/ 1450396 h 1831291"/>
              <a:gd name="connsiteX42" fmla="*/ 2679939 w 12192000"/>
              <a:gd name="connsiteY42" fmla="*/ 1534194 h 1831291"/>
              <a:gd name="connsiteX43" fmla="*/ 2472963 w 12192000"/>
              <a:gd name="connsiteY43" fmla="*/ 1574229 h 1831291"/>
              <a:gd name="connsiteX44" fmla="*/ 2074392 w 12192000"/>
              <a:gd name="connsiteY44" fmla="*/ 1665223 h 1831291"/>
              <a:gd name="connsiteX45" fmla="*/ 1777096 w 12192000"/>
              <a:gd name="connsiteY45" fmla="*/ 1708112 h 1831291"/>
              <a:gd name="connsiteX46" fmla="*/ 1708777 w 12192000"/>
              <a:gd name="connsiteY46" fmla="*/ 1721187 h 1831291"/>
              <a:gd name="connsiteX47" fmla="*/ 1463656 w 12192000"/>
              <a:gd name="connsiteY47" fmla="*/ 1728668 h 1831291"/>
              <a:gd name="connsiteX48" fmla="*/ 1258262 w 12192000"/>
              <a:gd name="connsiteY48" fmla="*/ 1733490 h 1831291"/>
              <a:gd name="connsiteX49" fmla="*/ 617029 w 12192000"/>
              <a:gd name="connsiteY49" fmla="*/ 1828943 h 1831291"/>
              <a:gd name="connsiteX50" fmla="*/ 531815 w 12192000"/>
              <a:gd name="connsiteY50" fmla="*/ 1826116 h 1831291"/>
              <a:gd name="connsiteX51" fmla="*/ 153850 w 12192000"/>
              <a:gd name="connsiteY51" fmla="*/ 1795647 h 1831291"/>
              <a:gd name="connsiteX52" fmla="*/ 0 w 12192000"/>
              <a:gd name="connsiteY52" fmla="*/ 1792985 h 183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1831291">
                <a:moveTo>
                  <a:pt x="0" y="0"/>
                </a:moveTo>
                <a:lnTo>
                  <a:pt x="12192000" y="0"/>
                </a:lnTo>
                <a:lnTo>
                  <a:pt x="12192000" y="1380648"/>
                </a:lnTo>
                <a:lnTo>
                  <a:pt x="11997819" y="1418997"/>
                </a:lnTo>
                <a:cubicBezTo>
                  <a:pt x="11796635" y="1450691"/>
                  <a:pt x="11957056" y="1489093"/>
                  <a:pt x="11725810" y="1509991"/>
                </a:cubicBezTo>
                <a:cubicBezTo>
                  <a:pt x="11629498" y="1536399"/>
                  <a:pt x="11598258" y="1537478"/>
                  <a:pt x="11557802" y="1548100"/>
                </a:cubicBezTo>
                <a:cubicBezTo>
                  <a:pt x="11522694" y="1557982"/>
                  <a:pt x="11454880" y="1543642"/>
                  <a:pt x="11428514" y="1552879"/>
                </a:cubicBezTo>
                <a:cubicBezTo>
                  <a:pt x="11240821" y="1538118"/>
                  <a:pt x="11200492" y="1571317"/>
                  <a:pt x="11115074" y="1573437"/>
                </a:cubicBezTo>
                <a:cubicBezTo>
                  <a:pt x="11045464" y="1560502"/>
                  <a:pt x="10986068" y="1578237"/>
                  <a:pt x="10916008" y="1565602"/>
                </a:cubicBezTo>
                <a:cubicBezTo>
                  <a:pt x="10533594" y="1584051"/>
                  <a:pt x="10430653" y="1602374"/>
                  <a:pt x="10300086" y="1610430"/>
                </a:cubicBezTo>
                <a:cubicBezTo>
                  <a:pt x="10169519" y="1618486"/>
                  <a:pt x="10176778" y="1612560"/>
                  <a:pt x="10132608" y="1613934"/>
                </a:cubicBezTo>
                <a:cubicBezTo>
                  <a:pt x="10082090" y="1630965"/>
                  <a:pt x="10059490" y="1590110"/>
                  <a:pt x="9811596" y="1596121"/>
                </a:cubicBezTo>
                <a:cubicBezTo>
                  <a:pt x="9760826" y="1614885"/>
                  <a:pt x="9602030" y="1614722"/>
                  <a:pt x="9586202" y="1601130"/>
                </a:cubicBezTo>
                <a:cubicBezTo>
                  <a:pt x="9520018" y="1596310"/>
                  <a:pt x="9460154" y="1580137"/>
                  <a:pt x="9410402" y="1583423"/>
                </a:cubicBezTo>
                <a:lnTo>
                  <a:pt x="9141234" y="1569719"/>
                </a:lnTo>
                <a:cubicBezTo>
                  <a:pt x="9036636" y="1534639"/>
                  <a:pt x="8954702" y="1551887"/>
                  <a:pt x="8900114" y="1529484"/>
                </a:cubicBezTo>
                <a:cubicBezTo>
                  <a:pt x="8892622" y="1527772"/>
                  <a:pt x="8814982" y="1512977"/>
                  <a:pt x="8813316" y="1508554"/>
                </a:cubicBezTo>
                <a:cubicBezTo>
                  <a:pt x="8766036" y="1500874"/>
                  <a:pt x="8664290" y="1484889"/>
                  <a:pt x="8616434" y="1483418"/>
                </a:cubicBezTo>
                <a:cubicBezTo>
                  <a:pt x="8596858" y="1484674"/>
                  <a:pt x="8544722" y="1497008"/>
                  <a:pt x="8526176" y="1499729"/>
                </a:cubicBezTo>
                <a:lnTo>
                  <a:pt x="8484664" y="1509526"/>
                </a:lnTo>
                <a:cubicBezTo>
                  <a:pt x="8476568" y="1511153"/>
                  <a:pt x="8421038" y="1506722"/>
                  <a:pt x="8413784" y="1511129"/>
                </a:cubicBezTo>
                <a:cubicBezTo>
                  <a:pt x="8120762" y="1483619"/>
                  <a:pt x="8441394" y="1538427"/>
                  <a:pt x="8058480" y="1501010"/>
                </a:cubicBezTo>
                <a:cubicBezTo>
                  <a:pt x="7675565" y="1463591"/>
                  <a:pt x="7538759" y="1400030"/>
                  <a:pt x="7404089" y="1369993"/>
                </a:cubicBezTo>
                <a:cubicBezTo>
                  <a:pt x="7250846" y="1331420"/>
                  <a:pt x="7192509" y="1287681"/>
                  <a:pt x="7139022" y="1269575"/>
                </a:cubicBezTo>
                <a:cubicBezTo>
                  <a:pt x="7113985" y="1257497"/>
                  <a:pt x="7102375" y="1267846"/>
                  <a:pt x="7083165" y="1261358"/>
                </a:cubicBezTo>
                <a:lnTo>
                  <a:pt x="6989501" y="1250309"/>
                </a:lnTo>
                <a:lnTo>
                  <a:pt x="6750086" y="1225673"/>
                </a:lnTo>
                <a:lnTo>
                  <a:pt x="6683846" y="1216453"/>
                </a:lnTo>
                <a:lnTo>
                  <a:pt x="6485414" y="1193557"/>
                </a:lnTo>
                <a:cubicBezTo>
                  <a:pt x="6173372" y="1162990"/>
                  <a:pt x="6096432" y="1223621"/>
                  <a:pt x="5864027" y="1205617"/>
                </a:cubicBezTo>
                <a:cubicBezTo>
                  <a:pt x="5806031" y="1208752"/>
                  <a:pt x="5714024" y="1223204"/>
                  <a:pt x="5633027" y="1231428"/>
                </a:cubicBezTo>
                <a:cubicBezTo>
                  <a:pt x="5472932" y="1216365"/>
                  <a:pt x="5471994" y="1266252"/>
                  <a:pt x="5143560" y="1221314"/>
                </a:cubicBezTo>
                <a:cubicBezTo>
                  <a:pt x="5014297" y="1216428"/>
                  <a:pt x="4935958" y="1209381"/>
                  <a:pt x="4857451" y="1202119"/>
                </a:cubicBezTo>
                <a:cubicBezTo>
                  <a:pt x="4837386" y="1194416"/>
                  <a:pt x="4690737" y="1187855"/>
                  <a:pt x="4672517" y="1177747"/>
                </a:cubicBezTo>
                <a:cubicBezTo>
                  <a:pt x="4582273" y="1172373"/>
                  <a:pt x="4408221" y="1179954"/>
                  <a:pt x="4315985" y="1182528"/>
                </a:cubicBezTo>
                <a:cubicBezTo>
                  <a:pt x="4223749" y="1185101"/>
                  <a:pt x="4162965" y="1183833"/>
                  <a:pt x="4119102" y="1193187"/>
                </a:cubicBezTo>
                <a:lnTo>
                  <a:pt x="3996261" y="1245377"/>
                </a:lnTo>
                <a:cubicBezTo>
                  <a:pt x="3915481" y="1228114"/>
                  <a:pt x="3908732" y="1268037"/>
                  <a:pt x="3831685" y="1278499"/>
                </a:cubicBezTo>
                <a:cubicBezTo>
                  <a:pt x="3742025" y="1299415"/>
                  <a:pt x="3768094" y="1307675"/>
                  <a:pt x="3667850" y="1335496"/>
                </a:cubicBezTo>
                <a:cubicBezTo>
                  <a:pt x="3603528" y="1390543"/>
                  <a:pt x="3335151" y="1386935"/>
                  <a:pt x="3253027" y="1423218"/>
                </a:cubicBezTo>
                <a:cubicBezTo>
                  <a:pt x="3177511" y="1441066"/>
                  <a:pt x="3129445" y="1452763"/>
                  <a:pt x="3098634" y="1462154"/>
                </a:cubicBezTo>
                <a:cubicBezTo>
                  <a:pt x="3088588" y="1461256"/>
                  <a:pt x="3049713" y="1453005"/>
                  <a:pt x="3039431" y="1450396"/>
                </a:cubicBezTo>
                <a:cubicBezTo>
                  <a:pt x="2836760" y="1456075"/>
                  <a:pt x="2778569" y="1514609"/>
                  <a:pt x="2679939" y="1534194"/>
                </a:cubicBezTo>
                <a:cubicBezTo>
                  <a:pt x="2619918" y="1546625"/>
                  <a:pt x="2573887" y="1552391"/>
                  <a:pt x="2472963" y="1574229"/>
                </a:cubicBezTo>
                <a:cubicBezTo>
                  <a:pt x="2271779" y="1605923"/>
                  <a:pt x="2305638" y="1644325"/>
                  <a:pt x="2074392" y="1665223"/>
                </a:cubicBezTo>
                <a:cubicBezTo>
                  <a:pt x="1926773" y="1731836"/>
                  <a:pt x="1838032" y="1698786"/>
                  <a:pt x="1777096" y="1708112"/>
                </a:cubicBezTo>
                <a:cubicBezTo>
                  <a:pt x="1744161" y="1711087"/>
                  <a:pt x="1754171" y="1719388"/>
                  <a:pt x="1708777" y="1721187"/>
                </a:cubicBezTo>
                <a:cubicBezTo>
                  <a:pt x="1603045" y="1711355"/>
                  <a:pt x="1537688" y="1728728"/>
                  <a:pt x="1463656" y="1728668"/>
                </a:cubicBezTo>
                <a:cubicBezTo>
                  <a:pt x="1394047" y="1715733"/>
                  <a:pt x="1328322" y="1746126"/>
                  <a:pt x="1258262" y="1733490"/>
                </a:cubicBezTo>
                <a:cubicBezTo>
                  <a:pt x="875848" y="1751939"/>
                  <a:pt x="991225" y="1807178"/>
                  <a:pt x="617029" y="1828943"/>
                </a:cubicBezTo>
                <a:cubicBezTo>
                  <a:pt x="495541" y="1836010"/>
                  <a:pt x="575984" y="1824744"/>
                  <a:pt x="531815" y="1826116"/>
                </a:cubicBezTo>
                <a:cubicBezTo>
                  <a:pt x="481296" y="1843149"/>
                  <a:pt x="401743" y="1789638"/>
                  <a:pt x="153850" y="1795647"/>
                </a:cubicBezTo>
                <a:cubicBezTo>
                  <a:pt x="65214" y="1790125"/>
                  <a:pt x="82594" y="1761996"/>
                  <a:pt x="0" y="1792985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ED6181-DF0F-1C34-07C4-CF22D285A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4756" y="721743"/>
            <a:ext cx="8991601" cy="170844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Background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3B856-9CED-F005-7BA7-BBFBDC6F5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6669" y="2755590"/>
            <a:ext cx="6688182" cy="35690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latin typeface="Arial"/>
                <a:cs typeface="Arial"/>
              </a:rPr>
              <a:t>To monitor the accuracy and precision of test results</a:t>
            </a:r>
          </a:p>
          <a:p>
            <a:pPr algn="ctr"/>
            <a:r>
              <a:rPr lang="en-US">
                <a:latin typeface="Arial"/>
                <a:cs typeface="Arial"/>
              </a:rPr>
              <a:t>Continuously evaluates the quality of test results in real-time by comparing them to expected values for each individual patient</a:t>
            </a:r>
          </a:p>
          <a:p>
            <a:pPr algn="ctr"/>
            <a:r>
              <a:rPr lang="en-US">
                <a:latin typeface="Arial"/>
                <a:cs typeface="Arial"/>
              </a:rPr>
              <a:t>Traditionally, PBRTQC uses some of the variants of Average of Normal (a type of statistical technique)</a:t>
            </a:r>
          </a:p>
          <a:p>
            <a:pPr algn="ctr"/>
            <a:r>
              <a:rPr lang="en-US">
                <a:latin typeface="Arial"/>
                <a:cs typeface="Arial"/>
              </a:rPr>
              <a:t>This study attempts to leverage machine learning technique on such task as proof of concept</a:t>
            </a:r>
          </a:p>
          <a:p>
            <a:pPr algn="ctr"/>
            <a:endParaRPr lang="en-US">
              <a:latin typeface="Arial"/>
              <a:cs typeface="Arial"/>
            </a:endParaRPr>
          </a:p>
          <a:p>
            <a:pPr algn="ctr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690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7D0E-C4E4-11A0-A930-4D69BF6B3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9153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Concept of Unsupervised 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CA8D-DD5E-AB60-E359-ED0149322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412467"/>
            <a:ext cx="9493250" cy="49121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What is LSTM?</a:t>
            </a:r>
            <a:endParaRPr lang="en-US"/>
          </a:p>
          <a:p>
            <a:pPr lvl="1">
              <a:buFont typeface="Consolas" panose="020B0604020202020204" pitchFamily="34" charset="0"/>
              <a:buChar char="+"/>
            </a:pPr>
            <a:r>
              <a:rPr lang="en-US" sz="1600" dirty="0">
                <a:solidFill>
                  <a:srgbClr val="FFFFFF"/>
                </a:solidFill>
                <a:latin typeface="Consolas"/>
                <a:cs typeface="Calibri"/>
              </a:rPr>
              <a:t>A  type of Recurrent Neural Network</a:t>
            </a:r>
          </a:p>
          <a:p>
            <a:pPr lvl="1">
              <a:buFont typeface="Consolas" panose="020B0604020202020204" pitchFamily="34" charset="0"/>
              <a:buChar char="+"/>
            </a:pPr>
            <a:r>
              <a:rPr lang="en-US" sz="1600" dirty="0">
                <a:solidFill>
                  <a:srgbClr val="FFFFFF"/>
                </a:solidFill>
                <a:latin typeface="Consolas"/>
                <a:cs typeface="Calibri"/>
              </a:rPr>
              <a:t>Applies the learned information to develop a prediction</a:t>
            </a:r>
          </a:p>
          <a:p>
            <a:pPr lvl="1">
              <a:buFont typeface="Consolas" panose="020B0604020202020204" pitchFamily="34" charset="0"/>
              <a:buChar char="+"/>
            </a:pPr>
            <a:r>
              <a:rPr lang="en-US" sz="1600" dirty="0">
                <a:solidFill>
                  <a:srgbClr val="FFFFFF"/>
                </a:solidFill>
                <a:latin typeface="Consolas"/>
                <a:cs typeface="Calibri"/>
              </a:rPr>
              <a:t>Capture long-range dependencies and retain information over extended time steps</a:t>
            </a:r>
          </a:p>
          <a:p>
            <a:pPr lvl="1">
              <a:buFont typeface="Consolas" panose="020B0604020202020204" pitchFamily="34" charset="0"/>
              <a:buChar char="+"/>
            </a:pPr>
            <a:r>
              <a:rPr lang="en-US" sz="1600" dirty="0">
                <a:solidFill>
                  <a:srgbClr val="FFFFFF"/>
                </a:solidFill>
                <a:latin typeface="Consolas"/>
                <a:cs typeface="Calibri"/>
              </a:rPr>
              <a:t>Suitable for time series and sequence data</a:t>
            </a:r>
          </a:p>
          <a:p>
            <a:pPr marL="0" indent="0">
              <a:buNone/>
            </a:pPr>
            <a:r>
              <a:rPr lang="en-US" sz="2000" b="1" dirty="0"/>
              <a:t>Why and How Unsupervised Approach?</a:t>
            </a:r>
          </a:p>
          <a:p>
            <a:pPr lvl="1"/>
            <a:r>
              <a:rPr lang="en-US" sz="1600" dirty="0"/>
              <a:t>Data are often </a:t>
            </a:r>
            <a:r>
              <a:rPr lang="en-US" sz="1600" dirty="0" err="1"/>
              <a:t>unlabelled</a:t>
            </a:r>
            <a:r>
              <a:rPr lang="en-US" sz="1600" dirty="0"/>
              <a:t>, hard to determine which is anomalous in real life</a:t>
            </a:r>
          </a:p>
          <a:p>
            <a:pPr lvl="1"/>
            <a:r>
              <a:rPr lang="en-US" sz="1600" dirty="0"/>
              <a:t>LSTM will attempt to learn what a "normal" pattern looks like</a:t>
            </a:r>
          </a:p>
          <a:p>
            <a:pPr lvl="1"/>
            <a:r>
              <a:rPr lang="en-US" sz="1600" dirty="0"/>
              <a:t>LSTM will then reconstruct it</a:t>
            </a:r>
          </a:p>
          <a:p>
            <a:pPr lvl="1"/>
            <a:r>
              <a:rPr lang="en-US" sz="1600" dirty="0"/>
              <a:t>If the reconstructed and the actual value differs too much, it will mark as anomalous</a:t>
            </a:r>
          </a:p>
          <a:p>
            <a:pPr lvl="1"/>
            <a:r>
              <a:rPr lang="en-US" sz="1600" i="1" dirty="0">
                <a:solidFill>
                  <a:schemeClr val="tx1">
                    <a:lumMod val="75000"/>
                  </a:schemeClr>
                </a:solidFill>
              </a:rPr>
              <a:t>Supervised learning will make LSTM to learn which data is anomalous, in unsupervised, LSTM will not know which data is anomalous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1173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E1DD8A-FA62-44F6-ADF0-705D9C737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51EBB85-DB2E-4D8A-AE65-08E4F93EB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31291"/>
          </a:xfrm>
          <a:custGeom>
            <a:avLst/>
            <a:gdLst>
              <a:gd name="connsiteX0" fmla="*/ 0 w 12192000"/>
              <a:gd name="connsiteY0" fmla="*/ 0 h 1831291"/>
              <a:gd name="connsiteX1" fmla="*/ 12192000 w 12192000"/>
              <a:gd name="connsiteY1" fmla="*/ 0 h 1831291"/>
              <a:gd name="connsiteX2" fmla="*/ 12192000 w 12192000"/>
              <a:gd name="connsiteY2" fmla="*/ 1380648 h 1831291"/>
              <a:gd name="connsiteX3" fmla="*/ 11997819 w 12192000"/>
              <a:gd name="connsiteY3" fmla="*/ 1418997 h 1831291"/>
              <a:gd name="connsiteX4" fmla="*/ 11725810 w 12192000"/>
              <a:gd name="connsiteY4" fmla="*/ 1509991 h 1831291"/>
              <a:gd name="connsiteX5" fmla="*/ 11557802 w 12192000"/>
              <a:gd name="connsiteY5" fmla="*/ 1548100 h 1831291"/>
              <a:gd name="connsiteX6" fmla="*/ 11428514 w 12192000"/>
              <a:gd name="connsiteY6" fmla="*/ 1552879 h 1831291"/>
              <a:gd name="connsiteX7" fmla="*/ 11115074 w 12192000"/>
              <a:gd name="connsiteY7" fmla="*/ 1573437 h 1831291"/>
              <a:gd name="connsiteX8" fmla="*/ 10916008 w 12192000"/>
              <a:gd name="connsiteY8" fmla="*/ 1565602 h 1831291"/>
              <a:gd name="connsiteX9" fmla="*/ 10300086 w 12192000"/>
              <a:gd name="connsiteY9" fmla="*/ 1610430 h 1831291"/>
              <a:gd name="connsiteX10" fmla="*/ 10132608 w 12192000"/>
              <a:gd name="connsiteY10" fmla="*/ 1613934 h 1831291"/>
              <a:gd name="connsiteX11" fmla="*/ 9811596 w 12192000"/>
              <a:gd name="connsiteY11" fmla="*/ 1596121 h 1831291"/>
              <a:gd name="connsiteX12" fmla="*/ 9586202 w 12192000"/>
              <a:gd name="connsiteY12" fmla="*/ 1601130 h 1831291"/>
              <a:gd name="connsiteX13" fmla="*/ 9410402 w 12192000"/>
              <a:gd name="connsiteY13" fmla="*/ 1583423 h 1831291"/>
              <a:gd name="connsiteX14" fmla="*/ 9141234 w 12192000"/>
              <a:gd name="connsiteY14" fmla="*/ 1569719 h 1831291"/>
              <a:gd name="connsiteX15" fmla="*/ 8900114 w 12192000"/>
              <a:gd name="connsiteY15" fmla="*/ 1529484 h 1831291"/>
              <a:gd name="connsiteX16" fmla="*/ 8813316 w 12192000"/>
              <a:gd name="connsiteY16" fmla="*/ 1508554 h 1831291"/>
              <a:gd name="connsiteX17" fmla="*/ 8616434 w 12192000"/>
              <a:gd name="connsiteY17" fmla="*/ 1483418 h 1831291"/>
              <a:gd name="connsiteX18" fmla="*/ 8526176 w 12192000"/>
              <a:gd name="connsiteY18" fmla="*/ 1499729 h 1831291"/>
              <a:gd name="connsiteX19" fmla="*/ 8484664 w 12192000"/>
              <a:gd name="connsiteY19" fmla="*/ 1509526 h 1831291"/>
              <a:gd name="connsiteX20" fmla="*/ 8413784 w 12192000"/>
              <a:gd name="connsiteY20" fmla="*/ 1511129 h 1831291"/>
              <a:gd name="connsiteX21" fmla="*/ 8058480 w 12192000"/>
              <a:gd name="connsiteY21" fmla="*/ 1501010 h 1831291"/>
              <a:gd name="connsiteX22" fmla="*/ 7404089 w 12192000"/>
              <a:gd name="connsiteY22" fmla="*/ 1369993 h 1831291"/>
              <a:gd name="connsiteX23" fmla="*/ 7139022 w 12192000"/>
              <a:gd name="connsiteY23" fmla="*/ 1269575 h 1831291"/>
              <a:gd name="connsiteX24" fmla="*/ 7083165 w 12192000"/>
              <a:gd name="connsiteY24" fmla="*/ 1261358 h 1831291"/>
              <a:gd name="connsiteX25" fmla="*/ 6989501 w 12192000"/>
              <a:gd name="connsiteY25" fmla="*/ 1250309 h 1831291"/>
              <a:gd name="connsiteX26" fmla="*/ 6750086 w 12192000"/>
              <a:gd name="connsiteY26" fmla="*/ 1225673 h 1831291"/>
              <a:gd name="connsiteX27" fmla="*/ 6683846 w 12192000"/>
              <a:gd name="connsiteY27" fmla="*/ 1216453 h 1831291"/>
              <a:gd name="connsiteX28" fmla="*/ 6485414 w 12192000"/>
              <a:gd name="connsiteY28" fmla="*/ 1193557 h 1831291"/>
              <a:gd name="connsiteX29" fmla="*/ 5864027 w 12192000"/>
              <a:gd name="connsiteY29" fmla="*/ 1205617 h 1831291"/>
              <a:gd name="connsiteX30" fmla="*/ 5633027 w 12192000"/>
              <a:gd name="connsiteY30" fmla="*/ 1231428 h 1831291"/>
              <a:gd name="connsiteX31" fmla="*/ 5143560 w 12192000"/>
              <a:gd name="connsiteY31" fmla="*/ 1221314 h 1831291"/>
              <a:gd name="connsiteX32" fmla="*/ 4857451 w 12192000"/>
              <a:gd name="connsiteY32" fmla="*/ 1202119 h 1831291"/>
              <a:gd name="connsiteX33" fmla="*/ 4672517 w 12192000"/>
              <a:gd name="connsiteY33" fmla="*/ 1177747 h 1831291"/>
              <a:gd name="connsiteX34" fmla="*/ 4315985 w 12192000"/>
              <a:gd name="connsiteY34" fmla="*/ 1182528 h 1831291"/>
              <a:gd name="connsiteX35" fmla="*/ 4119102 w 12192000"/>
              <a:gd name="connsiteY35" fmla="*/ 1193187 h 1831291"/>
              <a:gd name="connsiteX36" fmla="*/ 3996261 w 12192000"/>
              <a:gd name="connsiteY36" fmla="*/ 1245377 h 1831291"/>
              <a:gd name="connsiteX37" fmla="*/ 3831685 w 12192000"/>
              <a:gd name="connsiteY37" fmla="*/ 1278499 h 1831291"/>
              <a:gd name="connsiteX38" fmla="*/ 3667850 w 12192000"/>
              <a:gd name="connsiteY38" fmla="*/ 1335496 h 1831291"/>
              <a:gd name="connsiteX39" fmla="*/ 3253027 w 12192000"/>
              <a:gd name="connsiteY39" fmla="*/ 1423218 h 1831291"/>
              <a:gd name="connsiteX40" fmla="*/ 3098634 w 12192000"/>
              <a:gd name="connsiteY40" fmla="*/ 1462154 h 1831291"/>
              <a:gd name="connsiteX41" fmla="*/ 3039431 w 12192000"/>
              <a:gd name="connsiteY41" fmla="*/ 1450396 h 1831291"/>
              <a:gd name="connsiteX42" fmla="*/ 2679939 w 12192000"/>
              <a:gd name="connsiteY42" fmla="*/ 1534194 h 1831291"/>
              <a:gd name="connsiteX43" fmla="*/ 2472963 w 12192000"/>
              <a:gd name="connsiteY43" fmla="*/ 1574229 h 1831291"/>
              <a:gd name="connsiteX44" fmla="*/ 2074392 w 12192000"/>
              <a:gd name="connsiteY44" fmla="*/ 1665223 h 1831291"/>
              <a:gd name="connsiteX45" fmla="*/ 1777096 w 12192000"/>
              <a:gd name="connsiteY45" fmla="*/ 1708112 h 1831291"/>
              <a:gd name="connsiteX46" fmla="*/ 1708777 w 12192000"/>
              <a:gd name="connsiteY46" fmla="*/ 1721187 h 1831291"/>
              <a:gd name="connsiteX47" fmla="*/ 1463656 w 12192000"/>
              <a:gd name="connsiteY47" fmla="*/ 1728668 h 1831291"/>
              <a:gd name="connsiteX48" fmla="*/ 1258262 w 12192000"/>
              <a:gd name="connsiteY48" fmla="*/ 1733490 h 1831291"/>
              <a:gd name="connsiteX49" fmla="*/ 617029 w 12192000"/>
              <a:gd name="connsiteY49" fmla="*/ 1828943 h 1831291"/>
              <a:gd name="connsiteX50" fmla="*/ 531815 w 12192000"/>
              <a:gd name="connsiteY50" fmla="*/ 1826116 h 1831291"/>
              <a:gd name="connsiteX51" fmla="*/ 153850 w 12192000"/>
              <a:gd name="connsiteY51" fmla="*/ 1795647 h 1831291"/>
              <a:gd name="connsiteX52" fmla="*/ 0 w 12192000"/>
              <a:gd name="connsiteY52" fmla="*/ 1792985 h 183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1831291">
                <a:moveTo>
                  <a:pt x="0" y="0"/>
                </a:moveTo>
                <a:lnTo>
                  <a:pt x="12192000" y="0"/>
                </a:lnTo>
                <a:lnTo>
                  <a:pt x="12192000" y="1380648"/>
                </a:lnTo>
                <a:lnTo>
                  <a:pt x="11997819" y="1418997"/>
                </a:lnTo>
                <a:cubicBezTo>
                  <a:pt x="11796635" y="1450691"/>
                  <a:pt x="11957056" y="1489093"/>
                  <a:pt x="11725810" y="1509991"/>
                </a:cubicBezTo>
                <a:cubicBezTo>
                  <a:pt x="11629498" y="1536399"/>
                  <a:pt x="11598258" y="1537478"/>
                  <a:pt x="11557802" y="1548100"/>
                </a:cubicBezTo>
                <a:cubicBezTo>
                  <a:pt x="11522694" y="1557982"/>
                  <a:pt x="11454880" y="1543642"/>
                  <a:pt x="11428514" y="1552879"/>
                </a:cubicBezTo>
                <a:cubicBezTo>
                  <a:pt x="11240821" y="1538118"/>
                  <a:pt x="11200492" y="1571317"/>
                  <a:pt x="11115074" y="1573437"/>
                </a:cubicBezTo>
                <a:cubicBezTo>
                  <a:pt x="11045464" y="1560502"/>
                  <a:pt x="10986068" y="1578237"/>
                  <a:pt x="10916008" y="1565602"/>
                </a:cubicBezTo>
                <a:cubicBezTo>
                  <a:pt x="10533594" y="1584051"/>
                  <a:pt x="10430653" y="1602374"/>
                  <a:pt x="10300086" y="1610430"/>
                </a:cubicBezTo>
                <a:cubicBezTo>
                  <a:pt x="10169519" y="1618486"/>
                  <a:pt x="10176778" y="1612560"/>
                  <a:pt x="10132608" y="1613934"/>
                </a:cubicBezTo>
                <a:cubicBezTo>
                  <a:pt x="10082090" y="1630965"/>
                  <a:pt x="10059490" y="1590110"/>
                  <a:pt x="9811596" y="1596121"/>
                </a:cubicBezTo>
                <a:cubicBezTo>
                  <a:pt x="9760826" y="1614885"/>
                  <a:pt x="9602030" y="1614722"/>
                  <a:pt x="9586202" y="1601130"/>
                </a:cubicBezTo>
                <a:cubicBezTo>
                  <a:pt x="9520018" y="1596310"/>
                  <a:pt x="9460154" y="1580137"/>
                  <a:pt x="9410402" y="1583423"/>
                </a:cubicBezTo>
                <a:lnTo>
                  <a:pt x="9141234" y="1569719"/>
                </a:lnTo>
                <a:cubicBezTo>
                  <a:pt x="9036636" y="1534639"/>
                  <a:pt x="8954702" y="1551887"/>
                  <a:pt x="8900114" y="1529484"/>
                </a:cubicBezTo>
                <a:cubicBezTo>
                  <a:pt x="8892622" y="1527772"/>
                  <a:pt x="8814982" y="1512977"/>
                  <a:pt x="8813316" y="1508554"/>
                </a:cubicBezTo>
                <a:cubicBezTo>
                  <a:pt x="8766036" y="1500874"/>
                  <a:pt x="8664290" y="1484889"/>
                  <a:pt x="8616434" y="1483418"/>
                </a:cubicBezTo>
                <a:cubicBezTo>
                  <a:pt x="8596858" y="1484674"/>
                  <a:pt x="8544722" y="1497008"/>
                  <a:pt x="8526176" y="1499729"/>
                </a:cubicBezTo>
                <a:lnTo>
                  <a:pt x="8484664" y="1509526"/>
                </a:lnTo>
                <a:cubicBezTo>
                  <a:pt x="8476568" y="1511153"/>
                  <a:pt x="8421038" y="1506722"/>
                  <a:pt x="8413784" y="1511129"/>
                </a:cubicBezTo>
                <a:cubicBezTo>
                  <a:pt x="8120762" y="1483619"/>
                  <a:pt x="8441394" y="1538427"/>
                  <a:pt x="8058480" y="1501010"/>
                </a:cubicBezTo>
                <a:cubicBezTo>
                  <a:pt x="7675565" y="1463591"/>
                  <a:pt x="7538759" y="1400030"/>
                  <a:pt x="7404089" y="1369993"/>
                </a:cubicBezTo>
                <a:cubicBezTo>
                  <a:pt x="7250846" y="1331420"/>
                  <a:pt x="7192509" y="1287681"/>
                  <a:pt x="7139022" y="1269575"/>
                </a:cubicBezTo>
                <a:cubicBezTo>
                  <a:pt x="7113985" y="1257497"/>
                  <a:pt x="7102375" y="1267846"/>
                  <a:pt x="7083165" y="1261358"/>
                </a:cubicBezTo>
                <a:lnTo>
                  <a:pt x="6989501" y="1250309"/>
                </a:lnTo>
                <a:lnTo>
                  <a:pt x="6750086" y="1225673"/>
                </a:lnTo>
                <a:lnTo>
                  <a:pt x="6683846" y="1216453"/>
                </a:lnTo>
                <a:lnTo>
                  <a:pt x="6485414" y="1193557"/>
                </a:lnTo>
                <a:cubicBezTo>
                  <a:pt x="6173372" y="1162990"/>
                  <a:pt x="6096432" y="1223621"/>
                  <a:pt x="5864027" y="1205617"/>
                </a:cubicBezTo>
                <a:cubicBezTo>
                  <a:pt x="5806031" y="1208752"/>
                  <a:pt x="5714024" y="1223204"/>
                  <a:pt x="5633027" y="1231428"/>
                </a:cubicBezTo>
                <a:cubicBezTo>
                  <a:pt x="5472932" y="1216365"/>
                  <a:pt x="5471994" y="1266252"/>
                  <a:pt x="5143560" y="1221314"/>
                </a:cubicBezTo>
                <a:cubicBezTo>
                  <a:pt x="5014297" y="1216428"/>
                  <a:pt x="4935958" y="1209381"/>
                  <a:pt x="4857451" y="1202119"/>
                </a:cubicBezTo>
                <a:cubicBezTo>
                  <a:pt x="4837386" y="1194416"/>
                  <a:pt x="4690737" y="1187855"/>
                  <a:pt x="4672517" y="1177747"/>
                </a:cubicBezTo>
                <a:cubicBezTo>
                  <a:pt x="4582273" y="1172373"/>
                  <a:pt x="4408221" y="1179954"/>
                  <a:pt x="4315985" y="1182528"/>
                </a:cubicBezTo>
                <a:cubicBezTo>
                  <a:pt x="4223749" y="1185101"/>
                  <a:pt x="4162965" y="1183833"/>
                  <a:pt x="4119102" y="1193187"/>
                </a:cubicBezTo>
                <a:lnTo>
                  <a:pt x="3996261" y="1245377"/>
                </a:lnTo>
                <a:cubicBezTo>
                  <a:pt x="3915481" y="1228114"/>
                  <a:pt x="3908732" y="1268037"/>
                  <a:pt x="3831685" y="1278499"/>
                </a:cubicBezTo>
                <a:cubicBezTo>
                  <a:pt x="3742025" y="1299415"/>
                  <a:pt x="3768094" y="1307675"/>
                  <a:pt x="3667850" y="1335496"/>
                </a:cubicBezTo>
                <a:cubicBezTo>
                  <a:pt x="3603528" y="1390543"/>
                  <a:pt x="3335151" y="1386935"/>
                  <a:pt x="3253027" y="1423218"/>
                </a:cubicBezTo>
                <a:cubicBezTo>
                  <a:pt x="3177511" y="1441066"/>
                  <a:pt x="3129445" y="1452763"/>
                  <a:pt x="3098634" y="1462154"/>
                </a:cubicBezTo>
                <a:cubicBezTo>
                  <a:pt x="3088588" y="1461256"/>
                  <a:pt x="3049713" y="1453005"/>
                  <a:pt x="3039431" y="1450396"/>
                </a:cubicBezTo>
                <a:cubicBezTo>
                  <a:pt x="2836760" y="1456075"/>
                  <a:pt x="2778569" y="1514609"/>
                  <a:pt x="2679939" y="1534194"/>
                </a:cubicBezTo>
                <a:cubicBezTo>
                  <a:pt x="2619918" y="1546625"/>
                  <a:pt x="2573887" y="1552391"/>
                  <a:pt x="2472963" y="1574229"/>
                </a:cubicBezTo>
                <a:cubicBezTo>
                  <a:pt x="2271779" y="1605923"/>
                  <a:pt x="2305638" y="1644325"/>
                  <a:pt x="2074392" y="1665223"/>
                </a:cubicBezTo>
                <a:cubicBezTo>
                  <a:pt x="1926773" y="1731836"/>
                  <a:pt x="1838032" y="1698786"/>
                  <a:pt x="1777096" y="1708112"/>
                </a:cubicBezTo>
                <a:cubicBezTo>
                  <a:pt x="1744161" y="1711087"/>
                  <a:pt x="1754171" y="1719388"/>
                  <a:pt x="1708777" y="1721187"/>
                </a:cubicBezTo>
                <a:cubicBezTo>
                  <a:pt x="1603045" y="1711355"/>
                  <a:pt x="1537688" y="1728728"/>
                  <a:pt x="1463656" y="1728668"/>
                </a:cubicBezTo>
                <a:cubicBezTo>
                  <a:pt x="1394047" y="1715733"/>
                  <a:pt x="1328322" y="1746126"/>
                  <a:pt x="1258262" y="1733490"/>
                </a:cubicBezTo>
                <a:cubicBezTo>
                  <a:pt x="875848" y="1751939"/>
                  <a:pt x="991225" y="1807178"/>
                  <a:pt x="617029" y="1828943"/>
                </a:cubicBezTo>
                <a:cubicBezTo>
                  <a:pt x="495541" y="1836010"/>
                  <a:pt x="575984" y="1824744"/>
                  <a:pt x="531815" y="1826116"/>
                </a:cubicBezTo>
                <a:cubicBezTo>
                  <a:pt x="481296" y="1843149"/>
                  <a:pt x="401743" y="1789638"/>
                  <a:pt x="153850" y="1795647"/>
                </a:cubicBezTo>
                <a:cubicBezTo>
                  <a:pt x="65214" y="1790125"/>
                  <a:pt x="82594" y="1761996"/>
                  <a:pt x="0" y="1792985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0B0A4-8C5D-B082-2ABC-5B45E6981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4756" y="721743"/>
            <a:ext cx="8991601" cy="170844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Methodology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2C697-5E3C-C58C-F83B-C95DDBFD5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8756" y="2435329"/>
            <a:ext cx="6688182" cy="35690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 b="1" dirty="0"/>
              <a:t>Moving Average</a:t>
            </a:r>
          </a:p>
          <a:p>
            <a:pPr marL="0" indent="0" algn="ctr">
              <a:buNone/>
            </a:pPr>
            <a:r>
              <a:rPr lang="en-US" sz="2000" b="1" dirty="0"/>
              <a:t>LSTM without Moving Average as Preprocessing</a:t>
            </a:r>
          </a:p>
          <a:p>
            <a:pPr marL="0" indent="0" algn="ctr">
              <a:buNone/>
            </a:pPr>
            <a:r>
              <a:rPr lang="en-US" sz="2000" b="1" dirty="0"/>
              <a:t>LSTM with Moving Average as Preprocessing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1609964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EEC36-B96D-642D-8230-9A2EF29C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and Bias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08C4A-4BE8-C79E-1B56-CCB3A8255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Sodium and Creatinine have been selected due to their very different distribution (both are trained separately for each methodology)</a:t>
            </a:r>
          </a:p>
          <a:p>
            <a:r>
              <a:rPr lang="en-US" dirty="0"/>
              <a:t>For each dataset (sodium and creatinine), only the Day (based on 'Recorded') and Result are retained</a:t>
            </a:r>
          </a:p>
          <a:p>
            <a:r>
              <a:rPr lang="en-US" dirty="0"/>
              <a:t>80% training set, 20% test set</a:t>
            </a:r>
          </a:p>
          <a:p>
            <a:r>
              <a:rPr lang="en-US" b="1" dirty="0"/>
              <a:t>Bias Simulation (Shift Anomalies):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Biased is only introduced in the test set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For every 'Day', after the 300th Result, a bias is introduced for the rest of the 'Result' of that 'Day'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The rate is +-20%, +-10%, +-5% (6 different bias)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593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194ACD1D-EC09-EAB0-5F53-D83F3CAA6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3670" y="772909"/>
            <a:ext cx="4742483" cy="530777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040134-CBFE-A9AD-C4F8-918759AF7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406" y="2006668"/>
            <a:ext cx="4251186" cy="284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787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8B69C-813E-7833-FA50-E848258D7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0E90E-06F7-42AA-B127-85101A670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Creatinine</a:t>
            </a:r>
            <a:endParaRPr lang="en-US" sz="1800"/>
          </a:p>
          <a:p>
            <a:r>
              <a:rPr lang="en-US" sz="2000" dirty="0"/>
              <a:t>Box-cox transformation</a:t>
            </a:r>
          </a:p>
          <a:p>
            <a:r>
              <a:rPr lang="en-US" sz="2000" dirty="0"/>
              <a:t>Min-max </a:t>
            </a:r>
            <a:r>
              <a:rPr lang="en-US" sz="2000" dirty="0" err="1"/>
              <a:t>normalisation</a:t>
            </a:r>
            <a:endParaRPr lang="en-US" sz="2000"/>
          </a:p>
          <a:p>
            <a:pPr marL="0" indent="0">
              <a:buNone/>
            </a:pPr>
            <a:r>
              <a:rPr lang="en-US" sz="2400" b="1" dirty="0"/>
              <a:t>Sodium</a:t>
            </a:r>
          </a:p>
          <a:p>
            <a:r>
              <a:rPr lang="en-US" sz="2000" dirty="0"/>
              <a:t>Min-max </a:t>
            </a:r>
            <a:r>
              <a:rPr lang="en-US" sz="2000" dirty="0" err="1"/>
              <a:t>normalisation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080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1C150-ACF6-56E2-ECF6-752BF3165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8F73-E518-E179-6ABC-B08CD9F2B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/>
              <a:t>Control Limit Calculation:</a:t>
            </a:r>
            <a:endParaRPr lang="en-US" dirty="0"/>
          </a:p>
          <a:p>
            <a:r>
              <a:rPr lang="en-US" dirty="0"/>
              <a:t>Symmetric CL</a:t>
            </a:r>
          </a:p>
          <a:p>
            <a:r>
              <a:rPr lang="en-US"/>
              <a:t>We find the standard deviation based on the </a:t>
            </a:r>
            <a:r>
              <a:rPr lang="en-US" u="sng"/>
              <a:t>mean</a:t>
            </a:r>
            <a:r>
              <a:rPr lang="en-US"/>
              <a:t> of the training sets</a:t>
            </a:r>
          </a:p>
          <a:p>
            <a:r>
              <a:rPr lang="en-US" dirty="0"/>
              <a:t>We defined a threshold value and + - onto the standard deviation to form the upper and lower control limit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/>
              <a:t>Finding anomalies:</a:t>
            </a:r>
          </a:p>
          <a:p>
            <a:r>
              <a:rPr lang="en-US" dirty="0" err="1"/>
              <a:t>Concat</a:t>
            </a:r>
            <a:r>
              <a:rPr lang="en-US" dirty="0"/>
              <a:t> back the training and biased test set</a:t>
            </a:r>
          </a:p>
          <a:p>
            <a:r>
              <a:rPr lang="en-US" dirty="0"/>
              <a:t>Perform </a:t>
            </a:r>
            <a:r>
              <a:rPr lang="en-US" u="sng" dirty="0"/>
              <a:t>rolling mean</a:t>
            </a:r>
            <a:r>
              <a:rPr lang="en-US" dirty="0"/>
              <a:t> of a fixed window size</a:t>
            </a:r>
          </a:p>
          <a:p>
            <a:r>
              <a:rPr lang="en-US"/>
              <a:t>Based on the rolling mean, any points that falls outside the control limit is counted as anomaly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03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41B98B-6E41-475D-97DA-426952893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E479B5C-2CB5-4B9A-901A-FB1FE2E35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79475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810 w 12192000"/>
              <a:gd name="connsiteY144" fmla="*/ 1797886 h 2237474"/>
              <a:gd name="connsiteX145" fmla="*/ 4379064 w 12192000"/>
              <a:gd name="connsiteY145" fmla="*/ 1817177 h 2237474"/>
              <a:gd name="connsiteX146" fmla="*/ 4319209 w 12192000"/>
              <a:gd name="connsiteY146" fmla="*/ 1834833 h 2237474"/>
              <a:gd name="connsiteX147" fmla="*/ 4306907 w 12192000"/>
              <a:gd name="connsiteY147" fmla="*/ 1841641 h 2237474"/>
              <a:gd name="connsiteX148" fmla="*/ 4290981 w 12192000"/>
              <a:gd name="connsiteY148" fmla="*/ 1839677 h 2237474"/>
              <a:gd name="connsiteX149" fmla="*/ 4285792 w 12192000"/>
              <a:gd name="connsiteY149" fmla="*/ 1836231 h 2237474"/>
              <a:gd name="connsiteX150" fmla="*/ 4238372 w 12192000"/>
              <a:gd name="connsiteY150" fmla="*/ 1851480 h 2237474"/>
              <a:gd name="connsiteX151" fmla="*/ 4232517 w 12192000"/>
              <a:gd name="connsiteY151" fmla="*/ 1852567 h 2237474"/>
              <a:gd name="connsiteX152" fmla="*/ 4191732 w 12192000"/>
              <a:gd name="connsiteY152" fmla="*/ 1857328 h 2237474"/>
              <a:gd name="connsiteX153" fmla="*/ 4065532 w 12192000"/>
              <a:gd name="connsiteY153" fmla="*/ 1855477 h 2237474"/>
              <a:gd name="connsiteX154" fmla="*/ 4028460 w 12192000"/>
              <a:gd name="connsiteY154" fmla="*/ 1855137 h 2237474"/>
              <a:gd name="connsiteX155" fmla="*/ 4002267 w 12192000"/>
              <a:gd name="connsiteY155" fmla="*/ 1852352 h 2237474"/>
              <a:gd name="connsiteX156" fmla="*/ 3931396 w 12192000"/>
              <a:gd name="connsiteY156" fmla="*/ 1858915 h 2237474"/>
              <a:gd name="connsiteX157" fmla="*/ 3812162 w 12192000"/>
              <a:gd name="connsiteY157" fmla="*/ 1875501 h 2237474"/>
              <a:gd name="connsiteX158" fmla="*/ 3767672 w 12192000"/>
              <a:gd name="connsiteY158" fmla="*/ 1874600 h 2237474"/>
              <a:gd name="connsiteX159" fmla="*/ 3764741 w 12192000"/>
              <a:gd name="connsiteY159" fmla="*/ 1869433 h 2237474"/>
              <a:gd name="connsiteX160" fmla="*/ 3751332 w 12192000"/>
              <a:gd name="connsiteY160" fmla="*/ 1869854 h 2237474"/>
              <a:gd name="connsiteX161" fmla="*/ 3748155 w 12192000"/>
              <a:gd name="connsiteY161" fmla="*/ 1868903 h 2237474"/>
              <a:gd name="connsiteX162" fmla="*/ 3729530 w 12192000"/>
              <a:gd name="connsiteY162" fmla="*/ 1864513 h 2237474"/>
              <a:gd name="connsiteX163" fmla="*/ 3680177 w 12192000"/>
              <a:gd name="connsiteY163" fmla="*/ 1881552 h 2237474"/>
              <a:gd name="connsiteX164" fmla="*/ 3567259 w 12192000"/>
              <a:gd name="connsiteY164" fmla="*/ 1893482 h 2237474"/>
              <a:gd name="connsiteX165" fmla="*/ 3405770 w 12192000"/>
              <a:gd name="connsiteY165" fmla="*/ 1904591 h 2237474"/>
              <a:gd name="connsiteX166" fmla="*/ 3280097 w 12192000"/>
              <a:gd name="connsiteY166" fmla="*/ 1919610 h 2237474"/>
              <a:gd name="connsiteX167" fmla="*/ 3123424 w 12192000"/>
              <a:gd name="connsiteY167" fmla="*/ 1952930 h 2237474"/>
              <a:gd name="connsiteX168" fmla="*/ 3009910 w 12192000"/>
              <a:gd name="connsiteY168" fmla="*/ 1957866 h 2237474"/>
              <a:gd name="connsiteX169" fmla="*/ 2995934 w 12192000"/>
              <a:gd name="connsiteY169" fmla="*/ 1967085 h 2237474"/>
              <a:gd name="connsiteX170" fmla="*/ 2980071 w 12192000"/>
              <a:gd name="connsiteY170" fmla="*/ 1972988 h 2237474"/>
              <a:gd name="connsiteX171" fmla="*/ 2978094 w 12192000"/>
              <a:gd name="connsiteY171" fmla="*/ 1972369 h 2237474"/>
              <a:gd name="connsiteX172" fmla="*/ 2942858 w 12192000"/>
              <a:gd name="connsiteY172" fmla="*/ 1981367 h 2237474"/>
              <a:gd name="connsiteX173" fmla="*/ 2875436 w 12192000"/>
              <a:gd name="connsiteY173" fmla="*/ 1996977 h 2237474"/>
              <a:gd name="connsiteX174" fmla="*/ 2874892 w 12192000"/>
              <a:gd name="connsiteY174" fmla="*/ 1996085 h 2237474"/>
              <a:gd name="connsiteX175" fmla="*/ 2864145 w 12192000"/>
              <a:gd name="connsiteY175" fmla="*/ 1994061 h 2237474"/>
              <a:gd name="connsiteX176" fmla="*/ 2843662 w 12192000"/>
              <a:gd name="connsiteY176" fmla="*/ 1992498 h 2237474"/>
              <a:gd name="connsiteX177" fmla="*/ 2796128 w 12192000"/>
              <a:gd name="connsiteY177" fmla="*/ 1976403 h 2237474"/>
              <a:gd name="connsiteX178" fmla="*/ 2756784 w 12192000"/>
              <a:gd name="connsiteY178" fmla="*/ 1985116 h 2237474"/>
              <a:gd name="connsiteX179" fmla="*/ 2748833 w 12192000"/>
              <a:gd name="connsiteY179" fmla="*/ 1986323 h 2237474"/>
              <a:gd name="connsiteX180" fmla="*/ 2748661 w 12192000"/>
              <a:gd name="connsiteY180" fmla="*/ 1986122 h 2237474"/>
              <a:gd name="connsiteX181" fmla="*/ 2740251 w 12192000"/>
              <a:gd name="connsiteY181" fmla="*/ 1986946 h 2237474"/>
              <a:gd name="connsiteX182" fmla="*/ 2718916 w 12192000"/>
              <a:gd name="connsiteY182" fmla="*/ 1990867 h 2237474"/>
              <a:gd name="connsiteX183" fmla="*/ 2713522 w 12192000"/>
              <a:gd name="connsiteY183" fmla="*/ 1990173 h 2237474"/>
              <a:gd name="connsiteX184" fmla="*/ 2680597 w 12192000"/>
              <a:gd name="connsiteY184" fmla="*/ 1984996 h 2237474"/>
              <a:gd name="connsiteX185" fmla="*/ 2578178 w 12192000"/>
              <a:gd name="connsiteY185" fmla="*/ 1990531 h 2237474"/>
              <a:gd name="connsiteX186" fmla="*/ 2476147 w 12192000"/>
              <a:gd name="connsiteY186" fmla="*/ 1998305 h 2237474"/>
              <a:gd name="connsiteX187" fmla="*/ 2373568 w 12192000"/>
              <a:gd name="connsiteY187" fmla="*/ 2003219 h 2237474"/>
              <a:gd name="connsiteX188" fmla="*/ 2321399 w 12192000"/>
              <a:gd name="connsiteY188" fmla="*/ 1989467 h 2237474"/>
              <a:gd name="connsiteX189" fmla="*/ 2315525 w 12192000"/>
              <a:gd name="connsiteY189" fmla="*/ 1989708 h 2237474"/>
              <a:gd name="connsiteX190" fmla="*/ 2300792 w 12192000"/>
              <a:gd name="connsiteY190" fmla="*/ 1994290 h 2237474"/>
              <a:gd name="connsiteX191" fmla="*/ 2295469 w 12192000"/>
              <a:gd name="connsiteY191" fmla="*/ 1996659 h 2237474"/>
              <a:gd name="connsiteX192" fmla="*/ 2287219 w 12192000"/>
              <a:gd name="connsiteY192" fmla="*/ 1998750 h 2237474"/>
              <a:gd name="connsiteX193" fmla="*/ 2286948 w 12192000"/>
              <a:gd name="connsiteY193" fmla="*/ 1998596 h 2237474"/>
              <a:gd name="connsiteX194" fmla="*/ 2243069 w 12192000"/>
              <a:gd name="connsiteY194" fmla="*/ 2015111 h 2237474"/>
              <a:gd name="connsiteX195" fmla="*/ 2186609 w 12192000"/>
              <a:gd name="connsiteY195" fmla="*/ 2008263 h 2237474"/>
              <a:gd name="connsiteX196" fmla="*/ 2164831 w 12192000"/>
              <a:gd name="connsiteY196" fmla="*/ 2010143 h 2237474"/>
              <a:gd name="connsiteX197" fmla="*/ 2152836 w 12192000"/>
              <a:gd name="connsiteY197" fmla="*/ 2010048 h 2237474"/>
              <a:gd name="connsiteX198" fmla="*/ 2117102 w 12192000"/>
              <a:gd name="connsiteY198" fmla="*/ 2023004 h 2237474"/>
              <a:gd name="connsiteX199" fmla="*/ 2111935 w 12192000"/>
              <a:gd name="connsiteY199" fmla="*/ 2023163 h 2237474"/>
              <a:gd name="connsiteX200" fmla="*/ 2089991 w 12192000"/>
              <a:gd name="connsiteY200" fmla="*/ 2034193 h 2237474"/>
              <a:gd name="connsiteX201" fmla="*/ 2058061 w 12192000"/>
              <a:gd name="connsiteY201" fmla="*/ 2047942 h 2237474"/>
              <a:gd name="connsiteX202" fmla="*/ 2055737 w 12192000"/>
              <a:gd name="connsiteY202" fmla="*/ 2047704 h 2237474"/>
              <a:gd name="connsiteX203" fmla="*/ 2042244 w 12192000"/>
              <a:gd name="connsiteY203" fmla="*/ 2055560 h 2237474"/>
              <a:gd name="connsiteX204" fmla="*/ 1976224 w 12192000"/>
              <a:gd name="connsiteY204" fmla="*/ 2074257 h 2237474"/>
              <a:gd name="connsiteX205" fmla="*/ 1877728 w 12192000"/>
              <a:gd name="connsiteY205" fmla="*/ 2101004 h 2237474"/>
              <a:gd name="connsiteX206" fmla="*/ 1759056 w 12192000"/>
              <a:gd name="connsiteY206" fmla="*/ 2125608 h 2237474"/>
              <a:gd name="connsiteX207" fmla="*/ 1637948 w 12192000"/>
              <a:gd name="connsiteY207" fmla="*/ 2172597 h 2237474"/>
              <a:gd name="connsiteX208" fmla="*/ 1434549 w 12192000"/>
              <a:gd name="connsiteY208" fmla="*/ 2234522 h 2237474"/>
              <a:gd name="connsiteX209" fmla="*/ 1398481 w 12192000"/>
              <a:gd name="connsiteY209" fmla="*/ 2237074 h 2237474"/>
              <a:gd name="connsiteX210" fmla="*/ 1398407 w 12192000"/>
              <a:gd name="connsiteY210" fmla="*/ 2237095 h 2237474"/>
              <a:gd name="connsiteX211" fmla="*/ 1370962 w 12192000"/>
              <a:gd name="connsiteY211" fmla="*/ 2237474 h 2237474"/>
              <a:gd name="connsiteX212" fmla="*/ 1356367 w 12192000"/>
              <a:gd name="connsiteY212" fmla="*/ 2235089 h 2237474"/>
              <a:gd name="connsiteX213" fmla="*/ 1324828 w 12192000"/>
              <a:gd name="connsiteY213" fmla="*/ 2231968 h 2237474"/>
              <a:gd name="connsiteX214" fmla="*/ 1297744 w 12192000"/>
              <a:gd name="connsiteY214" fmla="*/ 2235849 h 2237474"/>
              <a:gd name="connsiteX215" fmla="*/ 1286236 w 12192000"/>
              <a:gd name="connsiteY215" fmla="*/ 2233135 h 2237474"/>
              <a:gd name="connsiteX216" fmla="*/ 1283504 w 12192000"/>
              <a:gd name="connsiteY216" fmla="*/ 2233797 h 2237474"/>
              <a:gd name="connsiteX217" fmla="*/ 1279765 w 12192000"/>
              <a:gd name="connsiteY217" fmla="*/ 2229639 h 2237474"/>
              <a:gd name="connsiteX218" fmla="*/ 1195347 w 12192000"/>
              <a:gd name="connsiteY218" fmla="*/ 2212354 h 2237474"/>
              <a:gd name="connsiteX219" fmla="*/ 970251 w 12192000"/>
              <a:gd name="connsiteY219" fmla="*/ 2221029 h 2237474"/>
              <a:gd name="connsiteX220" fmla="*/ 812914 w 12192000"/>
              <a:gd name="connsiteY220" fmla="*/ 2202752 h 2237474"/>
              <a:gd name="connsiteX221" fmla="*/ 800195 w 12192000"/>
              <a:gd name="connsiteY221" fmla="*/ 2209407 h 2237474"/>
              <a:gd name="connsiteX222" fmla="*/ 784978 w 12192000"/>
              <a:gd name="connsiteY222" fmla="*/ 2212360 h 2237474"/>
              <a:gd name="connsiteX223" fmla="*/ 681987 w 12192000"/>
              <a:gd name="connsiteY223" fmla="*/ 2216757 h 2237474"/>
              <a:gd name="connsiteX224" fmla="*/ 669923 w 12192000"/>
              <a:gd name="connsiteY224" fmla="*/ 2211682 h 2237474"/>
              <a:gd name="connsiteX225" fmla="*/ 648680 w 12192000"/>
              <a:gd name="connsiteY225" fmla="*/ 2206229 h 2237474"/>
              <a:gd name="connsiteX226" fmla="*/ 597225 w 12192000"/>
              <a:gd name="connsiteY226" fmla="*/ 2180999 h 2237474"/>
              <a:gd name="connsiteX227" fmla="*/ 558449 w 12192000"/>
              <a:gd name="connsiteY227" fmla="*/ 2182346 h 2237474"/>
              <a:gd name="connsiteX228" fmla="*/ 550517 w 12192000"/>
              <a:gd name="connsiteY228" fmla="*/ 2182060 h 2237474"/>
              <a:gd name="connsiteX229" fmla="*/ 550309 w 12192000"/>
              <a:gd name="connsiteY229" fmla="*/ 2181825 h 2237474"/>
              <a:gd name="connsiteX230" fmla="*/ 541836 w 12192000"/>
              <a:gd name="connsiteY230" fmla="*/ 2181063 h 2237474"/>
              <a:gd name="connsiteX231" fmla="*/ 536057 w 12192000"/>
              <a:gd name="connsiteY231" fmla="*/ 2181537 h 2237474"/>
              <a:gd name="connsiteX232" fmla="*/ 520671 w 12192000"/>
              <a:gd name="connsiteY232" fmla="*/ 2180980 h 2237474"/>
              <a:gd name="connsiteX233" fmla="*/ 515024 w 12192000"/>
              <a:gd name="connsiteY233" fmla="*/ 2179258 h 2237474"/>
              <a:gd name="connsiteX234" fmla="*/ 512278 w 12192000"/>
              <a:gd name="connsiteY234" fmla="*/ 2176369 h 2237474"/>
              <a:gd name="connsiteX235" fmla="*/ 480419 w 12192000"/>
              <a:gd name="connsiteY235" fmla="*/ 2167807 h 2237474"/>
              <a:gd name="connsiteX236" fmla="*/ 413835 w 12192000"/>
              <a:gd name="connsiteY236" fmla="*/ 2156783 h 2237474"/>
              <a:gd name="connsiteX237" fmla="*/ 376513 w 12192000"/>
              <a:gd name="connsiteY237" fmla="*/ 2154014 h 2237474"/>
              <a:gd name="connsiteX238" fmla="*/ 273386 w 12192000"/>
              <a:gd name="connsiteY238" fmla="*/ 2142551 h 2237474"/>
              <a:gd name="connsiteX239" fmla="*/ 169207 w 12192000"/>
              <a:gd name="connsiteY239" fmla="*/ 2128100 h 2237474"/>
              <a:gd name="connsiteX240" fmla="*/ 93149 w 12192000"/>
              <a:gd name="connsiteY240" fmla="*/ 2105324 h 2237474"/>
              <a:gd name="connsiteX241" fmla="*/ 88109 w 12192000"/>
              <a:gd name="connsiteY241" fmla="*/ 2106704 h 2237474"/>
              <a:gd name="connsiteX242" fmla="*/ 80022 w 12192000"/>
              <a:gd name="connsiteY242" fmla="*/ 2107254 h 2237474"/>
              <a:gd name="connsiteX243" fmla="*/ 79717 w 12192000"/>
              <a:gd name="connsiteY243" fmla="*/ 2107046 h 2237474"/>
              <a:gd name="connsiteX244" fmla="*/ 72352 w 12192000"/>
              <a:gd name="connsiteY244" fmla="*/ 2107991 h 2237474"/>
              <a:gd name="connsiteX245" fmla="*/ 37645 w 12192000"/>
              <a:gd name="connsiteY245" fmla="*/ 2115401 h 2237474"/>
              <a:gd name="connsiteX246" fmla="*/ 4572 w 12192000"/>
              <a:gd name="connsiteY246" fmla="*/ 2111091 h 2237474"/>
              <a:gd name="connsiteX247" fmla="*/ 0 w 12192000"/>
              <a:gd name="connsiteY247" fmla="*/ 2110468 h 2237474"/>
              <a:gd name="connsiteX248" fmla="*/ 0 w 12192000"/>
              <a:gd name="connsiteY2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459810 w 12192000"/>
              <a:gd name="connsiteY143" fmla="*/ 1797886 h 2237474"/>
              <a:gd name="connsiteX144" fmla="*/ 4379064 w 12192000"/>
              <a:gd name="connsiteY144" fmla="*/ 1817177 h 2237474"/>
              <a:gd name="connsiteX145" fmla="*/ 4319209 w 12192000"/>
              <a:gd name="connsiteY145" fmla="*/ 1834833 h 2237474"/>
              <a:gd name="connsiteX146" fmla="*/ 4306907 w 12192000"/>
              <a:gd name="connsiteY146" fmla="*/ 1841641 h 2237474"/>
              <a:gd name="connsiteX147" fmla="*/ 4290981 w 12192000"/>
              <a:gd name="connsiteY147" fmla="*/ 1839677 h 2237474"/>
              <a:gd name="connsiteX148" fmla="*/ 4285792 w 12192000"/>
              <a:gd name="connsiteY148" fmla="*/ 1836231 h 2237474"/>
              <a:gd name="connsiteX149" fmla="*/ 4238372 w 12192000"/>
              <a:gd name="connsiteY149" fmla="*/ 1851480 h 2237474"/>
              <a:gd name="connsiteX150" fmla="*/ 4232517 w 12192000"/>
              <a:gd name="connsiteY150" fmla="*/ 1852567 h 2237474"/>
              <a:gd name="connsiteX151" fmla="*/ 4191732 w 12192000"/>
              <a:gd name="connsiteY151" fmla="*/ 1857328 h 2237474"/>
              <a:gd name="connsiteX152" fmla="*/ 4065532 w 12192000"/>
              <a:gd name="connsiteY152" fmla="*/ 1855477 h 2237474"/>
              <a:gd name="connsiteX153" fmla="*/ 4028460 w 12192000"/>
              <a:gd name="connsiteY153" fmla="*/ 1855137 h 2237474"/>
              <a:gd name="connsiteX154" fmla="*/ 4002267 w 12192000"/>
              <a:gd name="connsiteY154" fmla="*/ 1852352 h 2237474"/>
              <a:gd name="connsiteX155" fmla="*/ 3931396 w 12192000"/>
              <a:gd name="connsiteY155" fmla="*/ 1858915 h 2237474"/>
              <a:gd name="connsiteX156" fmla="*/ 3812162 w 12192000"/>
              <a:gd name="connsiteY156" fmla="*/ 1875501 h 2237474"/>
              <a:gd name="connsiteX157" fmla="*/ 3767672 w 12192000"/>
              <a:gd name="connsiteY157" fmla="*/ 1874600 h 2237474"/>
              <a:gd name="connsiteX158" fmla="*/ 3764741 w 12192000"/>
              <a:gd name="connsiteY158" fmla="*/ 1869433 h 2237474"/>
              <a:gd name="connsiteX159" fmla="*/ 3751332 w 12192000"/>
              <a:gd name="connsiteY159" fmla="*/ 1869854 h 2237474"/>
              <a:gd name="connsiteX160" fmla="*/ 3748155 w 12192000"/>
              <a:gd name="connsiteY160" fmla="*/ 1868903 h 2237474"/>
              <a:gd name="connsiteX161" fmla="*/ 3729530 w 12192000"/>
              <a:gd name="connsiteY161" fmla="*/ 1864513 h 2237474"/>
              <a:gd name="connsiteX162" fmla="*/ 3680177 w 12192000"/>
              <a:gd name="connsiteY162" fmla="*/ 1881552 h 2237474"/>
              <a:gd name="connsiteX163" fmla="*/ 3567259 w 12192000"/>
              <a:gd name="connsiteY163" fmla="*/ 1893482 h 2237474"/>
              <a:gd name="connsiteX164" fmla="*/ 3405770 w 12192000"/>
              <a:gd name="connsiteY164" fmla="*/ 1904591 h 2237474"/>
              <a:gd name="connsiteX165" fmla="*/ 3280097 w 12192000"/>
              <a:gd name="connsiteY165" fmla="*/ 1919610 h 2237474"/>
              <a:gd name="connsiteX166" fmla="*/ 3123424 w 12192000"/>
              <a:gd name="connsiteY166" fmla="*/ 1952930 h 2237474"/>
              <a:gd name="connsiteX167" fmla="*/ 3009910 w 12192000"/>
              <a:gd name="connsiteY167" fmla="*/ 1957866 h 2237474"/>
              <a:gd name="connsiteX168" fmla="*/ 2995934 w 12192000"/>
              <a:gd name="connsiteY168" fmla="*/ 1967085 h 2237474"/>
              <a:gd name="connsiteX169" fmla="*/ 2980071 w 12192000"/>
              <a:gd name="connsiteY169" fmla="*/ 1972988 h 2237474"/>
              <a:gd name="connsiteX170" fmla="*/ 2978094 w 12192000"/>
              <a:gd name="connsiteY170" fmla="*/ 1972369 h 2237474"/>
              <a:gd name="connsiteX171" fmla="*/ 2942858 w 12192000"/>
              <a:gd name="connsiteY171" fmla="*/ 1981367 h 2237474"/>
              <a:gd name="connsiteX172" fmla="*/ 2875436 w 12192000"/>
              <a:gd name="connsiteY172" fmla="*/ 1996977 h 2237474"/>
              <a:gd name="connsiteX173" fmla="*/ 2874892 w 12192000"/>
              <a:gd name="connsiteY173" fmla="*/ 1996085 h 2237474"/>
              <a:gd name="connsiteX174" fmla="*/ 2864145 w 12192000"/>
              <a:gd name="connsiteY174" fmla="*/ 1994061 h 2237474"/>
              <a:gd name="connsiteX175" fmla="*/ 2843662 w 12192000"/>
              <a:gd name="connsiteY175" fmla="*/ 1992498 h 2237474"/>
              <a:gd name="connsiteX176" fmla="*/ 2796128 w 12192000"/>
              <a:gd name="connsiteY176" fmla="*/ 1976403 h 2237474"/>
              <a:gd name="connsiteX177" fmla="*/ 2756784 w 12192000"/>
              <a:gd name="connsiteY177" fmla="*/ 1985116 h 2237474"/>
              <a:gd name="connsiteX178" fmla="*/ 2748833 w 12192000"/>
              <a:gd name="connsiteY178" fmla="*/ 1986323 h 2237474"/>
              <a:gd name="connsiteX179" fmla="*/ 2748661 w 12192000"/>
              <a:gd name="connsiteY179" fmla="*/ 1986122 h 2237474"/>
              <a:gd name="connsiteX180" fmla="*/ 2740251 w 12192000"/>
              <a:gd name="connsiteY180" fmla="*/ 1986946 h 2237474"/>
              <a:gd name="connsiteX181" fmla="*/ 2718916 w 12192000"/>
              <a:gd name="connsiteY181" fmla="*/ 1990867 h 2237474"/>
              <a:gd name="connsiteX182" fmla="*/ 2713522 w 12192000"/>
              <a:gd name="connsiteY182" fmla="*/ 1990173 h 2237474"/>
              <a:gd name="connsiteX183" fmla="*/ 2680597 w 12192000"/>
              <a:gd name="connsiteY183" fmla="*/ 1984996 h 2237474"/>
              <a:gd name="connsiteX184" fmla="*/ 2578178 w 12192000"/>
              <a:gd name="connsiteY184" fmla="*/ 1990531 h 2237474"/>
              <a:gd name="connsiteX185" fmla="*/ 2476147 w 12192000"/>
              <a:gd name="connsiteY185" fmla="*/ 1998305 h 2237474"/>
              <a:gd name="connsiteX186" fmla="*/ 2373568 w 12192000"/>
              <a:gd name="connsiteY186" fmla="*/ 2003219 h 2237474"/>
              <a:gd name="connsiteX187" fmla="*/ 2321399 w 12192000"/>
              <a:gd name="connsiteY187" fmla="*/ 1989467 h 2237474"/>
              <a:gd name="connsiteX188" fmla="*/ 2315525 w 12192000"/>
              <a:gd name="connsiteY188" fmla="*/ 1989708 h 2237474"/>
              <a:gd name="connsiteX189" fmla="*/ 2300792 w 12192000"/>
              <a:gd name="connsiteY189" fmla="*/ 1994290 h 2237474"/>
              <a:gd name="connsiteX190" fmla="*/ 2295469 w 12192000"/>
              <a:gd name="connsiteY190" fmla="*/ 1996659 h 2237474"/>
              <a:gd name="connsiteX191" fmla="*/ 2287219 w 12192000"/>
              <a:gd name="connsiteY191" fmla="*/ 1998750 h 2237474"/>
              <a:gd name="connsiteX192" fmla="*/ 2286948 w 12192000"/>
              <a:gd name="connsiteY192" fmla="*/ 1998596 h 2237474"/>
              <a:gd name="connsiteX193" fmla="*/ 2243069 w 12192000"/>
              <a:gd name="connsiteY193" fmla="*/ 2015111 h 2237474"/>
              <a:gd name="connsiteX194" fmla="*/ 2186609 w 12192000"/>
              <a:gd name="connsiteY194" fmla="*/ 2008263 h 2237474"/>
              <a:gd name="connsiteX195" fmla="*/ 2164831 w 12192000"/>
              <a:gd name="connsiteY195" fmla="*/ 2010143 h 2237474"/>
              <a:gd name="connsiteX196" fmla="*/ 2152836 w 12192000"/>
              <a:gd name="connsiteY196" fmla="*/ 2010048 h 2237474"/>
              <a:gd name="connsiteX197" fmla="*/ 2117102 w 12192000"/>
              <a:gd name="connsiteY197" fmla="*/ 2023004 h 2237474"/>
              <a:gd name="connsiteX198" fmla="*/ 2111935 w 12192000"/>
              <a:gd name="connsiteY198" fmla="*/ 2023163 h 2237474"/>
              <a:gd name="connsiteX199" fmla="*/ 2089991 w 12192000"/>
              <a:gd name="connsiteY199" fmla="*/ 2034193 h 2237474"/>
              <a:gd name="connsiteX200" fmla="*/ 2058061 w 12192000"/>
              <a:gd name="connsiteY200" fmla="*/ 2047942 h 2237474"/>
              <a:gd name="connsiteX201" fmla="*/ 2055737 w 12192000"/>
              <a:gd name="connsiteY201" fmla="*/ 2047704 h 2237474"/>
              <a:gd name="connsiteX202" fmla="*/ 2042244 w 12192000"/>
              <a:gd name="connsiteY202" fmla="*/ 2055560 h 2237474"/>
              <a:gd name="connsiteX203" fmla="*/ 1976224 w 12192000"/>
              <a:gd name="connsiteY203" fmla="*/ 2074257 h 2237474"/>
              <a:gd name="connsiteX204" fmla="*/ 1877728 w 12192000"/>
              <a:gd name="connsiteY204" fmla="*/ 2101004 h 2237474"/>
              <a:gd name="connsiteX205" fmla="*/ 1759056 w 12192000"/>
              <a:gd name="connsiteY205" fmla="*/ 2125608 h 2237474"/>
              <a:gd name="connsiteX206" fmla="*/ 1637948 w 12192000"/>
              <a:gd name="connsiteY206" fmla="*/ 2172597 h 2237474"/>
              <a:gd name="connsiteX207" fmla="*/ 1434549 w 12192000"/>
              <a:gd name="connsiteY207" fmla="*/ 2234522 h 2237474"/>
              <a:gd name="connsiteX208" fmla="*/ 1398481 w 12192000"/>
              <a:gd name="connsiteY208" fmla="*/ 2237074 h 2237474"/>
              <a:gd name="connsiteX209" fmla="*/ 1398407 w 12192000"/>
              <a:gd name="connsiteY209" fmla="*/ 2237095 h 2237474"/>
              <a:gd name="connsiteX210" fmla="*/ 1370962 w 12192000"/>
              <a:gd name="connsiteY210" fmla="*/ 2237474 h 2237474"/>
              <a:gd name="connsiteX211" fmla="*/ 1356367 w 12192000"/>
              <a:gd name="connsiteY211" fmla="*/ 2235089 h 2237474"/>
              <a:gd name="connsiteX212" fmla="*/ 1324828 w 12192000"/>
              <a:gd name="connsiteY212" fmla="*/ 2231968 h 2237474"/>
              <a:gd name="connsiteX213" fmla="*/ 1297744 w 12192000"/>
              <a:gd name="connsiteY213" fmla="*/ 2235849 h 2237474"/>
              <a:gd name="connsiteX214" fmla="*/ 1286236 w 12192000"/>
              <a:gd name="connsiteY214" fmla="*/ 2233135 h 2237474"/>
              <a:gd name="connsiteX215" fmla="*/ 1283504 w 12192000"/>
              <a:gd name="connsiteY215" fmla="*/ 2233797 h 2237474"/>
              <a:gd name="connsiteX216" fmla="*/ 1279765 w 12192000"/>
              <a:gd name="connsiteY216" fmla="*/ 2229639 h 2237474"/>
              <a:gd name="connsiteX217" fmla="*/ 1195347 w 12192000"/>
              <a:gd name="connsiteY217" fmla="*/ 2212354 h 2237474"/>
              <a:gd name="connsiteX218" fmla="*/ 970251 w 12192000"/>
              <a:gd name="connsiteY218" fmla="*/ 2221029 h 2237474"/>
              <a:gd name="connsiteX219" fmla="*/ 812914 w 12192000"/>
              <a:gd name="connsiteY219" fmla="*/ 2202752 h 2237474"/>
              <a:gd name="connsiteX220" fmla="*/ 800195 w 12192000"/>
              <a:gd name="connsiteY220" fmla="*/ 2209407 h 2237474"/>
              <a:gd name="connsiteX221" fmla="*/ 784978 w 12192000"/>
              <a:gd name="connsiteY221" fmla="*/ 2212360 h 2237474"/>
              <a:gd name="connsiteX222" fmla="*/ 681987 w 12192000"/>
              <a:gd name="connsiteY222" fmla="*/ 2216757 h 2237474"/>
              <a:gd name="connsiteX223" fmla="*/ 669923 w 12192000"/>
              <a:gd name="connsiteY223" fmla="*/ 2211682 h 2237474"/>
              <a:gd name="connsiteX224" fmla="*/ 648680 w 12192000"/>
              <a:gd name="connsiteY224" fmla="*/ 2206229 h 2237474"/>
              <a:gd name="connsiteX225" fmla="*/ 597225 w 12192000"/>
              <a:gd name="connsiteY225" fmla="*/ 2180999 h 2237474"/>
              <a:gd name="connsiteX226" fmla="*/ 558449 w 12192000"/>
              <a:gd name="connsiteY226" fmla="*/ 2182346 h 2237474"/>
              <a:gd name="connsiteX227" fmla="*/ 550517 w 12192000"/>
              <a:gd name="connsiteY227" fmla="*/ 2182060 h 2237474"/>
              <a:gd name="connsiteX228" fmla="*/ 550309 w 12192000"/>
              <a:gd name="connsiteY228" fmla="*/ 2181825 h 2237474"/>
              <a:gd name="connsiteX229" fmla="*/ 541836 w 12192000"/>
              <a:gd name="connsiteY229" fmla="*/ 2181063 h 2237474"/>
              <a:gd name="connsiteX230" fmla="*/ 536057 w 12192000"/>
              <a:gd name="connsiteY230" fmla="*/ 2181537 h 2237474"/>
              <a:gd name="connsiteX231" fmla="*/ 520671 w 12192000"/>
              <a:gd name="connsiteY231" fmla="*/ 2180980 h 2237474"/>
              <a:gd name="connsiteX232" fmla="*/ 515024 w 12192000"/>
              <a:gd name="connsiteY232" fmla="*/ 2179258 h 2237474"/>
              <a:gd name="connsiteX233" fmla="*/ 512278 w 12192000"/>
              <a:gd name="connsiteY233" fmla="*/ 2176369 h 2237474"/>
              <a:gd name="connsiteX234" fmla="*/ 480419 w 12192000"/>
              <a:gd name="connsiteY234" fmla="*/ 2167807 h 2237474"/>
              <a:gd name="connsiteX235" fmla="*/ 413835 w 12192000"/>
              <a:gd name="connsiteY235" fmla="*/ 2156783 h 2237474"/>
              <a:gd name="connsiteX236" fmla="*/ 376513 w 12192000"/>
              <a:gd name="connsiteY236" fmla="*/ 2154014 h 2237474"/>
              <a:gd name="connsiteX237" fmla="*/ 273386 w 12192000"/>
              <a:gd name="connsiteY237" fmla="*/ 2142551 h 2237474"/>
              <a:gd name="connsiteX238" fmla="*/ 169207 w 12192000"/>
              <a:gd name="connsiteY238" fmla="*/ 2128100 h 2237474"/>
              <a:gd name="connsiteX239" fmla="*/ 93149 w 12192000"/>
              <a:gd name="connsiteY239" fmla="*/ 2105324 h 2237474"/>
              <a:gd name="connsiteX240" fmla="*/ 88109 w 12192000"/>
              <a:gd name="connsiteY240" fmla="*/ 2106704 h 2237474"/>
              <a:gd name="connsiteX241" fmla="*/ 80022 w 12192000"/>
              <a:gd name="connsiteY241" fmla="*/ 2107254 h 2237474"/>
              <a:gd name="connsiteX242" fmla="*/ 79717 w 12192000"/>
              <a:gd name="connsiteY242" fmla="*/ 2107046 h 2237474"/>
              <a:gd name="connsiteX243" fmla="*/ 72352 w 12192000"/>
              <a:gd name="connsiteY243" fmla="*/ 2107991 h 2237474"/>
              <a:gd name="connsiteX244" fmla="*/ 37645 w 12192000"/>
              <a:gd name="connsiteY244" fmla="*/ 2115401 h 2237474"/>
              <a:gd name="connsiteX245" fmla="*/ 4572 w 12192000"/>
              <a:gd name="connsiteY245" fmla="*/ 2111091 h 2237474"/>
              <a:gd name="connsiteX246" fmla="*/ 0 w 12192000"/>
              <a:gd name="connsiteY246" fmla="*/ 2110468 h 2237474"/>
              <a:gd name="connsiteX247" fmla="*/ 0 w 12192000"/>
              <a:gd name="connsiteY2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53307 w 12192000"/>
              <a:gd name="connsiteY117" fmla="*/ 1815450 h 2237474"/>
              <a:gd name="connsiteX118" fmla="*/ 5364192 w 12192000"/>
              <a:gd name="connsiteY118" fmla="*/ 1826074 h 2237474"/>
              <a:gd name="connsiteX119" fmla="*/ 5350380 w 12192000"/>
              <a:gd name="connsiteY119" fmla="*/ 1830891 h 2237474"/>
              <a:gd name="connsiteX120" fmla="*/ 5259633 w 12192000"/>
              <a:gd name="connsiteY120" fmla="*/ 1837160 h 2237474"/>
              <a:gd name="connsiteX121" fmla="*/ 5197513 w 12192000"/>
              <a:gd name="connsiteY121" fmla="*/ 1844718 h 2237474"/>
              <a:gd name="connsiteX122" fmla="*/ 5184170 w 12192000"/>
              <a:gd name="connsiteY122" fmla="*/ 1849402 h 2237474"/>
              <a:gd name="connsiteX123" fmla="*/ 5168852 w 12192000"/>
              <a:gd name="connsiteY123" fmla="*/ 1844846 h 2237474"/>
              <a:gd name="connsiteX124" fmla="*/ 5164370 w 12192000"/>
              <a:gd name="connsiteY124" fmla="*/ 1840597 h 2237474"/>
              <a:gd name="connsiteX125" fmla="*/ 5114927 w 12192000"/>
              <a:gd name="connsiteY125" fmla="*/ 1847827 h 2237474"/>
              <a:gd name="connsiteX126" fmla="*/ 5108970 w 12192000"/>
              <a:gd name="connsiteY126" fmla="*/ 1847935 h 2237474"/>
              <a:gd name="connsiteX127" fmla="*/ 5067961 w 12192000"/>
              <a:gd name="connsiteY127" fmla="*/ 1845917 h 2237474"/>
              <a:gd name="connsiteX128" fmla="*/ 5007075 w 12192000"/>
              <a:gd name="connsiteY128" fmla="*/ 1838626 h 2237474"/>
              <a:gd name="connsiteX129" fmla="*/ 4944087 w 12192000"/>
              <a:gd name="connsiteY129" fmla="*/ 1823332 h 2237474"/>
              <a:gd name="connsiteX130" fmla="*/ 4907662 w 12192000"/>
              <a:gd name="connsiteY130" fmla="*/ 1816900 h 2237474"/>
              <a:gd name="connsiteX131" fmla="*/ 4882386 w 12192000"/>
              <a:gd name="connsiteY131" fmla="*/ 1809844 h 2237474"/>
              <a:gd name="connsiteX132" fmla="*/ 4811440 w 12192000"/>
              <a:gd name="connsiteY132" fmla="*/ 1804655 h 2237474"/>
              <a:gd name="connsiteX133" fmla="*/ 4691075 w 12192000"/>
              <a:gd name="connsiteY133" fmla="*/ 1801389 h 2237474"/>
              <a:gd name="connsiteX134" fmla="*/ 4647449 w 12192000"/>
              <a:gd name="connsiteY134" fmla="*/ 1793181 h 2237474"/>
              <a:gd name="connsiteX135" fmla="*/ 4645504 w 12192000"/>
              <a:gd name="connsiteY135" fmla="*/ 1787606 h 2237474"/>
              <a:gd name="connsiteX136" fmla="*/ 4632229 w 12192000"/>
              <a:gd name="connsiteY136" fmla="*/ 1785815 h 2237474"/>
              <a:gd name="connsiteX137" fmla="*/ 4629273 w 12192000"/>
              <a:gd name="connsiteY137" fmla="*/ 1784355 h 2237474"/>
              <a:gd name="connsiteX138" fmla="*/ 4611738 w 12192000"/>
              <a:gd name="connsiteY138" fmla="*/ 1776964 h 2237474"/>
              <a:gd name="connsiteX139" fmla="*/ 4560070 w 12192000"/>
              <a:gd name="connsiteY139" fmla="*/ 1785640 h 2237474"/>
              <a:gd name="connsiteX140" fmla="*/ 4536503 w 12192000"/>
              <a:gd name="connsiteY140" fmla="*/ 1785334 h 2237474"/>
              <a:gd name="connsiteX141" fmla="*/ 4513724 w 12192000"/>
              <a:gd name="connsiteY141" fmla="*/ 1791996 h 2237474"/>
              <a:gd name="connsiteX142" fmla="*/ 4459810 w 12192000"/>
              <a:gd name="connsiteY142" fmla="*/ 1797886 h 2237474"/>
              <a:gd name="connsiteX143" fmla="*/ 4379064 w 12192000"/>
              <a:gd name="connsiteY143" fmla="*/ 1817177 h 2237474"/>
              <a:gd name="connsiteX144" fmla="*/ 4319209 w 12192000"/>
              <a:gd name="connsiteY144" fmla="*/ 1834833 h 2237474"/>
              <a:gd name="connsiteX145" fmla="*/ 4306907 w 12192000"/>
              <a:gd name="connsiteY145" fmla="*/ 1841641 h 2237474"/>
              <a:gd name="connsiteX146" fmla="*/ 4290981 w 12192000"/>
              <a:gd name="connsiteY146" fmla="*/ 1839677 h 2237474"/>
              <a:gd name="connsiteX147" fmla="*/ 4285792 w 12192000"/>
              <a:gd name="connsiteY147" fmla="*/ 1836231 h 2237474"/>
              <a:gd name="connsiteX148" fmla="*/ 4238372 w 12192000"/>
              <a:gd name="connsiteY148" fmla="*/ 1851480 h 2237474"/>
              <a:gd name="connsiteX149" fmla="*/ 4232517 w 12192000"/>
              <a:gd name="connsiteY149" fmla="*/ 1852567 h 2237474"/>
              <a:gd name="connsiteX150" fmla="*/ 4191732 w 12192000"/>
              <a:gd name="connsiteY150" fmla="*/ 1857328 h 2237474"/>
              <a:gd name="connsiteX151" fmla="*/ 4065532 w 12192000"/>
              <a:gd name="connsiteY151" fmla="*/ 1855477 h 2237474"/>
              <a:gd name="connsiteX152" fmla="*/ 4028460 w 12192000"/>
              <a:gd name="connsiteY152" fmla="*/ 1855137 h 2237474"/>
              <a:gd name="connsiteX153" fmla="*/ 4002267 w 12192000"/>
              <a:gd name="connsiteY153" fmla="*/ 1852352 h 2237474"/>
              <a:gd name="connsiteX154" fmla="*/ 3931396 w 12192000"/>
              <a:gd name="connsiteY154" fmla="*/ 1858915 h 2237474"/>
              <a:gd name="connsiteX155" fmla="*/ 3812162 w 12192000"/>
              <a:gd name="connsiteY155" fmla="*/ 1875501 h 2237474"/>
              <a:gd name="connsiteX156" fmla="*/ 3767672 w 12192000"/>
              <a:gd name="connsiteY156" fmla="*/ 1874600 h 2237474"/>
              <a:gd name="connsiteX157" fmla="*/ 3764741 w 12192000"/>
              <a:gd name="connsiteY157" fmla="*/ 1869433 h 2237474"/>
              <a:gd name="connsiteX158" fmla="*/ 3751332 w 12192000"/>
              <a:gd name="connsiteY158" fmla="*/ 1869854 h 2237474"/>
              <a:gd name="connsiteX159" fmla="*/ 3748155 w 12192000"/>
              <a:gd name="connsiteY159" fmla="*/ 1868903 h 2237474"/>
              <a:gd name="connsiteX160" fmla="*/ 3729530 w 12192000"/>
              <a:gd name="connsiteY160" fmla="*/ 1864513 h 2237474"/>
              <a:gd name="connsiteX161" fmla="*/ 3680177 w 12192000"/>
              <a:gd name="connsiteY161" fmla="*/ 1881552 h 2237474"/>
              <a:gd name="connsiteX162" fmla="*/ 3567259 w 12192000"/>
              <a:gd name="connsiteY162" fmla="*/ 1893482 h 2237474"/>
              <a:gd name="connsiteX163" fmla="*/ 3405770 w 12192000"/>
              <a:gd name="connsiteY163" fmla="*/ 1904591 h 2237474"/>
              <a:gd name="connsiteX164" fmla="*/ 3280097 w 12192000"/>
              <a:gd name="connsiteY164" fmla="*/ 1919610 h 2237474"/>
              <a:gd name="connsiteX165" fmla="*/ 3123424 w 12192000"/>
              <a:gd name="connsiteY165" fmla="*/ 1952930 h 2237474"/>
              <a:gd name="connsiteX166" fmla="*/ 3009910 w 12192000"/>
              <a:gd name="connsiteY166" fmla="*/ 1957866 h 2237474"/>
              <a:gd name="connsiteX167" fmla="*/ 2995934 w 12192000"/>
              <a:gd name="connsiteY167" fmla="*/ 1967085 h 2237474"/>
              <a:gd name="connsiteX168" fmla="*/ 2980071 w 12192000"/>
              <a:gd name="connsiteY168" fmla="*/ 1972988 h 2237474"/>
              <a:gd name="connsiteX169" fmla="*/ 2978094 w 12192000"/>
              <a:gd name="connsiteY169" fmla="*/ 1972369 h 2237474"/>
              <a:gd name="connsiteX170" fmla="*/ 2942858 w 12192000"/>
              <a:gd name="connsiteY170" fmla="*/ 1981367 h 2237474"/>
              <a:gd name="connsiteX171" fmla="*/ 2875436 w 12192000"/>
              <a:gd name="connsiteY171" fmla="*/ 1996977 h 2237474"/>
              <a:gd name="connsiteX172" fmla="*/ 2874892 w 12192000"/>
              <a:gd name="connsiteY172" fmla="*/ 1996085 h 2237474"/>
              <a:gd name="connsiteX173" fmla="*/ 2864145 w 12192000"/>
              <a:gd name="connsiteY173" fmla="*/ 1994061 h 2237474"/>
              <a:gd name="connsiteX174" fmla="*/ 2843662 w 12192000"/>
              <a:gd name="connsiteY174" fmla="*/ 1992498 h 2237474"/>
              <a:gd name="connsiteX175" fmla="*/ 2796128 w 12192000"/>
              <a:gd name="connsiteY175" fmla="*/ 1976403 h 2237474"/>
              <a:gd name="connsiteX176" fmla="*/ 2756784 w 12192000"/>
              <a:gd name="connsiteY176" fmla="*/ 1985116 h 2237474"/>
              <a:gd name="connsiteX177" fmla="*/ 2748833 w 12192000"/>
              <a:gd name="connsiteY177" fmla="*/ 1986323 h 2237474"/>
              <a:gd name="connsiteX178" fmla="*/ 2748661 w 12192000"/>
              <a:gd name="connsiteY178" fmla="*/ 1986122 h 2237474"/>
              <a:gd name="connsiteX179" fmla="*/ 2740251 w 12192000"/>
              <a:gd name="connsiteY179" fmla="*/ 1986946 h 2237474"/>
              <a:gd name="connsiteX180" fmla="*/ 2718916 w 12192000"/>
              <a:gd name="connsiteY180" fmla="*/ 1990867 h 2237474"/>
              <a:gd name="connsiteX181" fmla="*/ 2713522 w 12192000"/>
              <a:gd name="connsiteY181" fmla="*/ 1990173 h 2237474"/>
              <a:gd name="connsiteX182" fmla="*/ 2680597 w 12192000"/>
              <a:gd name="connsiteY182" fmla="*/ 1984996 h 2237474"/>
              <a:gd name="connsiteX183" fmla="*/ 2578178 w 12192000"/>
              <a:gd name="connsiteY183" fmla="*/ 1990531 h 2237474"/>
              <a:gd name="connsiteX184" fmla="*/ 2476147 w 12192000"/>
              <a:gd name="connsiteY184" fmla="*/ 1998305 h 2237474"/>
              <a:gd name="connsiteX185" fmla="*/ 2373568 w 12192000"/>
              <a:gd name="connsiteY185" fmla="*/ 2003219 h 2237474"/>
              <a:gd name="connsiteX186" fmla="*/ 2321399 w 12192000"/>
              <a:gd name="connsiteY186" fmla="*/ 1989467 h 2237474"/>
              <a:gd name="connsiteX187" fmla="*/ 2315525 w 12192000"/>
              <a:gd name="connsiteY187" fmla="*/ 1989708 h 2237474"/>
              <a:gd name="connsiteX188" fmla="*/ 2300792 w 12192000"/>
              <a:gd name="connsiteY188" fmla="*/ 1994290 h 2237474"/>
              <a:gd name="connsiteX189" fmla="*/ 2295469 w 12192000"/>
              <a:gd name="connsiteY189" fmla="*/ 1996659 h 2237474"/>
              <a:gd name="connsiteX190" fmla="*/ 2287219 w 12192000"/>
              <a:gd name="connsiteY190" fmla="*/ 1998750 h 2237474"/>
              <a:gd name="connsiteX191" fmla="*/ 2286948 w 12192000"/>
              <a:gd name="connsiteY191" fmla="*/ 1998596 h 2237474"/>
              <a:gd name="connsiteX192" fmla="*/ 2243069 w 12192000"/>
              <a:gd name="connsiteY192" fmla="*/ 2015111 h 2237474"/>
              <a:gd name="connsiteX193" fmla="*/ 2186609 w 12192000"/>
              <a:gd name="connsiteY193" fmla="*/ 2008263 h 2237474"/>
              <a:gd name="connsiteX194" fmla="*/ 2164831 w 12192000"/>
              <a:gd name="connsiteY194" fmla="*/ 2010143 h 2237474"/>
              <a:gd name="connsiteX195" fmla="*/ 2152836 w 12192000"/>
              <a:gd name="connsiteY195" fmla="*/ 2010048 h 2237474"/>
              <a:gd name="connsiteX196" fmla="*/ 2117102 w 12192000"/>
              <a:gd name="connsiteY196" fmla="*/ 2023004 h 2237474"/>
              <a:gd name="connsiteX197" fmla="*/ 2111935 w 12192000"/>
              <a:gd name="connsiteY197" fmla="*/ 2023163 h 2237474"/>
              <a:gd name="connsiteX198" fmla="*/ 2089991 w 12192000"/>
              <a:gd name="connsiteY198" fmla="*/ 2034193 h 2237474"/>
              <a:gd name="connsiteX199" fmla="*/ 2058061 w 12192000"/>
              <a:gd name="connsiteY199" fmla="*/ 2047942 h 2237474"/>
              <a:gd name="connsiteX200" fmla="*/ 2055737 w 12192000"/>
              <a:gd name="connsiteY200" fmla="*/ 2047704 h 2237474"/>
              <a:gd name="connsiteX201" fmla="*/ 2042244 w 12192000"/>
              <a:gd name="connsiteY201" fmla="*/ 2055560 h 2237474"/>
              <a:gd name="connsiteX202" fmla="*/ 1976224 w 12192000"/>
              <a:gd name="connsiteY202" fmla="*/ 2074257 h 2237474"/>
              <a:gd name="connsiteX203" fmla="*/ 1877728 w 12192000"/>
              <a:gd name="connsiteY203" fmla="*/ 2101004 h 2237474"/>
              <a:gd name="connsiteX204" fmla="*/ 1759056 w 12192000"/>
              <a:gd name="connsiteY204" fmla="*/ 2125608 h 2237474"/>
              <a:gd name="connsiteX205" fmla="*/ 1637948 w 12192000"/>
              <a:gd name="connsiteY205" fmla="*/ 2172597 h 2237474"/>
              <a:gd name="connsiteX206" fmla="*/ 1434549 w 12192000"/>
              <a:gd name="connsiteY206" fmla="*/ 2234522 h 2237474"/>
              <a:gd name="connsiteX207" fmla="*/ 1398481 w 12192000"/>
              <a:gd name="connsiteY207" fmla="*/ 2237074 h 2237474"/>
              <a:gd name="connsiteX208" fmla="*/ 1398407 w 12192000"/>
              <a:gd name="connsiteY208" fmla="*/ 2237095 h 2237474"/>
              <a:gd name="connsiteX209" fmla="*/ 1370962 w 12192000"/>
              <a:gd name="connsiteY209" fmla="*/ 2237474 h 2237474"/>
              <a:gd name="connsiteX210" fmla="*/ 1356367 w 12192000"/>
              <a:gd name="connsiteY210" fmla="*/ 2235089 h 2237474"/>
              <a:gd name="connsiteX211" fmla="*/ 1324828 w 12192000"/>
              <a:gd name="connsiteY211" fmla="*/ 2231968 h 2237474"/>
              <a:gd name="connsiteX212" fmla="*/ 1297744 w 12192000"/>
              <a:gd name="connsiteY212" fmla="*/ 2235849 h 2237474"/>
              <a:gd name="connsiteX213" fmla="*/ 1286236 w 12192000"/>
              <a:gd name="connsiteY213" fmla="*/ 2233135 h 2237474"/>
              <a:gd name="connsiteX214" fmla="*/ 1283504 w 12192000"/>
              <a:gd name="connsiteY214" fmla="*/ 2233797 h 2237474"/>
              <a:gd name="connsiteX215" fmla="*/ 1279765 w 12192000"/>
              <a:gd name="connsiteY215" fmla="*/ 2229639 h 2237474"/>
              <a:gd name="connsiteX216" fmla="*/ 1195347 w 12192000"/>
              <a:gd name="connsiteY216" fmla="*/ 2212354 h 2237474"/>
              <a:gd name="connsiteX217" fmla="*/ 970251 w 12192000"/>
              <a:gd name="connsiteY217" fmla="*/ 2221029 h 2237474"/>
              <a:gd name="connsiteX218" fmla="*/ 812914 w 12192000"/>
              <a:gd name="connsiteY218" fmla="*/ 2202752 h 2237474"/>
              <a:gd name="connsiteX219" fmla="*/ 800195 w 12192000"/>
              <a:gd name="connsiteY219" fmla="*/ 2209407 h 2237474"/>
              <a:gd name="connsiteX220" fmla="*/ 784978 w 12192000"/>
              <a:gd name="connsiteY220" fmla="*/ 2212360 h 2237474"/>
              <a:gd name="connsiteX221" fmla="*/ 681987 w 12192000"/>
              <a:gd name="connsiteY221" fmla="*/ 2216757 h 2237474"/>
              <a:gd name="connsiteX222" fmla="*/ 669923 w 12192000"/>
              <a:gd name="connsiteY222" fmla="*/ 2211682 h 2237474"/>
              <a:gd name="connsiteX223" fmla="*/ 648680 w 12192000"/>
              <a:gd name="connsiteY223" fmla="*/ 2206229 h 2237474"/>
              <a:gd name="connsiteX224" fmla="*/ 597225 w 12192000"/>
              <a:gd name="connsiteY224" fmla="*/ 2180999 h 2237474"/>
              <a:gd name="connsiteX225" fmla="*/ 558449 w 12192000"/>
              <a:gd name="connsiteY225" fmla="*/ 2182346 h 2237474"/>
              <a:gd name="connsiteX226" fmla="*/ 550517 w 12192000"/>
              <a:gd name="connsiteY226" fmla="*/ 2182060 h 2237474"/>
              <a:gd name="connsiteX227" fmla="*/ 550309 w 12192000"/>
              <a:gd name="connsiteY227" fmla="*/ 2181825 h 2237474"/>
              <a:gd name="connsiteX228" fmla="*/ 541836 w 12192000"/>
              <a:gd name="connsiteY228" fmla="*/ 2181063 h 2237474"/>
              <a:gd name="connsiteX229" fmla="*/ 536057 w 12192000"/>
              <a:gd name="connsiteY229" fmla="*/ 2181537 h 2237474"/>
              <a:gd name="connsiteX230" fmla="*/ 520671 w 12192000"/>
              <a:gd name="connsiteY230" fmla="*/ 2180980 h 2237474"/>
              <a:gd name="connsiteX231" fmla="*/ 515024 w 12192000"/>
              <a:gd name="connsiteY231" fmla="*/ 2179258 h 2237474"/>
              <a:gd name="connsiteX232" fmla="*/ 512278 w 12192000"/>
              <a:gd name="connsiteY232" fmla="*/ 2176369 h 2237474"/>
              <a:gd name="connsiteX233" fmla="*/ 480419 w 12192000"/>
              <a:gd name="connsiteY233" fmla="*/ 2167807 h 2237474"/>
              <a:gd name="connsiteX234" fmla="*/ 413835 w 12192000"/>
              <a:gd name="connsiteY234" fmla="*/ 2156783 h 2237474"/>
              <a:gd name="connsiteX235" fmla="*/ 376513 w 12192000"/>
              <a:gd name="connsiteY235" fmla="*/ 2154014 h 2237474"/>
              <a:gd name="connsiteX236" fmla="*/ 273386 w 12192000"/>
              <a:gd name="connsiteY236" fmla="*/ 2142551 h 2237474"/>
              <a:gd name="connsiteX237" fmla="*/ 169207 w 12192000"/>
              <a:gd name="connsiteY237" fmla="*/ 2128100 h 2237474"/>
              <a:gd name="connsiteX238" fmla="*/ 93149 w 12192000"/>
              <a:gd name="connsiteY238" fmla="*/ 2105324 h 2237474"/>
              <a:gd name="connsiteX239" fmla="*/ 88109 w 12192000"/>
              <a:gd name="connsiteY239" fmla="*/ 2106704 h 2237474"/>
              <a:gd name="connsiteX240" fmla="*/ 80022 w 12192000"/>
              <a:gd name="connsiteY240" fmla="*/ 2107254 h 2237474"/>
              <a:gd name="connsiteX241" fmla="*/ 79717 w 12192000"/>
              <a:gd name="connsiteY241" fmla="*/ 2107046 h 2237474"/>
              <a:gd name="connsiteX242" fmla="*/ 72352 w 12192000"/>
              <a:gd name="connsiteY242" fmla="*/ 2107991 h 2237474"/>
              <a:gd name="connsiteX243" fmla="*/ 37645 w 12192000"/>
              <a:gd name="connsiteY243" fmla="*/ 2115401 h 2237474"/>
              <a:gd name="connsiteX244" fmla="*/ 4572 w 12192000"/>
              <a:gd name="connsiteY244" fmla="*/ 2111091 h 2237474"/>
              <a:gd name="connsiteX245" fmla="*/ 0 w 12192000"/>
              <a:gd name="connsiteY245" fmla="*/ 2110468 h 2237474"/>
              <a:gd name="connsiteX246" fmla="*/ 0 w 12192000"/>
              <a:gd name="connsiteY2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29273 w 12192000"/>
              <a:gd name="connsiteY136" fmla="*/ 1784355 h 2237474"/>
              <a:gd name="connsiteX137" fmla="*/ 4611738 w 12192000"/>
              <a:gd name="connsiteY137" fmla="*/ 1776964 h 2237474"/>
              <a:gd name="connsiteX138" fmla="*/ 4560070 w 12192000"/>
              <a:gd name="connsiteY138" fmla="*/ 1785640 h 2237474"/>
              <a:gd name="connsiteX139" fmla="*/ 4536503 w 12192000"/>
              <a:gd name="connsiteY139" fmla="*/ 1785334 h 2237474"/>
              <a:gd name="connsiteX140" fmla="*/ 4513724 w 12192000"/>
              <a:gd name="connsiteY140" fmla="*/ 1791996 h 2237474"/>
              <a:gd name="connsiteX141" fmla="*/ 4459810 w 12192000"/>
              <a:gd name="connsiteY141" fmla="*/ 1797886 h 2237474"/>
              <a:gd name="connsiteX142" fmla="*/ 4379064 w 12192000"/>
              <a:gd name="connsiteY142" fmla="*/ 1817177 h 2237474"/>
              <a:gd name="connsiteX143" fmla="*/ 4319209 w 12192000"/>
              <a:gd name="connsiteY143" fmla="*/ 1834833 h 2237474"/>
              <a:gd name="connsiteX144" fmla="*/ 4306907 w 12192000"/>
              <a:gd name="connsiteY144" fmla="*/ 1841641 h 2237474"/>
              <a:gd name="connsiteX145" fmla="*/ 4290981 w 12192000"/>
              <a:gd name="connsiteY145" fmla="*/ 1839677 h 2237474"/>
              <a:gd name="connsiteX146" fmla="*/ 4285792 w 12192000"/>
              <a:gd name="connsiteY146" fmla="*/ 1836231 h 2237474"/>
              <a:gd name="connsiteX147" fmla="*/ 4238372 w 12192000"/>
              <a:gd name="connsiteY147" fmla="*/ 1851480 h 2237474"/>
              <a:gd name="connsiteX148" fmla="*/ 4232517 w 12192000"/>
              <a:gd name="connsiteY148" fmla="*/ 1852567 h 2237474"/>
              <a:gd name="connsiteX149" fmla="*/ 4191732 w 12192000"/>
              <a:gd name="connsiteY149" fmla="*/ 1857328 h 2237474"/>
              <a:gd name="connsiteX150" fmla="*/ 4065532 w 12192000"/>
              <a:gd name="connsiteY150" fmla="*/ 1855477 h 2237474"/>
              <a:gd name="connsiteX151" fmla="*/ 4028460 w 12192000"/>
              <a:gd name="connsiteY151" fmla="*/ 1855137 h 2237474"/>
              <a:gd name="connsiteX152" fmla="*/ 4002267 w 12192000"/>
              <a:gd name="connsiteY152" fmla="*/ 1852352 h 2237474"/>
              <a:gd name="connsiteX153" fmla="*/ 3931396 w 12192000"/>
              <a:gd name="connsiteY153" fmla="*/ 1858915 h 2237474"/>
              <a:gd name="connsiteX154" fmla="*/ 3812162 w 12192000"/>
              <a:gd name="connsiteY154" fmla="*/ 1875501 h 2237474"/>
              <a:gd name="connsiteX155" fmla="*/ 3767672 w 12192000"/>
              <a:gd name="connsiteY155" fmla="*/ 1874600 h 2237474"/>
              <a:gd name="connsiteX156" fmla="*/ 3764741 w 12192000"/>
              <a:gd name="connsiteY156" fmla="*/ 1869433 h 2237474"/>
              <a:gd name="connsiteX157" fmla="*/ 3751332 w 12192000"/>
              <a:gd name="connsiteY157" fmla="*/ 1869854 h 2237474"/>
              <a:gd name="connsiteX158" fmla="*/ 3748155 w 12192000"/>
              <a:gd name="connsiteY158" fmla="*/ 1868903 h 2237474"/>
              <a:gd name="connsiteX159" fmla="*/ 3729530 w 12192000"/>
              <a:gd name="connsiteY159" fmla="*/ 1864513 h 2237474"/>
              <a:gd name="connsiteX160" fmla="*/ 3680177 w 12192000"/>
              <a:gd name="connsiteY160" fmla="*/ 1881552 h 2237474"/>
              <a:gd name="connsiteX161" fmla="*/ 3567259 w 12192000"/>
              <a:gd name="connsiteY161" fmla="*/ 1893482 h 2237474"/>
              <a:gd name="connsiteX162" fmla="*/ 3405770 w 12192000"/>
              <a:gd name="connsiteY162" fmla="*/ 1904591 h 2237474"/>
              <a:gd name="connsiteX163" fmla="*/ 3280097 w 12192000"/>
              <a:gd name="connsiteY163" fmla="*/ 1919610 h 2237474"/>
              <a:gd name="connsiteX164" fmla="*/ 3123424 w 12192000"/>
              <a:gd name="connsiteY164" fmla="*/ 1952930 h 2237474"/>
              <a:gd name="connsiteX165" fmla="*/ 3009910 w 12192000"/>
              <a:gd name="connsiteY165" fmla="*/ 1957866 h 2237474"/>
              <a:gd name="connsiteX166" fmla="*/ 2995934 w 12192000"/>
              <a:gd name="connsiteY166" fmla="*/ 1967085 h 2237474"/>
              <a:gd name="connsiteX167" fmla="*/ 2980071 w 12192000"/>
              <a:gd name="connsiteY167" fmla="*/ 1972988 h 2237474"/>
              <a:gd name="connsiteX168" fmla="*/ 2978094 w 12192000"/>
              <a:gd name="connsiteY168" fmla="*/ 1972369 h 2237474"/>
              <a:gd name="connsiteX169" fmla="*/ 2942858 w 12192000"/>
              <a:gd name="connsiteY169" fmla="*/ 1981367 h 2237474"/>
              <a:gd name="connsiteX170" fmla="*/ 2875436 w 12192000"/>
              <a:gd name="connsiteY170" fmla="*/ 1996977 h 2237474"/>
              <a:gd name="connsiteX171" fmla="*/ 2874892 w 12192000"/>
              <a:gd name="connsiteY171" fmla="*/ 1996085 h 2237474"/>
              <a:gd name="connsiteX172" fmla="*/ 2864145 w 12192000"/>
              <a:gd name="connsiteY172" fmla="*/ 1994061 h 2237474"/>
              <a:gd name="connsiteX173" fmla="*/ 2843662 w 12192000"/>
              <a:gd name="connsiteY173" fmla="*/ 1992498 h 2237474"/>
              <a:gd name="connsiteX174" fmla="*/ 2796128 w 12192000"/>
              <a:gd name="connsiteY174" fmla="*/ 1976403 h 2237474"/>
              <a:gd name="connsiteX175" fmla="*/ 2756784 w 12192000"/>
              <a:gd name="connsiteY175" fmla="*/ 1985116 h 2237474"/>
              <a:gd name="connsiteX176" fmla="*/ 2748833 w 12192000"/>
              <a:gd name="connsiteY176" fmla="*/ 1986323 h 2237474"/>
              <a:gd name="connsiteX177" fmla="*/ 2748661 w 12192000"/>
              <a:gd name="connsiteY177" fmla="*/ 1986122 h 2237474"/>
              <a:gd name="connsiteX178" fmla="*/ 2740251 w 12192000"/>
              <a:gd name="connsiteY178" fmla="*/ 1986946 h 2237474"/>
              <a:gd name="connsiteX179" fmla="*/ 2718916 w 12192000"/>
              <a:gd name="connsiteY179" fmla="*/ 1990867 h 2237474"/>
              <a:gd name="connsiteX180" fmla="*/ 2713522 w 12192000"/>
              <a:gd name="connsiteY180" fmla="*/ 1990173 h 2237474"/>
              <a:gd name="connsiteX181" fmla="*/ 2680597 w 12192000"/>
              <a:gd name="connsiteY181" fmla="*/ 1984996 h 2237474"/>
              <a:gd name="connsiteX182" fmla="*/ 2578178 w 12192000"/>
              <a:gd name="connsiteY182" fmla="*/ 1990531 h 2237474"/>
              <a:gd name="connsiteX183" fmla="*/ 2476147 w 12192000"/>
              <a:gd name="connsiteY183" fmla="*/ 1998305 h 2237474"/>
              <a:gd name="connsiteX184" fmla="*/ 2373568 w 12192000"/>
              <a:gd name="connsiteY184" fmla="*/ 2003219 h 2237474"/>
              <a:gd name="connsiteX185" fmla="*/ 2321399 w 12192000"/>
              <a:gd name="connsiteY185" fmla="*/ 1989467 h 2237474"/>
              <a:gd name="connsiteX186" fmla="*/ 2315525 w 12192000"/>
              <a:gd name="connsiteY186" fmla="*/ 1989708 h 2237474"/>
              <a:gd name="connsiteX187" fmla="*/ 2300792 w 12192000"/>
              <a:gd name="connsiteY187" fmla="*/ 1994290 h 2237474"/>
              <a:gd name="connsiteX188" fmla="*/ 2295469 w 12192000"/>
              <a:gd name="connsiteY188" fmla="*/ 1996659 h 2237474"/>
              <a:gd name="connsiteX189" fmla="*/ 2287219 w 12192000"/>
              <a:gd name="connsiteY189" fmla="*/ 1998750 h 2237474"/>
              <a:gd name="connsiteX190" fmla="*/ 2286948 w 12192000"/>
              <a:gd name="connsiteY190" fmla="*/ 1998596 h 2237474"/>
              <a:gd name="connsiteX191" fmla="*/ 2243069 w 12192000"/>
              <a:gd name="connsiteY191" fmla="*/ 2015111 h 2237474"/>
              <a:gd name="connsiteX192" fmla="*/ 2186609 w 12192000"/>
              <a:gd name="connsiteY192" fmla="*/ 2008263 h 2237474"/>
              <a:gd name="connsiteX193" fmla="*/ 2164831 w 12192000"/>
              <a:gd name="connsiteY193" fmla="*/ 2010143 h 2237474"/>
              <a:gd name="connsiteX194" fmla="*/ 2152836 w 12192000"/>
              <a:gd name="connsiteY194" fmla="*/ 2010048 h 2237474"/>
              <a:gd name="connsiteX195" fmla="*/ 2117102 w 12192000"/>
              <a:gd name="connsiteY195" fmla="*/ 2023004 h 2237474"/>
              <a:gd name="connsiteX196" fmla="*/ 2111935 w 12192000"/>
              <a:gd name="connsiteY196" fmla="*/ 2023163 h 2237474"/>
              <a:gd name="connsiteX197" fmla="*/ 2089991 w 12192000"/>
              <a:gd name="connsiteY197" fmla="*/ 2034193 h 2237474"/>
              <a:gd name="connsiteX198" fmla="*/ 2058061 w 12192000"/>
              <a:gd name="connsiteY198" fmla="*/ 2047942 h 2237474"/>
              <a:gd name="connsiteX199" fmla="*/ 2055737 w 12192000"/>
              <a:gd name="connsiteY199" fmla="*/ 2047704 h 2237474"/>
              <a:gd name="connsiteX200" fmla="*/ 2042244 w 12192000"/>
              <a:gd name="connsiteY200" fmla="*/ 2055560 h 2237474"/>
              <a:gd name="connsiteX201" fmla="*/ 1976224 w 12192000"/>
              <a:gd name="connsiteY201" fmla="*/ 2074257 h 2237474"/>
              <a:gd name="connsiteX202" fmla="*/ 1877728 w 12192000"/>
              <a:gd name="connsiteY202" fmla="*/ 2101004 h 2237474"/>
              <a:gd name="connsiteX203" fmla="*/ 1759056 w 12192000"/>
              <a:gd name="connsiteY203" fmla="*/ 2125608 h 2237474"/>
              <a:gd name="connsiteX204" fmla="*/ 1637948 w 12192000"/>
              <a:gd name="connsiteY204" fmla="*/ 2172597 h 2237474"/>
              <a:gd name="connsiteX205" fmla="*/ 1434549 w 12192000"/>
              <a:gd name="connsiteY205" fmla="*/ 2234522 h 2237474"/>
              <a:gd name="connsiteX206" fmla="*/ 1398481 w 12192000"/>
              <a:gd name="connsiteY206" fmla="*/ 2237074 h 2237474"/>
              <a:gd name="connsiteX207" fmla="*/ 1398407 w 12192000"/>
              <a:gd name="connsiteY207" fmla="*/ 2237095 h 2237474"/>
              <a:gd name="connsiteX208" fmla="*/ 1370962 w 12192000"/>
              <a:gd name="connsiteY208" fmla="*/ 2237474 h 2237474"/>
              <a:gd name="connsiteX209" fmla="*/ 1356367 w 12192000"/>
              <a:gd name="connsiteY209" fmla="*/ 2235089 h 2237474"/>
              <a:gd name="connsiteX210" fmla="*/ 1324828 w 12192000"/>
              <a:gd name="connsiteY210" fmla="*/ 2231968 h 2237474"/>
              <a:gd name="connsiteX211" fmla="*/ 1297744 w 12192000"/>
              <a:gd name="connsiteY211" fmla="*/ 2235849 h 2237474"/>
              <a:gd name="connsiteX212" fmla="*/ 1286236 w 12192000"/>
              <a:gd name="connsiteY212" fmla="*/ 2233135 h 2237474"/>
              <a:gd name="connsiteX213" fmla="*/ 1283504 w 12192000"/>
              <a:gd name="connsiteY213" fmla="*/ 2233797 h 2237474"/>
              <a:gd name="connsiteX214" fmla="*/ 1279765 w 12192000"/>
              <a:gd name="connsiteY214" fmla="*/ 2229639 h 2237474"/>
              <a:gd name="connsiteX215" fmla="*/ 1195347 w 12192000"/>
              <a:gd name="connsiteY215" fmla="*/ 2212354 h 2237474"/>
              <a:gd name="connsiteX216" fmla="*/ 970251 w 12192000"/>
              <a:gd name="connsiteY216" fmla="*/ 2221029 h 2237474"/>
              <a:gd name="connsiteX217" fmla="*/ 812914 w 12192000"/>
              <a:gd name="connsiteY217" fmla="*/ 2202752 h 2237474"/>
              <a:gd name="connsiteX218" fmla="*/ 800195 w 12192000"/>
              <a:gd name="connsiteY218" fmla="*/ 2209407 h 2237474"/>
              <a:gd name="connsiteX219" fmla="*/ 784978 w 12192000"/>
              <a:gd name="connsiteY219" fmla="*/ 2212360 h 2237474"/>
              <a:gd name="connsiteX220" fmla="*/ 681987 w 12192000"/>
              <a:gd name="connsiteY220" fmla="*/ 2216757 h 2237474"/>
              <a:gd name="connsiteX221" fmla="*/ 669923 w 12192000"/>
              <a:gd name="connsiteY221" fmla="*/ 2211682 h 2237474"/>
              <a:gd name="connsiteX222" fmla="*/ 648680 w 12192000"/>
              <a:gd name="connsiteY222" fmla="*/ 2206229 h 2237474"/>
              <a:gd name="connsiteX223" fmla="*/ 597225 w 12192000"/>
              <a:gd name="connsiteY223" fmla="*/ 2180999 h 2237474"/>
              <a:gd name="connsiteX224" fmla="*/ 558449 w 12192000"/>
              <a:gd name="connsiteY224" fmla="*/ 2182346 h 2237474"/>
              <a:gd name="connsiteX225" fmla="*/ 550517 w 12192000"/>
              <a:gd name="connsiteY225" fmla="*/ 2182060 h 2237474"/>
              <a:gd name="connsiteX226" fmla="*/ 550309 w 12192000"/>
              <a:gd name="connsiteY226" fmla="*/ 2181825 h 2237474"/>
              <a:gd name="connsiteX227" fmla="*/ 541836 w 12192000"/>
              <a:gd name="connsiteY227" fmla="*/ 2181063 h 2237474"/>
              <a:gd name="connsiteX228" fmla="*/ 536057 w 12192000"/>
              <a:gd name="connsiteY228" fmla="*/ 2181537 h 2237474"/>
              <a:gd name="connsiteX229" fmla="*/ 520671 w 12192000"/>
              <a:gd name="connsiteY229" fmla="*/ 2180980 h 2237474"/>
              <a:gd name="connsiteX230" fmla="*/ 515024 w 12192000"/>
              <a:gd name="connsiteY230" fmla="*/ 2179258 h 2237474"/>
              <a:gd name="connsiteX231" fmla="*/ 512278 w 12192000"/>
              <a:gd name="connsiteY231" fmla="*/ 2176369 h 2237474"/>
              <a:gd name="connsiteX232" fmla="*/ 480419 w 12192000"/>
              <a:gd name="connsiteY232" fmla="*/ 2167807 h 2237474"/>
              <a:gd name="connsiteX233" fmla="*/ 413835 w 12192000"/>
              <a:gd name="connsiteY233" fmla="*/ 2156783 h 2237474"/>
              <a:gd name="connsiteX234" fmla="*/ 376513 w 12192000"/>
              <a:gd name="connsiteY234" fmla="*/ 2154014 h 2237474"/>
              <a:gd name="connsiteX235" fmla="*/ 273386 w 12192000"/>
              <a:gd name="connsiteY235" fmla="*/ 2142551 h 2237474"/>
              <a:gd name="connsiteX236" fmla="*/ 169207 w 12192000"/>
              <a:gd name="connsiteY236" fmla="*/ 2128100 h 2237474"/>
              <a:gd name="connsiteX237" fmla="*/ 93149 w 12192000"/>
              <a:gd name="connsiteY237" fmla="*/ 2105324 h 2237474"/>
              <a:gd name="connsiteX238" fmla="*/ 88109 w 12192000"/>
              <a:gd name="connsiteY238" fmla="*/ 2106704 h 2237474"/>
              <a:gd name="connsiteX239" fmla="*/ 80022 w 12192000"/>
              <a:gd name="connsiteY239" fmla="*/ 2107254 h 2237474"/>
              <a:gd name="connsiteX240" fmla="*/ 79717 w 12192000"/>
              <a:gd name="connsiteY240" fmla="*/ 2107046 h 2237474"/>
              <a:gd name="connsiteX241" fmla="*/ 72352 w 12192000"/>
              <a:gd name="connsiteY241" fmla="*/ 2107991 h 2237474"/>
              <a:gd name="connsiteX242" fmla="*/ 37645 w 12192000"/>
              <a:gd name="connsiteY242" fmla="*/ 2115401 h 2237474"/>
              <a:gd name="connsiteX243" fmla="*/ 4572 w 12192000"/>
              <a:gd name="connsiteY243" fmla="*/ 2111091 h 2237474"/>
              <a:gd name="connsiteX244" fmla="*/ 0 w 12192000"/>
              <a:gd name="connsiteY244" fmla="*/ 2110468 h 2237474"/>
              <a:gd name="connsiteX245" fmla="*/ 0 w 12192000"/>
              <a:gd name="connsiteY2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11738 w 12192000"/>
              <a:gd name="connsiteY136" fmla="*/ 1776964 h 2237474"/>
              <a:gd name="connsiteX137" fmla="*/ 4560070 w 12192000"/>
              <a:gd name="connsiteY137" fmla="*/ 1785640 h 2237474"/>
              <a:gd name="connsiteX138" fmla="*/ 4536503 w 12192000"/>
              <a:gd name="connsiteY138" fmla="*/ 1785334 h 2237474"/>
              <a:gd name="connsiteX139" fmla="*/ 4513724 w 12192000"/>
              <a:gd name="connsiteY139" fmla="*/ 1791996 h 2237474"/>
              <a:gd name="connsiteX140" fmla="*/ 4459810 w 12192000"/>
              <a:gd name="connsiteY140" fmla="*/ 1797886 h 2237474"/>
              <a:gd name="connsiteX141" fmla="*/ 4379064 w 12192000"/>
              <a:gd name="connsiteY141" fmla="*/ 1817177 h 2237474"/>
              <a:gd name="connsiteX142" fmla="*/ 4319209 w 12192000"/>
              <a:gd name="connsiteY142" fmla="*/ 1834833 h 2237474"/>
              <a:gd name="connsiteX143" fmla="*/ 4306907 w 12192000"/>
              <a:gd name="connsiteY143" fmla="*/ 1841641 h 2237474"/>
              <a:gd name="connsiteX144" fmla="*/ 4290981 w 12192000"/>
              <a:gd name="connsiteY144" fmla="*/ 1839677 h 2237474"/>
              <a:gd name="connsiteX145" fmla="*/ 4285792 w 12192000"/>
              <a:gd name="connsiteY145" fmla="*/ 1836231 h 2237474"/>
              <a:gd name="connsiteX146" fmla="*/ 4238372 w 12192000"/>
              <a:gd name="connsiteY146" fmla="*/ 1851480 h 2237474"/>
              <a:gd name="connsiteX147" fmla="*/ 4232517 w 12192000"/>
              <a:gd name="connsiteY147" fmla="*/ 1852567 h 2237474"/>
              <a:gd name="connsiteX148" fmla="*/ 4191732 w 12192000"/>
              <a:gd name="connsiteY148" fmla="*/ 1857328 h 2237474"/>
              <a:gd name="connsiteX149" fmla="*/ 4065532 w 12192000"/>
              <a:gd name="connsiteY149" fmla="*/ 1855477 h 2237474"/>
              <a:gd name="connsiteX150" fmla="*/ 4028460 w 12192000"/>
              <a:gd name="connsiteY150" fmla="*/ 1855137 h 2237474"/>
              <a:gd name="connsiteX151" fmla="*/ 4002267 w 12192000"/>
              <a:gd name="connsiteY151" fmla="*/ 1852352 h 2237474"/>
              <a:gd name="connsiteX152" fmla="*/ 3931396 w 12192000"/>
              <a:gd name="connsiteY152" fmla="*/ 1858915 h 2237474"/>
              <a:gd name="connsiteX153" fmla="*/ 3812162 w 12192000"/>
              <a:gd name="connsiteY153" fmla="*/ 1875501 h 2237474"/>
              <a:gd name="connsiteX154" fmla="*/ 3767672 w 12192000"/>
              <a:gd name="connsiteY154" fmla="*/ 1874600 h 2237474"/>
              <a:gd name="connsiteX155" fmla="*/ 3764741 w 12192000"/>
              <a:gd name="connsiteY155" fmla="*/ 1869433 h 2237474"/>
              <a:gd name="connsiteX156" fmla="*/ 3751332 w 12192000"/>
              <a:gd name="connsiteY156" fmla="*/ 1869854 h 2237474"/>
              <a:gd name="connsiteX157" fmla="*/ 3748155 w 12192000"/>
              <a:gd name="connsiteY157" fmla="*/ 1868903 h 2237474"/>
              <a:gd name="connsiteX158" fmla="*/ 3729530 w 12192000"/>
              <a:gd name="connsiteY158" fmla="*/ 1864513 h 2237474"/>
              <a:gd name="connsiteX159" fmla="*/ 3680177 w 12192000"/>
              <a:gd name="connsiteY159" fmla="*/ 1881552 h 2237474"/>
              <a:gd name="connsiteX160" fmla="*/ 3567259 w 12192000"/>
              <a:gd name="connsiteY160" fmla="*/ 1893482 h 2237474"/>
              <a:gd name="connsiteX161" fmla="*/ 3405770 w 12192000"/>
              <a:gd name="connsiteY161" fmla="*/ 1904591 h 2237474"/>
              <a:gd name="connsiteX162" fmla="*/ 3280097 w 12192000"/>
              <a:gd name="connsiteY162" fmla="*/ 1919610 h 2237474"/>
              <a:gd name="connsiteX163" fmla="*/ 3123424 w 12192000"/>
              <a:gd name="connsiteY163" fmla="*/ 1952930 h 2237474"/>
              <a:gd name="connsiteX164" fmla="*/ 3009910 w 12192000"/>
              <a:gd name="connsiteY164" fmla="*/ 1957866 h 2237474"/>
              <a:gd name="connsiteX165" fmla="*/ 2995934 w 12192000"/>
              <a:gd name="connsiteY165" fmla="*/ 1967085 h 2237474"/>
              <a:gd name="connsiteX166" fmla="*/ 2980071 w 12192000"/>
              <a:gd name="connsiteY166" fmla="*/ 1972988 h 2237474"/>
              <a:gd name="connsiteX167" fmla="*/ 2978094 w 12192000"/>
              <a:gd name="connsiteY167" fmla="*/ 1972369 h 2237474"/>
              <a:gd name="connsiteX168" fmla="*/ 2942858 w 12192000"/>
              <a:gd name="connsiteY168" fmla="*/ 1981367 h 2237474"/>
              <a:gd name="connsiteX169" fmla="*/ 2875436 w 12192000"/>
              <a:gd name="connsiteY169" fmla="*/ 1996977 h 2237474"/>
              <a:gd name="connsiteX170" fmla="*/ 2874892 w 12192000"/>
              <a:gd name="connsiteY170" fmla="*/ 1996085 h 2237474"/>
              <a:gd name="connsiteX171" fmla="*/ 2864145 w 12192000"/>
              <a:gd name="connsiteY171" fmla="*/ 1994061 h 2237474"/>
              <a:gd name="connsiteX172" fmla="*/ 2843662 w 12192000"/>
              <a:gd name="connsiteY172" fmla="*/ 1992498 h 2237474"/>
              <a:gd name="connsiteX173" fmla="*/ 2796128 w 12192000"/>
              <a:gd name="connsiteY173" fmla="*/ 1976403 h 2237474"/>
              <a:gd name="connsiteX174" fmla="*/ 2756784 w 12192000"/>
              <a:gd name="connsiteY174" fmla="*/ 1985116 h 2237474"/>
              <a:gd name="connsiteX175" fmla="*/ 2748833 w 12192000"/>
              <a:gd name="connsiteY175" fmla="*/ 1986323 h 2237474"/>
              <a:gd name="connsiteX176" fmla="*/ 2748661 w 12192000"/>
              <a:gd name="connsiteY176" fmla="*/ 1986122 h 2237474"/>
              <a:gd name="connsiteX177" fmla="*/ 2740251 w 12192000"/>
              <a:gd name="connsiteY177" fmla="*/ 1986946 h 2237474"/>
              <a:gd name="connsiteX178" fmla="*/ 2718916 w 12192000"/>
              <a:gd name="connsiteY178" fmla="*/ 1990867 h 2237474"/>
              <a:gd name="connsiteX179" fmla="*/ 2713522 w 12192000"/>
              <a:gd name="connsiteY179" fmla="*/ 1990173 h 2237474"/>
              <a:gd name="connsiteX180" fmla="*/ 2680597 w 12192000"/>
              <a:gd name="connsiteY180" fmla="*/ 1984996 h 2237474"/>
              <a:gd name="connsiteX181" fmla="*/ 2578178 w 12192000"/>
              <a:gd name="connsiteY181" fmla="*/ 1990531 h 2237474"/>
              <a:gd name="connsiteX182" fmla="*/ 2476147 w 12192000"/>
              <a:gd name="connsiteY182" fmla="*/ 1998305 h 2237474"/>
              <a:gd name="connsiteX183" fmla="*/ 2373568 w 12192000"/>
              <a:gd name="connsiteY183" fmla="*/ 2003219 h 2237474"/>
              <a:gd name="connsiteX184" fmla="*/ 2321399 w 12192000"/>
              <a:gd name="connsiteY184" fmla="*/ 1989467 h 2237474"/>
              <a:gd name="connsiteX185" fmla="*/ 2315525 w 12192000"/>
              <a:gd name="connsiteY185" fmla="*/ 1989708 h 2237474"/>
              <a:gd name="connsiteX186" fmla="*/ 2300792 w 12192000"/>
              <a:gd name="connsiteY186" fmla="*/ 1994290 h 2237474"/>
              <a:gd name="connsiteX187" fmla="*/ 2295469 w 12192000"/>
              <a:gd name="connsiteY187" fmla="*/ 1996659 h 2237474"/>
              <a:gd name="connsiteX188" fmla="*/ 2287219 w 12192000"/>
              <a:gd name="connsiteY188" fmla="*/ 1998750 h 2237474"/>
              <a:gd name="connsiteX189" fmla="*/ 2286948 w 12192000"/>
              <a:gd name="connsiteY189" fmla="*/ 1998596 h 2237474"/>
              <a:gd name="connsiteX190" fmla="*/ 2243069 w 12192000"/>
              <a:gd name="connsiteY190" fmla="*/ 2015111 h 2237474"/>
              <a:gd name="connsiteX191" fmla="*/ 2186609 w 12192000"/>
              <a:gd name="connsiteY191" fmla="*/ 2008263 h 2237474"/>
              <a:gd name="connsiteX192" fmla="*/ 2164831 w 12192000"/>
              <a:gd name="connsiteY192" fmla="*/ 2010143 h 2237474"/>
              <a:gd name="connsiteX193" fmla="*/ 2152836 w 12192000"/>
              <a:gd name="connsiteY193" fmla="*/ 2010048 h 2237474"/>
              <a:gd name="connsiteX194" fmla="*/ 2117102 w 12192000"/>
              <a:gd name="connsiteY194" fmla="*/ 2023004 h 2237474"/>
              <a:gd name="connsiteX195" fmla="*/ 2111935 w 12192000"/>
              <a:gd name="connsiteY195" fmla="*/ 2023163 h 2237474"/>
              <a:gd name="connsiteX196" fmla="*/ 2089991 w 12192000"/>
              <a:gd name="connsiteY196" fmla="*/ 2034193 h 2237474"/>
              <a:gd name="connsiteX197" fmla="*/ 2058061 w 12192000"/>
              <a:gd name="connsiteY197" fmla="*/ 2047942 h 2237474"/>
              <a:gd name="connsiteX198" fmla="*/ 2055737 w 12192000"/>
              <a:gd name="connsiteY198" fmla="*/ 2047704 h 2237474"/>
              <a:gd name="connsiteX199" fmla="*/ 2042244 w 12192000"/>
              <a:gd name="connsiteY199" fmla="*/ 2055560 h 2237474"/>
              <a:gd name="connsiteX200" fmla="*/ 1976224 w 12192000"/>
              <a:gd name="connsiteY200" fmla="*/ 2074257 h 2237474"/>
              <a:gd name="connsiteX201" fmla="*/ 1877728 w 12192000"/>
              <a:gd name="connsiteY201" fmla="*/ 2101004 h 2237474"/>
              <a:gd name="connsiteX202" fmla="*/ 1759056 w 12192000"/>
              <a:gd name="connsiteY202" fmla="*/ 2125608 h 2237474"/>
              <a:gd name="connsiteX203" fmla="*/ 1637948 w 12192000"/>
              <a:gd name="connsiteY203" fmla="*/ 2172597 h 2237474"/>
              <a:gd name="connsiteX204" fmla="*/ 1434549 w 12192000"/>
              <a:gd name="connsiteY204" fmla="*/ 2234522 h 2237474"/>
              <a:gd name="connsiteX205" fmla="*/ 1398481 w 12192000"/>
              <a:gd name="connsiteY205" fmla="*/ 2237074 h 2237474"/>
              <a:gd name="connsiteX206" fmla="*/ 1398407 w 12192000"/>
              <a:gd name="connsiteY206" fmla="*/ 2237095 h 2237474"/>
              <a:gd name="connsiteX207" fmla="*/ 1370962 w 12192000"/>
              <a:gd name="connsiteY207" fmla="*/ 2237474 h 2237474"/>
              <a:gd name="connsiteX208" fmla="*/ 1356367 w 12192000"/>
              <a:gd name="connsiteY208" fmla="*/ 2235089 h 2237474"/>
              <a:gd name="connsiteX209" fmla="*/ 1324828 w 12192000"/>
              <a:gd name="connsiteY209" fmla="*/ 2231968 h 2237474"/>
              <a:gd name="connsiteX210" fmla="*/ 1297744 w 12192000"/>
              <a:gd name="connsiteY210" fmla="*/ 2235849 h 2237474"/>
              <a:gd name="connsiteX211" fmla="*/ 1286236 w 12192000"/>
              <a:gd name="connsiteY211" fmla="*/ 2233135 h 2237474"/>
              <a:gd name="connsiteX212" fmla="*/ 1283504 w 12192000"/>
              <a:gd name="connsiteY212" fmla="*/ 2233797 h 2237474"/>
              <a:gd name="connsiteX213" fmla="*/ 1279765 w 12192000"/>
              <a:gd name="connsiteY213" fmla="*/ 2229639 h 2237474"/>
              <a:gd name="connsiteX214" fmla="*/ 1195347 w 12192000"/>
              <a:gd name="connsiteY214" fmla="*/ 2212354 h 2237474"/>
              <a:gd name="connsiteX215" fmla="*/ 970251 w 12192000"/>
              <a:gd name="connsiteY215" fmla="*/ 2221029 h 2237474"/>
              <a:gd name="connsiteX216" fmla="*/ 812914 w 12192000"/>
              <a:gd name="connsiteY216" fmla="*/ 2202752 h 2237474"/>
              <a:gd name="connsiteX217" fmla="*/ 800195 w 12192000"/>
              <a:gd name="connsiteY217" fmla="*/ 2209407 h 2237474"/>
              <a:gd name="connsiteX218" fmla="*/ 784978 w 12192000"/>
              <a:gd name="connsiteY218" fmla="*/ 2212360 h 2237474"/>
              <a:gd name="connsiteX219" fmla="*/ 681987 w 12192000"/>
              <a:gd name="connsiteY219" fmla="*/ 2216757 h 2237474"/>
              <a:gd name="connsiteX220" fmla="*/ 669923 w 12192000"/>
              <a:gd name="connsiteY220" fmla="*/ 2211682 h 2237474"/>
              <a:gd name="connsiteX221" fmla="*/ 648680 w 12192000"/>
              <a:gd name="connsiteY221" fmla="*/ 2206229 h 2237474"/>
              <a:gd name="connsiteX222" fmla="*/ 597225 w 12192000"/>
              <a:gd name="connsiteY222" fmla="*/ 2180999 h 2237474"/>
              <a:gd name="connsiteX223" fmla="*/ 558449 w 12192000"/>
              <a:gd name="connsiteY223" fmla="*/ 2182346 h 2237474"/>
              <a:gd name="connsiteX224" fmla="*/ 550517 w 12192000"/>
              <a:gd name="connsiteY224" fmla="*/ 2182060 h 2237474"/>
              <a:gd name="connsiteX225" fmla="*/ 550309 w 12192000"/>
              <a:gd name="connsiteY225" fmla="*/ 2181825 h 2237474"/>
              <a:gd name="connsiteX226" fmla="*/ 541836 w 12192000"/>
              <a:gd name="connsiteY226" fmla="*/ 2181063 h 2237474"/>
              <a:gd name="connsiteX227" fmla="*/ 536057 w 12192000"/>
              <a:gd name="connsiteY227" fmla="*/ 2181537 h 2237474"/>
              <a:gd name="connsiteX228" fmla="*/ 520671 w 12192000"/>
              <a:gd name="connsiteY228" fmla="*/ 2180980 h 2237474"/>
              <a:gd name="connsiteX229" fmla="*/ 515024 w 12192000"/>
              <a:gd name="connsiteY229" fmla="*/ 2179258 h 2237474"/>
              <a:gd name="connsiteX230" fmla="*/ 512278 w 12192000"/>
              <a:gd name="connsiteY230" fmla="*/ 2176369 h 2237474"/>
              <a:gd name="connsiteX231" fmla="*/ 480419 w 12192000"/>
              <a:gd name="connsiteY231" fmla="*/ 2167807 h 2237474"/>
              <a:gd name="connsiteX232" fmla="*/ 413835 w 12192000"/>
              <a:gd name="connsiteY232" fmla="*/ 2156783 h 2237474"/>
              <a:gd name="connsiteX233" fmla="*/ 376513 w 12192000"/>
              <a:gd name="connsiteY233" fmla="*/ 2154014 h 2237474"/>
              <a:gd name="connsiteX234" fmla="*/ 273386 w 12192000"/>
              <a:gd name="connsiteY234" fmla="*/ 2142551 h 2237474"/>
              <a:gd name="connsiteX235" fmla="*/ 169207 w 12192000"/>
              <a:gd name="connsiteY235" fmla="*/ 2128100 h 2237474"/>
              <a:gd name="connsiteX236" fmla="*/ 93149 w 12192000"/>
              <a:gd name="connsiteY236" fmla="*/ 2105324 h 2237474"/>
              <a:gd name="connsiteX237" fmla="*/ 88109 w 12192000"/>
              <a:gd name="connsiteY237" fmla="*/ 2106704 h 2237474"/>
              <a:gd name="connsiteX238" fmla="*/ 80022 w 12192000"/>
              <a:gd name="connsiteY238" fmla="*/ 2107254 h 2237474"/>
              <a:gd name="connsiteX239" fmla="*/ 79717 w 12192000"/>
              <a:gd name="connsiteY239" fmla="*/ 2107046 h 2237474"/>
              <a:gd name="connsiteX240" fmla="*/ 72352 w 12192000"/>
              <a:gd name="connsiteY240" fmla="*/ 2107991 h 2237474"/>
              <a:gd name="connsiteX241" fmla="*/ 37645 w 12192000"/>
              <a:gd name="connsiteY241" fmla="*/ 2115401 h 2237474"/>
              <a:gd name="connsiteX242" fmla="*/ 4572 w 12192000"/>
              <a:gd name="connsiteY242" fmla="*/ 2111091 h 2237474"/>
              <a:gd name="connsiteX243" fmla="*/ 0 w 12192000"/>
              <a:gd name="connsiteY243" fmla="*/ 2110468 h 2237474"/>
              <a:gd name="connsiteX244" fmla="*/ 0 w 12192000"/>
              <a:gd name="connsiteY2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11738 w 12192000"/>
              <a:gd name="connsiteY135" fmla="*/ 1776964 h 2237474"/>
              <a:gd name="connsiteX136" fmla="*/ 4560070 w 12192000"/>
              <a:gd name="connsiteY136" fmla="*/ 1785640 h 2237474"/>
              <a:gd name="connsiteX137" fmla="*/ 4536503 w 12192000"/>
              <a:gd name="connsiteY137" fmla="*/ 1785334 h 2237474"/>
              <a:gd name="connsiteX138" fmla="*/ 4513724 w 12192000"/>
              <a:gd name="connsiteY138" fmla="*/ 1791996 h 2237474"/>
              <a:gd name="connsiteX139" fmla="*/ 4459810 w 12192000"/>
              <a:gd name="connsiteY139" fmla="*/ 1797886 h 2237474"/>
              <a:gd name="connsiteX140" fmla="*/ 4379064 w 12192000"/>
              <a:gd name="connsiteY140" fmla="*/ 1817177 h 2237474"/>
              <a:gd name="connsiteX141" fmla="*/ 4319209 w 12192000"/>
              <a:gd name="connsiteY141" fmla="*/ 1834833 h 2237474"/>
              <a:gd name="connsiteX142" fmla="*/ 4306907 w 12192000"/>
              <a:gd name="connsiteY142" fmla="*/ 1841641 h 2237474"/>
              <a:gd name="connsiteX143" fmla="*/ 4290981 w 12192000"/>
              <a:gd name="connsiteY143" fmla="*/ 1839677 h 2237474"/>
              <a:gd name="connsiteX144" fmla="*/ 4285792 w 12192000"/>
              <a:gd name="connsiteY144" fmla="*/ 1836231 h 2237474"/>
              <a:gd name="connsiteX145" fmla="*/ 4238372 w 12192000"/>
              <a:gd name="connsiteY145" fmla="*/ 1851480 h 2237474"/>
              <a:gd name="connsiteX146" fmla="*/ 4232517 w 12192000"/>
              <a:gd name="connsiteY146" fmla="*/ 1852567 h 2237474"/>
              <a:gd name="connsiteX147" fmla="*/ 4191732 w 12192000"/>
              <a:gd name="connsiteY147" fmla="*/ 1857328 h 2237474"/>
              <a:gd name="connsiteX148" fmla="*/ 4065532 w 12192000"/>
              <a:gd name="connsiteY148" fmla="*/ 1855477 h 2237474"/>
              <a:gd name="connsiteX149" fmla="*/ 4028460 w 12192000"/>
              <a:gd name="connsiteY149" fmla="*/ 1855137 h 2237474"/>
              <a:gd name="connsiteX150" fmla="*/ 4002267 w 12192000"/>
              <a:gd name="connsiteY150" fmla="*/ 1852352 h 2237474"/>
              <a:gd name="connsiteX151" fmla="*/ 3931396 w 12192000"/>
              <a:gd name="connsiteY151" fmla="*/ 1858915 h 2237474"/>
              <a:gd name="connsiteX152" fmla="*/ 3812162 w 12192000"/>
              <a:gd name="connsiteY152" fmla="*/ 1875501 h 2237474"/>
              <a:gd name="connsiteX153" fmla="*/ 3767672 w 12192000"/>
              <a:gd name="connsiteY153" fmla="*/ 1874600 h 2237474"/>
              <a:gd name="connsiteX154" fmla="*/ 3764741 w 12192000"/>
              <a:gd name="connsiteY154" fmla="*/ 1869433 h 2237474"/>
              <a:gd name="connsiteX155" fmla="*/ 3751332 w 12192000"/>
              <a:gd name="connsiteY155" fmla="*/ 1869854 h 2237474"/>
              <a:gd name="connsiteX156" fmla="*/ 3748155 w 12192000"/>
              <a:gd name="connsiteY156" fmla="*/ 1868903 h 2237474"/>
              <a:gd name="connsiteX157" fmla="*/ 3729530 w 12192000"/>
              <a:gd name="connsiteY157" fmla="*/ 1864513 h 2237474"/>
              <a:gd name="connsiteX158" fmla="*/ 3680177 w 12192000"/>
              <a:gd name="connsiteY158" fmla="*/ 1881552 h 2237474"/>
              <a:gd name="connsiteX159" fmla="*/ 3567259 w 12192000"/>
              <a:gd name="connsiteY159" fmla="*/ 1893482 h 2237474"/>
              <a:gd name="connsiteX160" fmla="*/ 3405770 w 12192000"/>
              <a:gd name="connsiteY160" fmla="*/ 1904591 h 2237474"/>
              <a:gd name="connsiteX161" fmla="*/ 3280097 w 12192000"/>
              <a:gd name="connsiteY161" fmla="*/ 1919610 h 2237474"/>
              <a:gd name="connsiteX162" fmla="*/ 3123424 w 12192000"/>
              <a:gd name="connsiteY162" fmla="*/ 1952930 h 2237474"/>
              <a:gd name="connsiteX163" fmla="*/ 3009910 w 12192000"/>
              <a:gd name="connsiteY163" fmla="*/ 1957866 h 2237474"/>
              <a:gd name="connsiteX164" fmla="*/ 2995934 w 12192000"/>
              <a:gd name="connsiteY164" fmla="*/ 1967085 h 2237474"/>
              <a:gd name="connsiteX165" fmla="*/ 2980071 w 12192000"/>
              <a:gd name="connsiteY165" fmla="*/ 1972988 h 2237474"/>
              <a:gd name="connsiteX166" fmla="*/ 2978094 w 12192000"/>
              <a:gd name="connsiteY166" fmla="*/ 1972369 h 2237474"/>
              <a:gd name="connsiteX167" fmla="*/ 2942858 w 12192000"/>
              <a:gd name="connsiteY167" fmla="*/ 1981367 h 2237474"/>
              <a:gd name="connsiteX168" fmla="*/ 2875436 w 12192000"/>
              <a:gd name="connsiteY168" fmla="*/ 1996977 h 2237474"/>
              <a:gd name="connsiteX169" fmla="*/ 2874892 w 12192000"/>
              <a:gd name="connsiteY169" fmla="*/ 1996085 h 2237474"/>
              <a:gd name="connsiteX170" fmla="*/ 2864145 w 12192000"/>
              <a:gd name="connsiteY170" fmla="*/ 1994061 h 2237474"/>
              <a:gd name="connsiteX171" fmla="*/ 2843662 w 12192000"/>
              <a:gd name="connsiteY171" fmla="*/ 1992498 h 2237474"/>
              <a:gd name="connsiteX172" fmla="*/ 2796128 w 12192000"/>
              <a:gd name="connsiteY172" fmla="*/ 1976403 h 2237474"/>
              <a:gd name="connsiteX173" fmla="*/ 2756784 w 12192000"/>
              <a:gd name="connsiteY173" fmla="*/ 1985116 h 2237474"/>
              <a:gd name="connsiteX174" fmla="*/ 2748833 w 12192000"/>
              <a:gd name="connsiteY174" fmla="*/ 1986323 h 2237474"/>
              <a:gd name="connsiteX175" fmla="*/ 2748661 w 12192000"/>
              <a:gd name="connsiteY175" fmla="*/ 1986122 h 2237474"/>
              <a:gd name="connsiteX176" fmla="*/ 2740251 w 12192000"/>
              <a:gd name="connsiteY176" fmla="*/ 1986946 h 2237474"/>
              <a:gd name="connsiteX177" fmla="*/ 2718916 w 12192000"/>
              <a:gd name="connsiteY177" fmla="*/ 1990867 h 2237474"/>
              <a:gd name="connsiteX178" fmla="*/ 2713522 w 12192000"/>
              <a:gd name="connsiteY178" fmla="*/ 1990173 h 2237474"/>
              <a:gd name="connsiteX179" fmla="*/ 2680597 w 12192000"/>
              <a:gd name="connsiteY179" fmla="*/ 1984996 h 2237474"/>
              <a:gd name="connsiteX180" fmla="*/ 2578178 w 12192000"/>
              <a:gd name="connsiteY180" fmla="*/ 1990531 h 2237474"/>
              <a:gd name="connsiteX181" fmla="*/ 2476147 w 12192000"/>
              <a:gd name="connsiteY181" fmla="*/ 1998305 h 2237474"/>
              <a:gd name="connsiteX182" fmla="*/ 2373568 w 12192000"/>
              <a:gd name="connsiteY182" fmla="*/ 2003219 h 2237474"/>
              <a:gd name="connsiteX183" fmla="*/ 2321399 w 12192000"/>
              <a:gd name="connsiteY183" fmla="*/ 1989467 h 2237474"/>
              <a:gd name="connsiteX184" fmla="*/ 2315525 w 12192000"/>
              <a:gd name="connsiteY184" fmla="*/ 1989708 h 2237474"/>
              <a:gd name="connsiteX185" fmla="*/ 2300792 w 12192000"/>
              <a:gd name="connsiteY185" fmla="*/ 1994290 h 2237474"/>
              <a:gd name="connsiteX186" fmla="*/ 2295469 w 12192000"/>
              <a:gd name="connsiteY186" fmla="*/ 1996659 h 2237474"/>
              <a:gd name="connsiteX187" fmla="*/ 2287219 w 12192000"/>
              <a:gd name="connsiteY187" fmla="*/ 1998750 h 2237474"/>
              <a:gd name="connsiteX188" fmla="*/ 2286948 w 12192000"/>
              <a:gd name="connsiteY188" fmla="*/ 1998596 h 2237474"/>
              <a:gd name="connsiteX189" fmla="*/ 2243069 w 12192000"/>
              <a:gd name="connsiteY189" fmla="*/ 2015111 h 2237474"/>
              <a:gd name="connsiteX190" fmla="*/ 2186609 w 12192000"/>
              <a:gd name="connsiteY190" fmla="*/ 2008263 h 2237474"/>
              <a:gd name="connsiteX191" fmla="*/ 2164831 w 12192000"/>
              <a:gd name="connsiteY191" fmla="*/ 2010143 h 2237474"/>
              <a:gd name="connsiteX192" fmla="*/ 2152836 w 12192000"/>
              <a:gd name="connsiteY192" fmla="*/ 2010048 h 2237474"/>
              <a:gd name="connsiteX193" fmla="*/ 2117102 w 12192000"/>
              <a:gd name="connsiteY193" fmla="*/ 2023004 h 2237474"/>
              <a:gd name="connsiteX194" fmla="*/ 2111935 w 12192000"/>
              <a:gd name="connsiteY194" fmla="*/ 2023163 h 2237474"/>
              <a:gd name="connsiteX195" fmla="*/ 2089991 w 12192000"/>
              <a:gd name="connsiteY195" fmla="*/ 2034193 h 2237474"/>
              <a:gd name="connsiteX196" fmla="*/ 2058061 w 12192000"/>
              <a:gd name="connsiteY196" fmla="*/ 2047942 h 2237474"/>
              <a:gd name="connsiteX197" fmla="*/ 2055737 w 12192000"/>
              <a:gd name="connsiteY197" fmla="*/ 2047704 h 2237474"/>
              <a:gd name="connsiteX198" fmla="*/ 2042244 w 12192000"/>
              <a:gd name="connsiteY198" fmla="*/ 2055560 h 2237474"/>
              <a:gd name="connsiteX199" fmla="*/ 1976224 w 12192000"/>
              <a:gd name="connsiteY199" fmla="*/ 2074257 h 2237474"/>
              <a:gd name="connsiteX200" fmla="*/ 1877728 w 12192000"/>
              <a:gd name="connsiteY200" fmla="*/ 2101004 h 2237474"/>
              <a:gd name="connsiteX201" fmla="*/ 1759056 w 12192000"/>
              <a:gd name="connsiteY201" fmla="*/ 2125608 h 2237474"/>
              <a:gd name="connsiteX202" fmla="*/ 1637948 w 12192000"/>
              <a:gd name="connsiteY202" fmla="*/ 2172597 h 2237474"/>
              <a:gd name="connsiteX203" fmla="*/ 1434549 w 12192000"/>
              <a:gd name="connsiteY203" fmla="*/ 2234522 h 2237474"/>
              <a:gd name="connsiteX204" fmla="*/ 1398481 w 12192000"/>
              <a:gd name="connsiteY204" fmla="*/ 2237074 h 2237474"/>
              <a:gd name="connsiteX205" fmla="*/ 1398407 w 12192000"/>
              <a:gd name="connsiteY205" fmla="*/ 2237095 h 2237474"/>
              <a:gd name="connsiteX206" fmla="*/ 1370962 w 12192000"/>
              <a:gd name="connsiteY206" fmla="*/ 2237474 h 2237474"/>
              <a:gd name="connsiteX207" fmla="*/ 1356367 w 12192000"/>
              <a:gd name="connsiteY207" fmla="*/ 2235089 h 2237474"/>
              <a:gd name="connsiteX208" fmla="*/ 1324828 w 12192000"/>
              <a:gd name="connsiteY208" fmla="*/ 2231968 h 2237474"/>
              <a:gd name="connsiteX209" fmla="*/ 1297744 w 12192000"/>
              <a:gd name="connsiteY209" fmla="*/ 2235849 h 2237474"/>
              <a:gd name="connsiteX210" fmla="*/ 1286236 w 12192000"/>
              <a:gd name="connsiteY210" fmla="*/ 2233135 h 2237474"/>
              <a:gd name="connsiteX211" fmla="*/ 1283504 w 12192000"/>
              <a:gd name="connsiteY211" fmla="*/ 2233797 h 2237474"/>
              <a:gd name="connsiteX212" fmla="*/ 1279765 w 12192000"/>
              <a:gd name="connsiteY212" fmla="*/ 2229639 h 2237474"/>
              <a:gd name="connsiteX213" fmla="*/ 1195347 w 12192000"/>
              <a:gd name="connsiteY213" fmla="*/ 2212354 h 2237474"/>
              <a:gd name="connsiteX214" fmla="*/ 970251 w 12192000"/>
              <a:gd name="connsiteY214" fmla="*/ 2221029 h 2237474"/>
              <a:gd name="connsiteX215" fmla="*/ 812914 w 12192000"/>
              <a:gd name="connsiteY215" fmla="*/ 2202752 h 2237474"/>
              <a:gd name="connsiteX216" fmla="*/ 800195 w 12192000"/>
              <a:gd name="connsiteY216" fmla="*/ 2209407 h 2237474"/>
              <a:gd name="connsiteX217" fmla="*/ 784978 w 12192000"/>
              <a:gd name="connsiteY217" fmla="*/ 2212360 h 2237474"/>
              <a:gd name="connsiteX218" fmla="*/ 681987 w 12192000"/>
              <a:gd name="connsiteY218" fmla="*/ 2216757 h 2237474"/>
              <a:gd name="connsiteX219" fmla="*/ 669923 w 12192000"/>
              <a:gd name="connsiteY219" fmla="*/ 2211682 h 2237474"/>
              <a:gd name="connsiteX220" fmla="*/ 648680 w 12192000"/>
              <a:gd name="connsiteY220" fmla="*/ 2206229 h 2237474"/>
              <a:gd name="connsiteX221" fmla="*/ 597225 w 12192000"/>
              <a:gd name="connsiteY221" fmla="*/ 2180999 h 2237474"/>
              <a:gd name="connsiteX222" fmla="*/ 558449 w 12192000"/>
              <a:gd name="connsiteY222" fmla="*/ 2182346 h 2237474"/>
              <a:gd name="connsiteX223" fmla="*/ 550517 w 12192000"/>
              <a:gd name="connsiteY223" fmla="*/ 2182060 h 2237474"/>
              <a:gd name="connsiteX224" fmla="*/ 550309 w 12192000"/>
              <a:gd name="connsiteY224" fmla="*/ 2181825 h 2237474"/>
              <a:gd name="connsiteX225" fmla="*/ 541836 w 12192000"/>
              <a:gd name="connsiteY225" fmla="*/ 2181063 h 2237474"/>
              <a:gd name="connsiteX226" fmla="*/ 536057 w 12192000"/>
              <a:gd name="connsiteY226" fmla="*/ 2181537 h 2237474"/>
              <a:gd name="connsiteX227" fmla="*/ 520671 w 12192000"/>
              <a:gd name="connsiteY227" fmla="*/ 2180980 h 2237474"/>
              <a:gd name="connsiteX228" fmla="*/ 515024 w 12192000"/>
              <a:gd name="connsiteY228" fmla="*/ 2179258 h 2237474"/>
              <a:gd name="connsiteX229" fmla="*/ 512278 w 12192000"/>
              <a:gd name="connsiteY229" fmla="*/ 2176369 h 2237474"/>
              <a:gd name="connsiteX230" fmla="*/ 480419 w 12192000"/>
              <a:gd name="connsiteY230" fmla="*/ 2167807 h 2237474"/>
              <a:gd name="connsiteX231" fmla="*/ 413835 w 12192000"/>
              <a:gd name="connsiteY231" fmla="*/ 2156783 h 2237474"/>
              <a:gd name="connsiteX232" fmla="*/ 376513 w 12192000"/>
              <a:gd name="connsiteY232" fmla="*/ 2154014 h 2237474"/>
              <a:gd name="connsiteX233" fmla="*/ 273386 w 12192000"/>
              <a:gd name="connsiteY233" fmla="*/ 2142551 h 2237474"/>
              <a:gd name="connsiteX234" fmla="*/ 169207 w 12192000"/>
              <a:gd name="connsiteY234" fmla="*/ 2128100 h 2237474"/>
              <a:gd name="connsiteX235" fmla="*/ 93149 w 12192000"/>
              <a:gd name="connsiteY235" fmla="*/ 2105324 h 2237474"/>
              <a:gd name="connsiteX236" fmla="*/ 88109 w 12192000"/>
              <a:gd name="connsiteY236" fmla="*/ 2106704 h 2237474"/>
              <a:gd name="connsiteX237" fmla="*/ 80022 w 12192000"/>
              <a:gd name="connsiteY237" fmla="*/ 2107254 h 2237474"/>
              <a:gd name="connsiteX238" fmla="*/ 79717 w 12192000"/>
              <a:gd name="connsiteY238" fmla="*/ 2107046 h 2237474"/>
              <a:gd name="connsiteX239" fmla="*/ 72352 w 12192000"/>
              <a:gd name="connsiteY239" fmla="*/ 2107991 h 2237474"/>
              <a:gd name="connsiteX240" fmla="*/ 37645 w 12192000"/>
              <a:gd name="connsiteY240" fmla="*/ 2115401 h 2237474"/>
              <a:gd name="connsiteX241" fmla="*/ 4572 w 12192000"/>
              <a:gd name="connsiteY241" fmla="*/ 2111091 h 2237474"/>
              <a:gd name="connsiteX242" fmla="*/ 0 w 12192000"/>
              <a:gd name="connsiteY242" fmla="*/ 2110468 h 2237474"/>
              <a:gd name="connsiteX243" fmla="*/ 0 w 12192000"/>
              <a:gd name="connsiteY2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11738 w 12192000"/>
              <a:gd name="connsiteY134" fmla="*/ 1776964 h 2237474"/>
              <a:gd name="connsiteX135" fmla="*/ 4560070 w 12192000"/>
              <a:gd name="connsiteY135" fmla="*/ 1785640 h 2237474"/>
              <a:gd name="connsiteX136" fmla="*/ 4536503 w 12192000"/>
              <a:gd name="connsiteY136" fmla="*/ 1785334 h 2237474"/>
              <a:gd name="connsiteX137" fmla="*/ 4513724 w 12192000"/>
              <a:gd name="connsiteY137" fmla="*/ 1791996 h 2237474"/>
              <a:gd name="connsiteX138" fmla="*/ 4459810 w 12192000"/>
              <a:gd name="connsiteY138" fmla="*/ 1797886 h 2237474"/>
              <a:gd name="connsiteX139" fmla="*/ 4379064 w 12192000"/>
              <a:gd name="connsiteY139" fmla="*/ 1817177 h 2237474"/>
              <a:gd name="connsiteX140" fmla="*/ 4319209 w 12192000"/>
              <a:gd name="connsiteY140" fmla="*/ 1834833 h 2237474"/>
              <a:gd name="connsiteX141" fmla="*/ 4306907 w 12192000"/>
              <a:gd name="connsiteY141" fmla="*/ 1841641 h 2237474"/>
              <a:gd name="connsiteX142" fmla="*/ 4290981 w 12192000"/>
              <a:gd name="connsiteY142" fmla="*/ 1839677 h 2237474"/>
              <a:gd name="connsiteX143" fmla="*/ 4285792 w 12192000"/>
              <a:gd name="connsiteY143" fmla="*/ 1836231 h 2237474"/>
              <a:gd name="connsiteX144" fmla="*/ 4238372 w 12192000"/>
              <a:gd name="connsiteY144" fmla="*/ 1851480 h 2237474"/>
              <a:gd name="connsiteX145" fmla="*/ 4232517 w 12192000"/>
              <a:gd name="connsiteY145" fmla="*/ 1852567 h 2237474"/>
              <a:gd name="connsiteX146" fmla="*/ 4191732 w 12192000"/>
              <a:gd name="connsiteY146" fmla="*/ 1857328 h 2237474"/>
              <a:gd name="connsiteX147" fmla="*/ 4065532 w 12192000"/>
              <a:gd name="connsiteY147" fmla="*/ 1855477 h 2237474"/>
              <a:gd name="connsiteX148" fmla="*/ 4028460 w 12192000"/>
              <a:gd name="connsiteY148" fmla="*/ 1855137 h 2237474"/>
              <a:gd name="connsiteX149" fmla="*/ 4002267 w 12192000"/>
              <a:gd name="connsiteY149" fmla="*/ 1852352 h 2237474"/>
              <a:gd name="connsiteX150" fmla="*/ 3931396 w 12192000"/>
              <a:gd name="connsiteY150" fmla="*/ 1858915 h 2237474"/>
              <a:gd name="connsiteX151" fmla="*/ 3812162 w 12192000"/>
              <a:gd name="connsiteY151" fmla="*/ 1875501 h 2237474"/>
              <a:gd name="connsiteX152" fmla="*/ 3767672 w 12192000"/>
              <a:gd name="connsiteY152" fmla="*/ 1874600 h 2237474"/>
              <a:gd name="connsiteX153" fmla="*/ 3764741 w 12192000"/>
              <a:gd name="connsiteY153" fmla="*/ 1869433 h 2237474"/>
              <a:gd name="connsiteX154" fmla="*/ 3751332 w 12192000"/>
              <a:gd name="connsiteY154" fmla="*/ 1869854 h 2237474"/>
              <a:gd name="connsiteX155" fmla="*/ 3748155 w 12192000"/>
              <a:gd name="connsiteY155" fmla="*/ 1868903 h 2237474"/>
              <a:gd name="connsiteX156" fmla="*/ 3729530 w 12192000"/>
              <a:gd name="connsiteY156" fmla="*/ 1864513 h 2237474"/>
              <a:gd name="connsiteX157" fmla="*/ 3680177 w 12192000"/>
              <a:gd name="connsiteY157" fmla="*/ 1881552 h 2237474"/>
              <a:gd name="connsiteX158" fmla="*/ 3567259 w 12192000"/>
              <a:gd name="connsiteY158" fmla="*/ 1893482 h 2237474"/>
              <a:gd name="connsiteX159" fmla="*/ 3405770 w 12192000"/>
              <a:gd name="connsiteY159" fmla="*/ 1904591 h 2237474"/>
              <a:gd name="connsiteX160" fmla="*/ 3280097 w 12192000"/>
              <a:gd name="connsiteY160" fmla="*/ 1919610 h 2237474"/>
              <a:gd name="connsiteX161" fmla="*/ 3123424 w 12192000"/>
              <a:gd name="connsiteY161" fmla="*/ 1952930 h 2237474"/>
              <a:gd name="connsiteX162" fmla="*/ 3009910 w 12192000"/>
              <a:gd name="connsiteY162" fmla="*/ 1957866 h 2237474"/>
              <a:gd name="connsiteX163" fmla="*/ 2995934 w 12192000"/>
              <a:gd name="connsiteY163" fmla="*/ 1967085 h 2237474"/>
              <a:gd name="connsiteX164" fmla="*/ 2980071 w 12192000"/>
              <a:gd name="connsiteY164" fmla="*/ 1972988 h 2237474"/>
              <a:gd name="connsiteX165" fmla="*/ 2978094 w 12192000"/>
              <a:gd name="connsiteY165" fmla="*/ 1972369 h 2237474"/>
              <a:gd name="connsiteX166" fmla="*/ 2942858 w 12192000"/>
              <a:gd name="connsiteY166" fmla="*/ 1981367 h 2237474"/>
              <a:gd name="connsiteX167" fmla="*/ 2875436 w 12192000"/>
              <a:gd name="connsiteY167" fmla="*/ 1996977 h 2237474"/>
              <a:gd name="connsiteX168" fmla="*/ 2874892 w 12192000"/>
              <a:gd name="connsiteY168" fmla="*/ 1996085 h 2237474"/>
              <a:gd name="connsiteX169" fmla="*/ 2864145 w 12192000"/>
              <a:gd name="connsiteY169" fmla="*/ 1994061 h 2237474"/>
              <a:gd name="connsiteX170" fmla="*/ 2843662 w 12192000"/>
              <a:gd name="connsiteY170" fmla="*/ 1992498 h 2237474"/>
              <a:gd name="connsiteX171" fmla="*/ 2796128 w 12192000"/>
              <a:gd name="connsiteY171" fmla="*/ 1976403 h 2237474"/>
              <a:gd name="connsiteX172" fmla="*/ 2756784 w 12192000"/>
              <a:gd name="connsiteY172" fmla="*/ 1985116 h 2237474"/>
              <a:gd name="connsiteX173" fmla="*/ 2748833 w 12192000"/>
              <a:gd name="connsiteY173" fmla="*/ 1986323 h 2237474"/>
              <a:gd name="connsiteX174" fmla="*/ 2748661 w 12192000"/>
              <a:gd name="connsiteY174" fmla="*/ 1986122 h 2237474"/>
              <a:gd name="connsiteX175" fmla="*/ 2740251 w 12192000"/>
              <a:gd name="connsiteY175" fmla="*/ 1986946 h 2237474"/>
              <a:gd name="connsiteX176" fmla="*/ 2718916 w 12192000"/>
              <a:gd name="connsiteY176" fmla="*/ 1990867 h 2237474"/>
              <a:gd name="connsiteX177" fmla="*/ 2713522 w 12192000"/>
              <a:gd name="connsiteY177" fmla="*/ 1990173 h 2237474"/>
              <a:gd name="connsiteX178" fmla="*/ 2680597 w 12192000"/>
              <a:gd name="connsiteY178" fmla="*/ 1984996 h 2237474"/>
              <a:gd name="connsiteX179" fmla="*/ 2578178 w 12192000"/>
              <a:gd name="connsiteY179" fmla="*/ 1990531 h 2237474"/>
              <a:gd name="connsiteX180" fmla="*/ 2476147 w 12192000"/>
              <a:gd name="connsiteY180" fmla="*/ 1998305 h 2237474"/>
              <a:gd name="connsiteX181" fmla="*/ 2373568 w 12192000"/>
              <a:gd name="connsiteY181" fmla="*/ 2003219 h 2237474"/>
              <a:gd name="connsiteX182" fmla="*/ 2321399 w 12192000"/>
              <a:gd name="connsiteY182" fmla="*/ 1989467 h 2237474"/>
              <a:gd name="connsiteX183" fmla="*/ 2315525 w 12192000"/>
              <a:gd name="connsiteY183" fmla="*/ 1989708 h 2237474"/>
              <a:gd name="connsiteX184" fmla="*/ 2300792 w 12192000"/>
              <a:gd name="connsiteY184" fmla="*/ 1994290 h 2237474"/>
              <a:gd name="connsiteX185" fmla="*/ 2295469 w 12192000"/>
              <a:gd name="connsiteY185" fmla="*/ 1996659 h 2237474"/>
              <a:gd name="connsiteX186" fmla="*/ 2287219 w 12192000"/>
              <a:gd name="connsiteY186" fmla="*/ 1998750 h 2237474"/>
              <a:gd name="connsiteX187" fmla="*/ 2286948 w 12192000"/>
              <a:gd name="connsiteY187" fmla="*/ 1998596 h 2237474"/>
              <a:gd name="connsiteX188" fmla="*/ 2243069 w 12192000"/>
              <a:gd name="connsiteY188" fmla="*/ 2015111 h 2237474"/>
              <a:gd name="connsiteX189" fmla="*/ 2186609 w 12192000"/>
              <a:gd name="connsiteY189" fmla="*/ 2008263 h 2237474"/>
              <a:gd name="connsiteX190" fmla="*/ 2164831 w 12192000"/>
              <a:gd name="connsiteY190" fmla="*/ 2010143 h 2237474"/>
              <a:gd name="connsiteX191" fmla="*/ 2152836 w 12192000"/>
              <a:gd name="connsiteY191" fmla="*/ 2010048 h 2237474"/>
              <a:gd name="connsiteX192" fmla="*/ 2117102 w 12192000"/>
              <a:gd name="connsiteY192" fmla="*/ 2023004 h 2237474"/>
              <a:gd name="connsiteX193" fmla="*/ 2111935 w 12192000"/>
              <a:gd name="connsiteY193" fmla="*/ 2023163 h 2237474"/>
              <a:gd name="connsiteX194" fmla="*/ 2089991 w 12192000"/>
              <a:gd name="connsiteY194" fmla="*/ 2034193 h 2237474"/>
              <a:gd name="connsiteX195" fmla="*/ 2058061 w 12192000"/>
              <a:gd name="connsiteY195" fmla="*/ 2047942 h 2237474"/>
              <a:gd name="connsiteX196" fmla="*/ 2055737 w 12192000"/>
              <a:gd name="connsiteY196" fmla="*/ 2047704 h 2237474"/>
              <a:gd name="connsiteX197" fmla="*/ 2042244 w 12192000"/>
              <a:gd name="connsiteY197" fmla="*/ 2055560 h 2237474"/>
              <a:gd name="connsiteX198" fmla="*/ 1976224 w 12192000"/>
              <a:gd name="connsiteY198" fmla="*/ 2074257 h 2237474"/>
              <a:gd name="connsiteX199" fmla="*/ 1877728 w 12192000"/>
              <a:gd name="connsiteY199" fmla="*/ 2101004 h 2237474"/>
              <a:gd name="connsiteX200" fmla="*/ 1759056 w 12192000"/>
              <a:gd name="connsiteY200" fmla="*/ 2125608 h 2237474"/>
              <a:gd name="connsiteX201" fmla="*/ 1637948 w 12192000"/>
              <a:gd name="connsiteY201" fmla="*/ 2172597 h 2237474"/>
              <a:gd name="connsiteX202" fmla="*/ 1434549 w 12192000"/>
              <a:gd name="connsiteY202" fmla="*/ 2234522 h 2237474"/>
              <a:gd name="connsiteX203" fmla="*/ 1398481 w 12192000"/>
              <a:gd name="connsiteY203" fmla="*/ 2237074 h 2237474"/>
              <a:gd name="connsiteX204" fmla="*/ 1398407 w 12192000"/>
              <a:gd name="connsiteY204" fmla="*/ 2237095 h 2237474"/>
              <a:gd name="connsiteX205" fmla="*/ 1370962 w 12192000"/>
              <a:gd name="connsiteY205" fmla="*/ 2237474 h 2237474"/>
              <a:gd name="connsiteX206" fmla="*/ 1356367 w 12192000"/>
              <a:gd name="connsiteY206" fmla="*/ 2235089 h 2237474"/>
              <a:gd name="connsiteX207" fmla="*/ 1324828 w 12192000"/>
              <a:gd name="connsiteY207" fmla="*/ 2231968 h 2237474"/>
              <a:gd name="connsiteX208" fmla="*/ 1297744 w 12192000"/>
              <a:gd name="connsiteY208" fmla="*/ 2235849 h 2237474"/>
              <a:gd name="connsiteX209" fmla="*/ 1286236 w 12192000"/>
              <a:gd name="connsiteY209" fmla="*/ 2233135 h 2237474"/>
              <a:gd name="connsiteX210" fmla="*/ 1283504 w 12192000"/>
              <a:gd name="connsiteY210" fmla="*/ 2233797 h 2237474"/>
              <a:gd name="connsiteX211" fmla="*/ 1279765 w 12192000"/>
              <a:gd name="connsiteY211" fmla="*/ 2229639 h 2237474"/>
              <a:gd name="connsiteX212" fmla="*/ 1195347 w 12192000"/>
              <a:gd name="connsiteY212" fmla="*/ 2212354 h 2237474"/>
              <a:gd name="connsiteX213" fmla="*/ 970251 w 12192000"/>
              <a:gd name="connsiteY213" fmla="*/ 2221029 h 2237474"/>
              <a:gd name="connsiteX214" fmla="*/ 812914 w 12192000"/>
              <a:gd name="connsiteY214" fmla="*/ 2202752 h 2237474"/>
              <a:gd name="connsiteX215" fmla="*/ 800195 w 12192000"/>
              <a:gd name="connsiteY215" fmla="*/ 2209407 h 2237474"/>
              <a:gd name="connsiteX216" fmla="*/ 784978 w 12192000"/>
              <a:gd name="connsiteY216" fmla="*/ 2212360 h 2237474"/>
              <a:gd name="connsiteX217" fmla="*/ 681987 w 12192000"/>
              <a:gd name="connsiteY217" fmla="*/ 2216757 h 2237474"/>
              <a:gd name="connsiteX218" fmla="*/ 669923 w 12192000"/>
              <a:gd name="connsiteY218" fmla="*/ 2211682 h 2237474"/>
              <a:gd name="connsiteX219" fmla="*/ 648680 w 12192000"/>
              <a:gd name="connsiteY219" fmla="*/ 2206229 h 2237474"/>
              <a:gd name="connsiteX220" fmla="*/ 597225 w 12192000"/>
              <a:gd name="connsiteY220" fmla="*/ 2180999 h 2237474"/>
              <a:gd name="connsiteX221" fmla="*/ 558449 w 12192000"/>
              <a:gd name="connsiteY221" fmla="*/ 2182346 h 2237474"/>
              <a:gd name="connsiteX222" fmla="*/ 550517 w 12192000"/>
              <a:gd name="connsiteY222" fmla="*/ 2182060 h 2237474"/>
              <a:gd name="connsiteX223" fmla="*/ 550309 w 12192000"/>
              <a:gd name="connsiteY223" fmla="*/ 2181825 h 2237474"/>
              <a:gd name="connsiteX224" fmla="*/ 541836 w 12192000"/>
              <a:gd name="connsiteY224" fmla="*/ 2181063 h 2237474"/>
              <a:gd name="connsiteX225" fmla="*/ 536057 w 12192000"/>
              <a:gd name="connsiteY225" fmla="*/ 2181537 h 2237474"/>
              <a:gd name="connsiteX226" fmla="*/ 520671 w 12192000"/>
              <a:gd name="connsiteY226" fmla="*/ 2180980 h 2237474"/>
              <a:gd name="connsiteX227" fmla="*/ 515024 w 12192000"/>
              <a:gd name="connsiteY227" fmla="*/ 2179258 h 2237474"/>
              <a:gd name="connsiteX228" fmla="*/ 512278 w 12192000"/>
              <a:gd name="connsiteY228" fmla="*/ 2176369 h 2237474"/>
              <a:gd name="connsiteX229" fmla="*/ 480419 w 12192000"/>
              <a:gd name="connsiteY229" fmla="*/ 2167807 h 2237474"/>
              <a:gd name="connsiteX230" fmla="*/ 413835 w 12192000"/>
              <a:gd name="connsiteY230" fmla="*/ 2156783 h 2237474"/>
              <a:gd name="connsiteX231" fmla="*/ 376513 w 12192000"/>
              <a:gd name="connsiteY231" fmla="*/ 2154014 h 2237474"/>
              <a:gd name="connsiteX232" fmla="*/ 273386 w 12192000"/>
              <a:gd name="connsiteY232" fmla="*/ 2142551 h 2237474"/>
              <a:gd name="connsiteX233" fmla="*/ 169207 w 12192000"/>
              <a:gd name="connsiteY233" fmla="*/ 2128100 h 2237474"/>
              <a:gd name="connsiteX234" fmla="*/ 93149 w 12192000"/>
              <a:gd name="connsiteY234" fmla="*/ 2105324 h 2237474"/>
              <a:gd name="connsiteX235" fmla="*/ 88109 w 12192000"/>
              <a:gd name="connsiteY235" fmla="*/ 2106704 h 2237474"/>
              <a:gd name="connsiteX236" fmla="*/ 80022 w 12192000"/>
              <a:gd name="connsiteY236" fmla="*/ 2107254 h 2237474"/>
              <a:gd name="connsiteX237" fmla="*/ 79717 w 12192000"/>
              <a:gd name="connsiteY237" fmla="*/ 2107046 h 2237474"/>
              <a:gd name="connsiteX238" fmla="*/ 72352 w 12192000"/>
              <a:gd name="connsiteY238" fmla="*/ 2107991 h 2237474"/>
              <a:gd name="connsiteX239" fmla="*/ 37645 w 12192000"/>
              <a:gd name="connsiteY239" fmla="*/ 2115401 h 2237474"/>
              <a:gd name="connsiteX240" fmla="*/ 4572 w 12192000"/>
              <a:gd name="connsiteY240" fmla="*/ 2111091 h 2237474"/>
              <a:gd name="connsiteX241" fmla="*/ 0 w 12192000"/>
              <a:gd name="connsiteY241" fmla="*/ 2110468 h 2237474"/>
              <a:gd name="connsiteX242" fmla="*/ 0 w 12192000"/>
              <a:gd name="connsiteY2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306907 w 12192000"/>
              <a:gd name="connsiteY140" fmla="*/ 1841641 h 2237474"/>
              <a:gd name="connsiteX141" fmla="*/ 4290981 w 12192000"/>
              <a:gd name="connsiteY141" fmla="*/ 1839677 h 2237474"/>
              <a:gd name="connsiteX142" fmla="*/ 4285792 w 12192000"/>
              <a:gd name="connsiteY142" fmla="*/ 1836231 h 2237474"/>
              <a:gd name="connsiteX143" fmla="*/ 4238372 w 12192000"/>
              <a:gd name="connsiteY143" fmla="*/ 1851480 h 2237474"/>
              <a:gd name="connsiteX144" fmla="*/ 4232517 w 12192000"/>
              <a:gd name="connsiteY144" fmla="*/ 1852567 h 2237474"/>
              <a:gd name="connsiteX145" fmla="*/ 4191732 w 12192000"/>
              <a:gd name="connsiteY145" fmla="*/ 1857328 h 2237474"/>
              <a:gd name="connsiteX146" fmla="*/ 4065532 w 12192000"/>
              <a:gd name="connsiteY146" fmla="*/ 1855477 h 2237474"/>
              <a:gd name="connsiteX147" fmla="*/ 4028460 w 12192000"/>
              <a:gd name="connsiteY147" fmla="*/ 1855137 h 2237474"/>
              <a:gd name="connsiteX148" fmla="*/ 4002267 w 12192000"/>
              <a:gd name="connsiteY148" fmla="*/ 1852352 h 2237474"/>
              <a:gd name="connsiteX149" fmla="*/ 3931396 w 12192000"/>
              <a:gd name="connsiteY149" fmla="*/ 1858915 h 2237474"/>
              <a:gd name="connsiteX150" fmla="*/ 3812162 w 12192000"/>
              <a:gd name="connsiteY150" fmla="*/ 1875501 h 2237474"/>
              <a:gd name="connsiteX151" fmla="*/ 3767672 w 12192000"/>
              <a:gd name="connsiteY151" fmla="*/ 1874600 h 2237474"/>
              <a:gd name="connsiteX152" fmla="*/ 3764741 w 12192000"/>
              <a:gd name="connsiteY152" fmla="*/ 1869433 h 2237474"/>
              <a:gd name="connsiteX153" fmla="*/ 3751332 w 12192000"/>
              <a:gd name="connsiteY153" fmla="*/ 1869854 h 2237474"/>
              <a:gd name="connsiteX154" fmla="*/ 3748155 w 12192000"/>
              <a:gd name="connsiteY154" fmla="*/ 1868903 h 2237474"/>
              <a:gd name="connsiteX155" fmla="*/ 3729530 w 12192000"/>
              <a:gd name="connsiteY155" fmla="*/ 1864513 h 2237474"/>
              <a:gd name="connsiteX156" fmla="*/ 3680177 w 12192000"/>
              <a:gd name="connsiteY156" fmla="*/ 1881552 h 2237474"/>
              <a:gd name="connsiteX157" fmla="*/ 3567259 w 12192000"/>
              <a:gd name="connsiteY157" fmla="*/ 1893482 h 2237474"/>
              <a:gd name="connsiteX158" fmla="*/ 3405770 w 12192000"/>
              <a:gd name="connsiteY158" fmla="*/ 1904591 h 2237474"/>
              <a:gd name="connsiteX159" fmla="*/ 3280097 w 12192000"/>
              <a:gd name="connsiteY159" fmla="*/ 1919610 h 2237474"/>
              <a:gd name="connsiteX160" fmla="*/ 3123424 w 12192000"/>
              <a:gd name="connsiteY160" fmla="*/ 1952930 h 2237474"/>
              <a:gd name="connsiteX161" fmla="*/ 3009910 w 12192000"/>
              <a:gd name="connsiteY161" fmla="*/ 1957866 h 2237474"/>
              <a:gd name="connsiteX162" fmla="*/ 2995934 w 12192000"/>
              <a:gd name="connsiteY162" fmla="*/ 1967085 h 2237474"/>
              <a:gd name="connsiteX163" fmla="*/ 2980071 w 12192000"/>
              <a:gd name="connsiteY163" fmla="*/ 1972988 h 2237474"/>
              <a:gd name="connsiteX164" fmla="*/ 2978094 w 12192000"/>
              <a:gd name="connsiteY164" fmla="*/ 1972369 h 2237474"/>
              <a:gd name="connsiteX165" fmla="*/ 2942858 w 12192000"/>
              <a:gd name="connsiteY165" fmla="*/ 1981367 h 2237474"/>
              <a:gd name="connsiteX166" fmla="*/ 2875436 w 12192000"/>
              <a:gd name="connsiteY166" fmla="*/ 1996977 h 2237474"/>
              <a:gd name="connsiteX167" fmla="*/ 2874892 w 12192000"/>
              <a:gd name="connsiteY167" fmla="*/ 1996085 h 2237474"/>
              <a:gd name="connsiteX168" fmla="*/ 2864145 w 12192000"/>
              <a:gd name="connsiteY168" fmla="*/ 1994061 h 2237474"/>
              <a:gd name="connsiteX169" fmla="*/ 2843662 w 12192000"/>
              <a:gd name="connsiteY169" fmla="*/ 1992498 h 2237474"/>
              <a:gd name="connsiteX170" fmla="*/ 2796128 w 12192000"/>
              <a:gd name="connsiteY170" fmla="*/ 1976403 h 2237474"/>
              <a:gd name="connsiteX171" fmla="*/ 2756784 w 12192000"/>
              <a:gd name="connsiteY171" fmla="*/ 1985116 h 2237474"/>
              <a:gd name="connsiteX172" fmla="*/ 2748833 w 12192000"/>
              <a:gd name="connsiteY172" fmla="*/ 1986323 h 2237474"/>
              <a:gd name="connsiteX173" fmla="*/ 2748661 w 12192000"/>
              <a:gd name="connsiteY173" fmla="*/ 1986122 h 2237474"/>
              <a:gd name="connsiteX174" fmla="*/ 2740251 w 12192000"/>
              <a:gd name="connsiteY174" fmla="*/ 1986946 h 2237474"/>
              <a:gd name="connsiteX175" fmla="*/ 2718916 w 12192000"/>
              <a:gd name="connsiteY175" fmla="*/ 1990867 h 2237474"/>
              <a:gd name="connsiteX176" fmla="*/ 2713522 w 12192000"/>
              <a:gd name="connsiteY176" fmla="*/ 1990173 h 2237474"/>
              <a:gd name="connsiteX177" fmla="*/ 2680597 w 12192000"/>
              <a:gd name="connsiteY177" fmla="*/ 1984996 h 2237474"/>
              <a:gd name="connsiteX178" fmla="*/ 2578178 w 12192000"/>
              <a:gd name="connsiteY178" fmla="*/ 1990531 h 2237474"/>
              <a:gd name="connsiteX179" fmla="*/ 2476147 w 12192000"/>
              <a:gd name="connsiteY179" fmla="*/ 1998305 h 2237474"/>
              <a:gd name="connsiteX180" fmla="*/ 2373568 w 12192000"/>
              <a:gd name="connsiteY180" fmla="*/ 2003219 h 2237474"/>
              <a:gd name="connsiteX181" fmla="*/ 2321399 w 12192000"/>
              <a:gd name="connsiteY181" fmla="*/ 1989467 h 2237474"/>
              <a:gd name="connsiteX182" fmla="*/ 2315525 w 12192000"/>
              <a:gd name="connsiteY182" fmla="*/ 1989708 h 2237474"/>
              <a:gd name="connsiteX183" fmla="*/ 2300792 w 12192000"/>
              <a:gd name="connsiteY183" fmla="*/ 1994290 h 2237474"/>
              <a:gd name="connsiteX184" fmla="*/ 2295469 w 12192000"/>
              <a:gd name="connsiteY184" fmla="*/ 1996659 h 2237474"/>
              <a:gd name="connsiteX185" fmla="*/ 2287219 w 12192000"/>
              <a:gd name="connsiteY185" fmla="*/ 1998750 h 2237474"/>
              <a:gd name="connsiteX186" fmla="*/ 2286948 w 12192000"/>
              <a:gd name="connsiteY186" fmla="*/ 1998596 h 2237474"/>
              <a:gd name="connsiteX187" fmla="*/ 2243069 w 12192000"/>
              <a:gd name="connsiteY187" fmla="*/ 2015111 h 2237474"/>
              <a:gd name="connsiteX188" fmla="*/ 2186609 w 12192000"/>
              <a:gd name="connsiteY188" fmla="*/ 2008263 h 2237474"/>
              <a:gd name="connsiteX189" fmla="*/ 2164831 w 12192000"/>
              <a:gd name="connsiteY189" fmla="*/ 2010143 h 2237474"/>
              <a:gd name="connsiteX190" fmla="*/ 2152836 w 12192000"/>
              <a:gd name="connsiteY190" fmla="*/ 2010048 h 2237474"/>
              <a:gd name="connsiteX191" fmla="*/ 2117102 w 12192000"/>
              <a:gd name="connsiteY191" fmla="*/ 2023004 h 2237474"/>
              <a:gd name="connsiteX192" fmla="*/ 2111935 w 12192000"/>
              <a:gd name="connsiteY192" fmla="*/ 2023163 h 2237474"/>
              <a:gd name="connsiteX193" fmla="*/ 2089991 w 12192000"/>
              <a:gd name="connsiteY193" fmla="*/ 2034193 h 2237474"/>
              <a:gd name="connsiteX194" fmla="*/ 2058061 w 12192000"/>
              <a:gd name="connsiteY194" fmla="*/ 2047942 h 2237474"/>
              <a:gd name="connsiteX195" fmla="*/ 2055737 w 12192000"/>
              <a:gd name="connsiteY195" fmla="*/ 2047704 h 2237474"/>
              <a:gd name="connsiteX196" fmla="*/ 2042244 w 12192000"/>
              <a:gd name="connsiteY196" fmla="*/ 2055560 h 2237474"/>
              <a:gd name="connsiteX197" fmla="*/ 1976224 w 12192000"/>
              <a:gd name="connsiteY197" fmla="*/ 2074257 h 2237474"/>
              <a:gd name="connsiteX198" fmla="*/ 1877728 w 12192000"/>
              <a:gd name="connsiteY198" fmla="*/ 2101004 h 2237474"/>
              <a:gd name="connsiteX199" fmla="*/ 1759056 w 12192000"/>
              <a:gd name="connsiteY199" fmla="*/ 2125608 h 2237474"/>
              <a:gd name="connsiteX200" fmla="*/ 1637948 w 12192000"/>
              <a:gd name="connsiteY200" fmla="*/ 2172597 h 2237474"/>
              <a:gd name="connsiteX201" fmla="*/ 1434549 w 12192000"/>
              <a:gd name="connsiteY201" fmla="*/ 2234522 h 2237474"/>
              <a:gd name="connsiteX202" fmla="*/ 1398481 w 12192000"/>
              <a:gd name="connsiteY202" fmla="*/ 2237074 h 2237474"/>
              <a:gd name="connsiteX203" fmla="*/ 1398407 w 12192000"/>
              <a:gd name="connsiteY203" fmla="*/ 2237095 h 2237474"/>
              <a:gd name="connsiteX204" fmla="*/ 1370962 w 12192000"/>
              <a:gd name="connsiteY204" fmla="*/ 2237474 h 2237474"/>
              <a:gd name="connsiteX205" fmla="*/ 1356367 w 12192000"/>
              <a:gd name="connsiteY205" fmla="*/ 2235089 h 2237474"/>
              <a:gd name="connsiteX206" fmla="*/ 1324828 w 12192000"/>
              <a:gd name="connsiteY206" fmla="*/ 2231968 h 2237474"/>
              <a:gd name="connsiteX207" fmla="*/ 1297744 w 12192000"/>
              <a:gd name="connsiteY207" fmla="*/ 2235849 h 2237474"/>
              <a:gd name="connsiteX208" fmla="*/ 1286236 w 12192000"/>
              <a:gd name="connsiteY208" fmla="*/ 2233135 h 2237474"/>
              <a:gd name="connsiteX209" fmla="*/ 1283504 w 12192000"/>
              <a:gd name="connsiteY209" fmla="*/ 2233797 h 2237474"/>
              <a:gd name="connsiteX210" fmla="*/ 1279765 w 12192000"/>
              <a:gd name="connsiteY210" fmla="*/ 2229639 h 2237474"/>
              <a:gd name="connsiteX211" fmla="*/ 1195347 w 12192000"/>
              <a:gd name="connsiteY211" fmla="*/ 2212354 h 2237474"/>
              <a:gd name="connsiteX212" fmla="*/ 970251 w 12192000"/>
              <a:gd name="connsiteY212" fmla="*/ 2221029 h 2237474"/>
              <a:gd name="connsiteX213" fmla="*/ 812914 w 12192000"/>
              <a:gd name="connsiteY213" fmla="*/ 2202752 h 2237474"/>
              <a:gd name="connsiteX214" fmla="*/ 800195 w 12192000"/>
              <a:gd name="connsiteY214" fmla="*/ 2209407 h 2237474"/>
              <a:gd name="connsiteX215" fmla="*/ 784978 w 12192000"/>
              <a:gd name="connsiteY215" fmla="*/ 2212360 h 2237474"/>
              <a:gd name="connsiteX216" fmla="*/ 681987 w 12192000"/>
              <a:gd name="connsiteY216" fmla="*/ 2216757 h 2237474"/>
              <a:gd name="connsiteX217" fmla="*/ 669923 w 12192000"/>
              <a:gd name="connsiteY217" fmla="*/ 2211682 h 2237474"/>
              <a:gd name="connsiteX218" fmla="*/ 648680 w 12192000"/>
              <a:gd name="connsiteY218" fmla="*/ 2206229 h 2237474"/>
              <a:gd name="connsiteX219" fmla="*/ 597225 w 12192000"/>
              <a:gd name="connsiteY219" fmla="*/ 2180999 h 2237474"/>
              <a:gd name="connsiteX220" fmla="*/ 558449 w 12192000"/>
              <a:gd name="connsiteY220" fmla="*/ 2182346 h 2237474"/>
              <a:gd name="connsiteX221" fmla="*/ 550517 w 12192000"/>
              <a:gd name="connsiteY221" fmla="*/ 2182060 h 2237474"/>
              <a:gd name="connsiteX222" fmla="*/ 550309 w 12192000"/>
              <a:gd name="connsiteY222" fmla="*/ 2181825 h 2237474"/>
              <a:gd name="connsiteX223" fmla="*/ 541836 w 12192000"/>
              <a:gd name="connsiteY223" fmla="*/ 2181063 h 2237474"/>
              <a:gd name="connsiteX224" fmla="*/ 536057 w 12192000"/>
              <a:gd name="connsiteY224" fmla="*/ 2181537 h 2237474"/>
              <a:gd name="connsiteX225" fmla="*/ 520671 w 12192000"/>
              <a:gd name="connsiteY225" fmla="*/ 2180980 h 2237474"/>
              <a:gd name="connsiteX226" fmla="*/ 515024 w 12192000"/>
              <a:gd name="connsiteY226" fmla="*/ 2179258 h 2237474"/>
              <a:gd name="connsiteX227" fmla="*/ 512278 w 12192000"/>
              <a:gd name="connsiteY227" fmla="*/ 2176369 h 2237474"/>
              <a:gd name="connsiteX228" fmla="*/ 480419 w 12192000"/>
              <a:gd name="connsiteY228" fmla="*/ 2167807 h 2237474"/>
              <a:gd name="connsiteX229" fmla="*/ 413835 w 12192000"/>
              <a:gd name="connsiteY229" fmla="*/ 2156783 h 2237474"/>
              <a:gd name="connsiteX230" fmla="*/ 376513 w 12192000"/>
              <a:gd name="connsiteY230" fmla="*/ 2154014 h 2237474"/>
              <a:gd name="connsiteX231" fmla="*/ 273386 w 12192000"/>
              <a:gd name="connsiteY231" fmla="*/ 2142551 h 2237474"/>
              <a:gd name="connsiteX232" fmla="*/ 169207 w 12192000"/>
              <a:gd name="connsiteY232" fmla="*/ 2128100 h 2237474"/>
              <a:gd name="connsiteX233" fmla="*/ 93149 w 12192000"/>
              <a:gd name="connsiteY233" fmla="*/ 2105324 h 2237474"/>
              <a:gd name="connsiteX234" fmla="*/ 88109 w 12192000"/>
              <a:gd name="connsiteY234" fmla="*/ 2106704 h 2237474"/>
              <a:gd name="connsiteX235" fmla="*/ 80022 w 12192000"/>
              <a:gd name="connsiteY235" fmla="*/ 2107254 h 2237474"/>
              <a:gd name="connsiteX236" fmla="*/ 79717 w 12192000"/>
              <a:gd name="connsiteY236" fmla="*/ 2107046 h 2237474"/>
              <a:gd name="connsiteX237" fmla="*/ 72352 w 12192000"/>
              <a:gd name="connsiteY237" fmla="*/ 2107991 h 2237474"/>
              <a:gd name="connsiteX238" fmla="*/ 37645 w 12192000"/>
              <a:gd name="connsiteY238" fmla="*/ 2115401 h 2237474"/>
              <a:gd name="connsiteX239" fmla="*/ 4572 w 12192000"/>
              <a:gd name="connsiteY239" fmla="*/ 2111091 h 2237474"/>
              <a:gd name="connsiteX240" fmla="*/ 0 w 12192000"/>
              <a:gd name="connsiteY240" fmla="*/ 2110468 h 2237474"/>
              <a:gd name="connsiteX241" fmla="*/ 0 w 12192000"/>
              <a:gd name="connsiteY2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64741 w 12192000"/>
              <a:gd name="connsiteY151" fmla="*/ 1869433 h 2237474"/>
              <a:gd name="connsiteX152" fmla="*/ 3751332 w 12192000"/>
              <a:gd name="connsiteY152" fmla="*/ 1869854 h 2237474"/>
              <a:gd name="connsiteX153" fmla="*/ 3748155 w 12192000"/>
              <a:gd name="connsiteY153" fmla="*/ 1868903 h 2237474"/>
              <a:gd name="connsiteX154" fmla="*/ 3729530 w 12192000"/>
              <a:gd name="connsiteY154" fmla="*/ 1864513 h 2237474"/>
              <a:gd name="connsiteX155" fmla="*/ 3680177 w 12192000"/>
              <a:gd name="connsiteY155" fmla="*/ 1881552 h 2237474"/>
              <a:gd name="connsiteX156" fmla="*/ 3567259 w 12192000"/>
              <a:gd name="connsiteY156" fmla="*/ 1893482 h 2237474"/>
              <a:gd name="connsiteX157" fmla="*/ 3405770 w 12192000"/>
              <a:gd name="connsiteY157" fmla="*/ 1904591 h 2237474"/>
              <a:gd name="connsiteX158" fmla="*/ 3280097 w 12192000"/>
              <a:gd name="connsiteY158" fmla="*/ 1919610 h 2237474"/>
              <a:gd name="connsiteX159" fmla="*/ 3123424 w 12192000"/>
              <a:gd name="connsiteY159" fmla="*/ 1952930 h 2237474"/>
              <a:gd name="connsiteX160" fmla="*/ 3009910 w 12192000"/>
              <a:gd name="connsiteY160" fmla="*/ 1957866 h 2237474"/>
              <a:gd name="connsiteX161" fmla="*/ 2995934 w 12192000"/>
              <a:gd name="connsiteY161" fmla="*/ 1967085 h 2237474"/>
              <a:gd name="connsiteX162" fmla="*/ 2980071 w 12192000"/>
              <a:gd name="connsiteY162" fmla="*/ 1972988 h 2237474"/>
              <a:gd name="connsiteX163" fmla="*/ 2978094 w 12192000"/>
              <a:gd name="connsiteY163" fmla="*/ 1972369 h 2237474"/>
              <a:gd name="connsiteX164" fmla="*/ 2942858 w 12192000"/>
              <a:gd name="connsiteY164" fmla="*/ 1981367 h 2237474"/>
              <a:gd name="connsiteX165" fmla="*/ 2875436 w 12192000"/>
              <a:gd name="connsiteY165" fmla="*/ 1996977 h 2237474"/>
              <a:gd name="connsiteX166" fmla="*/ 2874892 w 12192000"/>
              <a:gd name="connsiteY166" fmla="*/ 1996085 h 2237474"/>
              <a:gd name="connsiteX167" fmla="*/ 2864145 w 12192000"/>
              <a:gd name="connsiteY167" fmla="*/ 1994061 h 2237474"/>
              <a:gd name="connsiteX168" fmla="*/ 2843662 w 12192000"/>
              <a:gd name="connsiteY168" fmla="*/ 1992498 h 2237474"/>
              <a:gd name="connsiteX169" fmla="*/ 2796128 w 12192000"/>
              <a:gd name="connsiteY169" fmla="*/ 1976403 h 2237474"/>
              <a:gd name="connsiteX170" fmla="*/ 2756784 w 12192000"/>
              <a:gd name="connsiteY170" fmla="*/ 1985116 h 2237474"/>
              <a:gd name="connsiteX171" fmla="*/ 2748833 w 12192000"/>
              <a:gd name="connsiteY171" fmla="*/ 1986323 h 2237474"/>
              <a:gd name="connsiteX172" fmla="*/ 2748661 w 12192000"/>
              <a:gd name="connsiteY172" fmla="*/ 1986122 h 2237474"/>
              <a:gd name="connsiteX173" fmla="*/ 2740251 w 12192000"/>
              <a:gd name="connsiteY173" fmla="*/ 1986946 h 2237474"/>
              <a:gd name="connsiteX174" fmla="*/ 2718916 w 12192000"/>
              <a:gd name="connsiteY174" fmla="*/ 1990867 h 2237474"/>
              <a:gd name="connsiteX175" fmla="*/ 2713522 w 12192000"/>
              <a:gd name="connsiteY175" fmla="*/ 1990173 h 2237474"/>
              <a:gd name="connsiteX176" fmla="*/ 2680597 w 12192000"/>
              <a:gd name="connsiteY176" fmla="*/ 1984996 h 2237474"/>
              <a:gd name="connsiteX177" fmla="*/ 2578178 w 12192000"/>
              <a:gd name="connsiteY177" fmla="*/ 1990531 h 2237474"/>
              <a:gd name="connsiteX178" fmla="*/ 2476147 w 12192000"/>
              <a:gd name="connsiteY178" fmla="*/ 1998305 h 2237474"/>
              <a:gd name="connsiteX179" fmla="*/ 2373568 w 12192000"/>
              <a:gd name="connsiteY179" fmla="*/ 2003219 h 2237474"/>
              <a:gd name="connsiteX180" fmla="*/ 2321399 w 12192000"/>
              <a:gd name="connsiteY180" fmla="*/ 1989467 h 2237474"/>
              <a:gd name="connsiteX181" fmla="*/ 2315525 w 12192000"/>
              <a:gd name="connsiteY181" fmla="*/ 1989708 h 2237474"/>
              <a:gd name="connsiteX182" fmla="*/ 2300792 w 12192000"/>
              <a:gd name="connsiteY182" fmla="*/ 1994290 h 2237474"/>
              <a:gd name="connsiteX183" fmla="*/ 2295469 w 12192000"/>
              <a:gd name="connsiteY183" fmla="*/ 1996659 h 2237474"/>
              <a:gd name="connsiteX184" fmla="*/ 2287219 w 12192000"/>
              <a:gd name="connsiteY184" fmla="*/ 1998750 h 2237474"/>
              <a:gd name="connsiteX185" fmla="*/ 2286948 w 12192000"/>
              <a:gd name="connsiteY185" fmla="*/ 1998596 h 2237474"/>
              <a:gd name="connsiteX186" fmla="*/ 2243069 w 12192000"/>
              <a:gd name="connsiteY186" fmla="*/ 2015111 h 2237474"/>
              <a:gd name="connsiteX187" fmla="*/ 2186609 w 12192000"/>
              <a:gd name="connsiteY187" fmla="*/ 2008263 h 2237474"/>
              <a:gd name="connsiteX188" fmla="*/ 2164831 w 12192000"/>
              <a:gd name="connsiteY188" fmla="*/ 2010143 h 2237474"/>
              <a:gd name="connsiteX189" fmla="*/ 2152836 w 12192000"/>
              <a:gd name="connsiteY189" fmla="*/ 2010048 h 2237474"/>
              <a:gd name="connsiteX190" fmla="*/ 2117102 w 12192000"/>
              <a:gd name="connsiteY190" fmla="*/ 2023004 h 2237474"/>
              <a:gd name="connsiteX191" fmla="*/ 2111935 w 12192000"/>
              <a:gd name="connsiteY191" fmla="*/ 2023163 h 2237474"/>
              <a:gd name="connsiteX192" fmla="*/ 2089991 w 12192000"/>
              <a:gd name="connsiteY192" fmla="*/ 2034193 h 2237474"/>
              <a:gd name="connsiteX193" fmla="*/ 2058061 w 12192000"/>
              <a:gd name="connsiteY193" fmla="*/ 2047942 h 2237474"/>
              <a:gd name="connsiteX194" fmla="*/ 2055737 w 12192000"/>
              <a:gd name="connsiteY194" fmla="*/ 2047704 h 2237474"/>
              <a:gd name="connsiteX195" fmla="*/ 2042244 w 12192000"/>
              <a:gd name="connsiteY195" fmla="*/ 2055560 h 2237474"/>
              <a:gd name="connsiteX196" fmla="*/ 1976224 w 12192000"/>
              <a:gd name="connsiteY196" fmla="*/ 2074257 h 2237474"/>
              <a:gd name="connsiteX197" fmla="*/ 1877728 w 12192000"/>
              <a:gd name="connsiteY197" fmla="*/ 2101004 h 2237474"/>
              <a:gd name="connsiteX198" fmla="*/ 1759056 w 12192000"/>
              <a:gd name="connsiteY198" fmla="*/ 2125608 h 2237474"/>
              <a:gd name="connsiteX199" fmla="*/ 1637948 w 12192000"/>
              <a:gd name="connsiteY199" fmla="*/ 2172597 h 2237474"/>
              <a:gd name="connsiteX200" fmla="*/ 1434549 w 12192000"/>
              <a:gd name="connsiteY200" fmla="*/ 2234522 h 2237474"/>
              <a:gd name="connsiteX201" fmla="*/ 1398481 w 12192000"/>
              <a:gd name="connsiteY201" fmla="*/ 2237074 h 2237474"/>
              <a:gd name="connsiteX202" fmla="*/ 1398407 w 12192000"/>
              <a:gd name="connsiteY202" fmla="*/ 2237095 h 2237474"/>
              <a:gd name="connsiteX203" fmla="*/ 1370962 w 12192000"/>
              <a:gd name="connsiteY203" fmla="*/ 2237474 h 2237474"/>
              <a:gd name="connsiteX204" fmla="*/ 1356367 w 12192000"/>
              <a:gd name="connsiteY204" fmla="*/ 2235089 h 2237474"/>
              <a:gd name="connsiteX205" fmla="*/ 1324828 w 12192000"/>
              <a:gd name="connsiteY205" fmla="*/ 2231968 h 2237474"/>
              <a:gd name="connsiteX206" fmla="*/ 1297744 w 12192000"/>
              <a:gd name="connsiteY206" fmla="*/ 2235849 h 2237474"/>
              <a:gd name="connsiteX207" fmla="*/ 1286236 w 12192000"/>
              <a:gd name="connsiteY207" fmla="*/ 2233135 h 2237474"/>
              <a:gd name="connsiteX208" fmla="*/ 1283504 w 12192000"/>
              <a:gd name="connsiteY208" fmla="*/ 2233797 h 2237474"/>
              <a:gd name="connsiteX209" fmla="*/ 1279765 w 12192000"/>
              <a:gd name="connsiteY209" fmla="*/ 2229639 h 2237474"/>
              <a:gd name="connsiteX210" fmla="*/ 1195347 w 12192000"/>
              <a:gd name="connsiteY210" fmla="*/ 2212354 h 2237474"/>
              <a:gd name="connsiteX211" fmla="*/ 970251 w 12192000"/>
              <a:gd name="connsiteY211" fmla="*/ 2221029 h 2237474"/>
              <a:gd name="connsiteX212" fmla="*/ 812914 w 12192000"/>
              <a:gd name="connsiteY212" fmla="*/ 2202752 h 2237474"/>
              <a:gd name="connsiteX213" fmla="*/ 800195 w 12192000"/>
              <a:gd name="connsiteY213" fmla="*/ 2209407 h 2237474"/>
              <a:gd name="connsiteX214" fmla="*/ 784978 w 12192000"/>
              <a:gd name="connsiteY214" fmla="*/ 2212360 h 2237474"/>
              <a:gd name="connsiteX215" fmla="*/ 681987 w 12192000"/>
              <a:gd name="connsiteY215" fmla="*/ 2216757 h 2237474"/>
              <a:gd name="connsiteX216" fmla="*/ 669923 w 12192000"/>
              <a:gd name="connsiteY216" fmla="*/ 2211682 h 2237474"/>
              <a:gd name="connsiteX217" fmla="*/ 648680 w 12192000"/>
              <a:gd name="connsiteY217" fmla="*/ 2206229 h 2237474"/>
              <a:gd name="connsiteX218" fmla="*/ 597225 w 12192000"/>
              <a:gd name="connsiteY218" fmla="*/ 2180999 h 2237474"/>
              <a:gd name="connsiteX219" fmla="*/ 558449 w 12192000"/>
              <a:gd name="connsiteY219" fmla="*/ 2182346 h 2237474"/>
              <a:gd name="connsiteX220" fmla="*/ 550517 w 12192000"/>
              <a:gd name="connsiteY220" fmla="*/ 2182060 h 2237474"/>
              <a:gd name="connsiteX221" fmla="*/ 550309 w 12192000"/>
              <a:gd name="connsiteY221" fmla="*/ 2181825 h 2237474"/>
              <a:gd name="connsiteX222" fmla="*/ 541836 w 12192000"/>
              <a:gd name="connsiteY222" fmla="*/ 2181063 h 2237474"/>
              <a:gd name="connsiteX223" fmla="*/ 536057 w 12192000"/>
              <a:gd name="connsiteY223" fmla="*/ 2181537 h 2237474"/>
              <a:gd name="connsiteX224" fmla="*/ 520671 w 12192000"/>
              <a:gd name="connsiteY224" fmla="*/ 2180980 h 2237474"/>
              <a:gd name="connsiteX225" fmla="*/ 515024 w 12192000"/>
              <a:gd name="connsiteY225" fmla="*/ 2179258 h 2237474"/>
              <a:gd name="connsiteX226" fmla="*/ 512278 w 12192000"/>
              <a:gd name="connsiteY226" fmla="*/ 2176369 h 2237474"/>
              <a:gd name="connsiteX227" fmla="*/ 480419 w 12192000"/>
              <a:gd name="connsiteY227" fmla="*/ 2167807 h 2237474"/>
              <a:gd name="connsiteX228" fmla="*/ 413835 w 12192000"/>
              <a:gd name="connsiteY228" fmla="*/ 2156783 h 2237474"/>
              <a:gd name="connsiteX229" fmla="*/ 376513 w 12192000"/>
              <a:gd name="connsiteY229" fmla="*/ 2154014 h 2237474"/>
              <a:gd name="connsiteX230" fmla="*/ 273386 w 12192000"/>
              <a:gd name="connsiteY230" fmla="*/ 2142551 h 2237474"/>
              <a:gd name="connsiteX231" fmla="*/ 169207 w 12192000"/>
              <a:gd name="connsiteY231" fmla="*/ 2128100 h 2237474"/>
              <a:gd name="connsiteX232" fmla="*/ 93149 w 12192000"/>
              <a:gd name="connsiteY232" fmla="*/ 2105324 h 2237474"/>
              <a:gd name="connsiteX233" fmla="*/ 88109 w 12192000"/>
              <a:gd name="connsiteY233" fmla="*/ 2106704 h 2237474"/>
              <a:gd name="connsiteX234" fmla="*/ 80022 w 12192000"/>
              <a:gd name="connsiteY234" fmla="*/ 2107254 h 2237474"/>
              <a:gd name="connsiteX235" fmla="*/ 79717 w 12192000"/>
              <a:gd name="connsiteY235" fmla="*/ 2107046 h 2237474"/>
              <a:gd name="connsiteX236" fmla="*/ 72352 w 12192000"/>
              <a:gd name="connsiteY236" fmla="*/ 2107991 h 2237474"/>
              <a:gd name="connsiteX237" fmla="*/ 37645 w 12192000"/>
              <a:gd name="connsiteY237" fmla="*/ 2115401 h 2237474"/>
              <a:gd name="connsiteX238" fmla="*/ 4572 w 12192000"/>
              <a:gd name="connsiteY238" fmla="*/ 2111091 h 2237474"/>
              <a:gd name="connsiteX239" fmla="*/ 0 w 12192000"/>
              <a:gd name="connsiteY239" fmla="*/ 2110468 h 2237474"/>
              <a:gd name="connsiteX240" fmla="*/ 0 w 12192000"/>
              <a:gd name="connsiteY2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48155 w 12192000"/>
              <a:gd name="connsiteY152" fmla="*/ 1868903 h 2237474"/>
              <a:gd name="connsiteX153" fmla="*/ 3729530 w 12192000"/>
              <a:gd name="connsiteY153" fmla="*/ 1864513 h 2237474"/>
              <a:gd name="connsiteX154" fmla="*/ 3680177 w 12192000"/>
              <a:gd name="connsiteY154" fmla="*/ 1881552 h 2237474"/>
              <a:gd name="connsiteX155" fmla="*/ 3567259 w 12192000"/>
              <a:gd name="connsiteY155" fmla="*/ 1893482 h 2237474"/>
              <a:gd name="connsiteX156" fmla="*/ 3405770 w 12192000"/>
              <a:gd name="connsiteY156" fmla="*/ 1904591 h 2237474"/>
              <a:gd name="connsiteX157" fmla="*/ 3280097 w 12192000"/>
              <a:gd name="connsiteY157" fmla="*/ 1919610 h 2237474"/>
              <a:gd name="connsiteX158" fmla="*/ 3123424 w 12192000"/>
              <a:gd name="connsiteY158" fmla="*/ 1952930 h 2237474"/>
              <a:gd name="connsiteX159" fmla="*/ 3009910 w 12192000"/>
              <a:gd name="connsiteY159" fmla="*/ 1957866 h 2237474"/>
              <a:gd name="connsiteX160" fmla="*/ 2995934 w 12192000"/>
              <a:gd name="connsiteY160" fmla="*/ 1967085 h 2237474"/>
              <a:gd name="connsiteX161" fmla="*/ 2980071 w 12192000"/>
              <a:gd name="connsiteY161" fmla="*/ 1972988 h 2237474"/>
              <a:gd name="connsiteX162" fmla="*/ 2978094 w 12192000"/>
              <a:gd name="connsiteY162" fmla="*/ 1972369 h 2237474"/>
              <a:gd name="connsiteX163" fmla="*/ 2942858 w 12192000"/>
              <a:gd name="connsiteY163" fmla="*/ 1981367 h 2237474"/>
              <a:gd name="connsiteX164" fmla="*/ 2875436 w 12192000"/>
              <a:gd name="connsiteY164" fmla="*/ 1996977 h 2237474"/>
              <a:gd name="connsiteX165" fmla="*/ 2874892 w 12192000"/>
              <a:gd name="connsiteY165" fmla="*/ 1996085 h 2237474"/>
              <a:gd name="connsiteX166" fmla="*/ 2864145 w 12192000"/>
              <a:gd name="connsiteY166" fmla="*/ 1994061 h 2237474"/>
              <a:gd name="connsiteX167" fmla="*/ 2843662 w 12192000"/>
              <a:gd name="connsiteY167" fmla="*/ 1992498 h 2237474"/>
              <a:gd name="connsiteX168" fmla="*/ 2796128 w 12192000"/>
              <a:gd name="connsiteY168" fmla="*/ 1976403 h 2237474"/>
              <a:gd name="connsiteX169" fmla="*/ 2756784 w 12192000"/>
              <a:gd name="connsiteY169" fmla="*/ 1985116 h 2237474"/>
              <a:gd name="connsiteX170" fmla="*/ 2748833 w 12192000"/>
              <a:gd name="connsiteY170" fmla="*/ 1986323 h 2237474"/>
              <a:gd name="connsiteX171" fmla="*/ 2748661 w 12192000"/>
              <a:gd name="connsiteY171" fmla="*/ 1986122 h 2237474"/>
              <a:gd name="connsiteX172" fmla="*/ 2740251 w 12192000"/>
              <a:gd name="connsiteY172" fmla="*/ 1986946 h 2237474"/>
              <a:gd name="connsiteX173" fmla="*/ 2718916 w 12192000"/>
              <a:gd name="connsiteY173" fmla="*/ 1990867 h 2237474"/>
              <a:gd name="connsiteX174" fmla="*/ 2713522 w 12192000"/>
              <a:gd name="connsiteY174" fmla="*/ 1990173 h 2237474"/>
              <a:gd name="connsiteX175" fmla="*/ 2680597 w 12192000"/>
              <a:gd name="connsiteY175" fmla="*/ 1984996 h 2237474"/>
              <a:gd name="connsiteX176" fmla="*/ 2578178 w 12192000"/>
              <a:gd name="connsiteY176" fmla="*/ 1990531 h 2237474"/>
              <a:gd name="connsiteX177" fmla="*/ 2476147 w 12192000"/>
              <a:gd name="connsiteY177" fmla="*/ 1998305 h 2237474"/>
              <a:gd name="connsiteX178" fmla="*/ 2373568 w 12192000"/>
              <a:gd name="connsiteY178" fmla="*/ 2003219 h 2237474"/>
              <a:gd name="connsiteX179" fmla="*/ 2321399 w 12192000"/>
              <a:gd name="connsiteY179" fmla="*/ 1989467 h 2237474"/>
              <a:gd name="connsiteX180" fmla="*/ 2315525 w 12192000"/>
              <a:gd name="connsiteY180" fmla="*/ 1989708 h 2237474"/>
              <a:gd name="connsiteX181" fmla="*/ 2300792 w 12192000"/>
              <a:gd name="connsiteY181" fmla="*/ 1994290 h 2237474"/>
              <a:gd name="connsiteX182" fmla="*/ 2295469 w 12192000"/>
              <a:gd name="connsiteY182" fmla="*/ 1996659 h 2237474"/>
              <a:gd name="connsiteX183" fmla="*/ 2287219 w 12192000"/>
              <a:gd name="connsiteY183" fmla="*/ 1998750 h 2237474"/>
              <a:gd name="connsiteX184" fmla="*/ 2286948 w 12192000"/>
              <a:gd name="connsiteY184" fmla="*/ 1998596 h 2237474"/>
              <a:gd name="connsiteX185" fmla="*/ 2243069 w 12192000"/>
              <a:gd name="connsiteY185" fmla="*/ 2015111 h 2237474"/>
              <a:gd name="connsiteX186" fmla="*/ 2186609 w 12192000"/>
              <a:gd name="connsiteY186" fmla="*/ 2008263 h 2237474"/>
              <a:gd name="connsiteX187" fmla="*/ 2164831 w 12192000"/>
              <a:gd name="connsiteY187" fmla="*/ 2010143 h 2237474"/>
              <a:gd name="connsiteX188" fmla="*/ 2152836 w 12192000"/>
              <a:gd name="connsiteY188" fmla="*/ 2010048 h 2237474"/>
              <a:gd name="connsiteX189" fmla="*/ 2117102 w 12192000"/>
              <a:gd name="connsiteY189" fmla="*/ 2023004 h 2237474"/>
              <a:gd name="connsiteX190" fmla="*/ 2111935 w 12192000"/>
              <a:gd name="connsiteY190" fmla="*/ 2023163 h 2237474"/>
              <a:gd name="connsiteX191" fmla="*/ 2089991 w 12192000"/>
              <a:gd name="connsiteY191" fmla="*/ 2034193 h 2237474"/>
              <a:gd name="connsiteX192" fmla="*/ 2058061 w 12192000"/>
              <a:gd name="connsiteY192" fmla="*/ 2047942 h 2237474"/>
              <a:gd name="connsiteX193" fmla="*/ 2055737 w 12192000"/>
              <a:gd name="connsiteY193" fmla="*/ 2047704 h 2237474"/>
              <a:gd name="connsiteX194" fmla="*/ 2042244 w 12192000"/>
              <a:gd name="connsiteY194" fmla="*/ 2055560 h 2237474"/>
              <a:gd name="connsiteX195" fmla="*/ 1976224 w 12192000"/>
              <a:gd name="connsiteY195" fmla="*/ 2074257 h 2237474"/>
              <a:gd name="connsiteX196" fmla="*/ 1877728 w 12192000"/>
              <a:gd name="connsiteY196" fmla="*/ 2101004 h 2237474"/>
              <a:gd name="connsiteX197" fmla="*/ 1759056 w 12192000"/>
              <a:gd name="connsiteY197" fmla="*/ 2125608 h 2237474"/>
              <a:gd name="connsiteX198" fmla="*/ 1637948 w 12192000"/>
              <a:gd name="connsiteY198" fmla="*/ 2172597 h 2237474"/>
              <a:gd name="connsiteX199" fmla="*/ 1434549 w 12192000"/>
              <a:gd name="connsiteY199" fmla="*/ 2234522 h 2237474"/>
              <a:gd name="connsiteX200" fmla="*/ 1398481 w 12192000"/>
              <a:gd name="connsiteY200" fmla="*/ 2237074 h 2237474"/>
              <a:gd name="connsiteX201" fmla="*/ 1398407 w 12192000"/>
              <a:gd name="connsiteY201" fmla="*/ 2237095 h 2237474"/>
              <a:gd name="connsiteX202" fmla="*/ 1370962 w 12192000"/>
              <a:gd name="connsiteY202" fmla="*/ 2237474 h 2237474"/>
              <a:gd name="connsiteX203" fmla="*/ 1356367 w 12192000"/>
              <a:gd name="connsiteY203" fmla="*/ 2235089 h 2237474"/>
              <a:gd name="connsiteX204" fmla="*/ 1324828 w 12192000"/>
              <a:gd name="connsiteY204" fmla="*/ 2231968 h 2237474"/>
              <a:gd name="connsiteX205" fmla="*/ 1297744 w 12192000"/>
              <a:gd name="connsiteY205" fmla="*/ 2235849 h 2237474"/>
              <a:gd name="connsiteX206" fmla="*/ 1286236 w 12192000"/>
              <a:gd name="connsiteY206" fmla="*/ 2233135 h 2237474"/>
              <a:gd name="connsiteX207" fmla="*/ 1283504 w 12192000"/>
              <a:gd name="connsiteY207" fmla="*/ 2233797 h 2237474"/>
              <a:gd name="connsiteX208" fmla="*/ 1279765 w 12192000"/>
              <a:gd name="connsiteY208" fmla="*/ 2229639 h 2237474"/>
              <a:gd name="connsiteX209" fmla="*/ 1195347 w 12192000"/>
              <a:gd name="connsiteY209" fmla="*/ 2212354 h 2237474"/>
              <a:gd name="connsiteX210" fmla="*/ 970251 w 12192000"/>
              <a:gd name="connsiteY210" fmla="*/ 2221029 h 2237474"/>
              <a:gd name="connsiteX211" fmla="*/ 812914 w 12192000"/>
              <a:gd name="connsiteY211" fmla="*/ 2202752 h 2237474"/>
              <a:gd name="connsiteX212" fmla="*/ 800195 w 12192000"/>
              <a:gd name="connsiteY212" fmla="*/ 2209407 h 2237474"/>
              <a:gd name="connsiteX213" fmla="*/ 784978 w 12192000"/>
              <a:gd name="connsiteY213" fmla="*/ 2212360 h 2237474"/>
              <a:gd name="connsiteX214" fmla="*/ 681987 w 12192000"/>
              <a:gd name="connsiteY214" fmla="*/ 2216757 h 2237474"/>
              <a:gd name="connsiteX215" fmla="*/ 669923 w 12192000"/>
              <a:gd name="connsiteY215" fmla="*/ 2211682 h 2237474"/>
              <a:gd name="connsiteX216" fmla="*/ 648680 w 12192000"/>
              <a:gd name="connsiteY216" fmla="*/ 2206229 h 2237474"/>
              <a:gd name="connsiteX217" fmla="*/ 597225 w 12192000"/>
              <a:gd name="connsiteY217" fmla="*/ 2180999 h 2237474"/>
              <a:gd name="connsiteX218" fmla="*/ 558449 w 12192000"/>
              <a:gd name="connsiteY218" fmla="*/ 2182346 h 2237474"/>
              <a:gd name="connsiteX219" fmla="*/ 550517 w 12192000"/>
              <a:gd name="connsiteY219" fmla="*/ 2182060 h 2237474"/>
              <a:gd name="connsiteX220" fmla="*/ 550309 w 12192000"/>
              <a:gd name="connsiteY220" fmla="*/ 2181825 h 2237474"/>
              <a:gd name="connsiteX221" fmla="*/ 541836 w 12192000"/>
              <a:gd name="connsiteY221" fmla="*/ 2181063 h 2237474"/>
              <a:gd name="connsiteX222" fmla="*/ 536057 w 12192000"/>
              <a:gd name="connsiteY222" fmla="*/ 2181537 h 2237474"/>
              <a:gd name="connsiteX223" fmla="*/ 520671 w 12192000"/>
              <a:gd name="connsiteY223" fmla="*/ 2180980 h 2237474"/>
              <a:gd name="connsiteX224" fmla="*/ 515024 w 12192000"/>
              <a:gd name="connsiteY224" fmla="*/ 2179258 h 2237474"/>
              <a:gd name="connsiteX225" fmla="*/ 512278 w 12192000"/>
              <a:gd name="connsiteY225" fmla="*/ 2176369 h 2237474"/>
              <a:gd name="connsiteX226" fmla="*/ 480419 w 12192000"/>
              <a:gd name="connsiteY226" fmla="*/ 2167807 h 2237474"/>
              <a:gd name="connsiteX227" fmla="*/ 413835 w 12192000"/>
              <a:gd name="connsiteY227" fmla="*/ 2156783 h 2237474"/>
              <a:gd name="connsiteX228" fmla="*/ 376513 w 12192000"/>
              <a:gd name="connsiteY228" fmla="*/ 2154014 h 2237474"/>
              <a:gd name="connsiteX229" fmla="*/ 273386 w 12192000"/>
              <a:gd name="connsiteY229" fmla="*/ 2142551 h 2237474"/>
              <a:gd name="connsiteX230" fmla="*/ 169207 w 12192000"/>
              <a:gd name="connsiteY230" fmla="*/ 2128100 h 2237474"/>
              <a:gd name="connsiteX231" fmla="*/ 93149 w 12192000"/>
              <a:gd name="connsiteY231" fmla="*/ 2105324 h 2237474"/>
              <a:gd name="connsiteX232" fmla="*/ 88109 w 12192000"/>
              <a:gd name="connsiteY232" fmla="*/ 2106704 h 2237474"/>
              <a:gd name="connsiteX233" fmla="*/ 80022 w 12192000"/>
              <a:gd name="connsiteY233" fmla="*/ 2107254 h 2237474"/>
              <a:gd name="connsiteX234" fmla="*/ 79717 w 12192000"/>
              <a:gd name="connsiteY234" fmla="*/ 2107046 h 2237474"/>
              <a:gd name="connsiteX235" fmla="*/ 72352 w 12192000"/>
              <a:gd name="connsiteY235" fmla="*/ 2107991 h 2237474"/>
              <a:gd name="connsiteX236" fmla="*/ 37645 w 12192000"/>
              <a:gd name="connsiteY236" fmla="*/ 2115401 h 2237474"/>
              <a:gd name="connsiteX237" fmla="*/ 4572 w 12192000"/>
              <a:gd name="connsiteY237" fmla="*/ 2111091 h 2237474"/>
              <a:gd name="connsiteX238" fmla="*/ 0 w 12192000"/>
              <a:gd name="connsiteY238" fmla="*/ 2110468 h 2237474"/>
              <a:gd name="connsiteX239" fmla="*/ 0 w 12192000"/>
              <a:gd name="connsiteY2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29530 w 12192000"/>
              <a:gd name="connsiteY152" fmla="*/ 1864513 h 2237474"/>
              <a:gd name="connsiteX153" fmla="*/ 3680177 w 12192000"/>
              <a:gd name="connsiteY153" fmla="*/ 1881552 h 2237474"/>
              <a:gd name="connsiteX154" fmla="*/ 3567259 w 12192000"/>
              <a:gd name="connsiteY154" fmla="*/ 1893482 h 2237474"/>
              <a:gd name="connsiteX155" fmla="*/ 3405770 w 12192000"/>
              <a:gd name="connsiteY155" fmla="*/ 1904591 h 2237474"/>
              <a:gd name="connsiteX156" fmla="*/ 3280097 w 12192000"/>
              <a:gd name="connsiteY156" fmla="*/ 1919610 h 2237474"/>
              <a:gd name="connsiteX157" fmla="*/ 3123424 w 12192000"/>
              <a:gd name="connsiteY157" fmla="*/ 1952930 h 2237474"/>
              <a:gd name="connsiteX158" fmla="*/ 3009910 w 12192000"/>
              <a:gd name="connsiteY158" fmla="*/ 1957866 h 2237474"/>
              <a:gd name="connsiteX159" fmla="*/ 2995934 w 12192000"/>
              <a:gd name="connsiteY159" fmla="*/ 1967085 h 2237474"/>
              <a:gd name="connsiteX160" fmla="*/ 2980071 w 12192000"/>
              <a:gd name="connsiteY160" fmla="*/ 1972988 h 2237474"/>
              <a:gd name="connsiteX161" fmla="*/ 2978094 w 12192000"/>
              <a:gd name="connsiteY161" fmla="*/ 1972369 h 2237474"/>
              <a:gd name="connsiteX162" fmla="*/ 2942858 w 12192000"/>
              <a:gd name="connsiteY162" fmla="*/ 1981367 h 2237474"/>
              <a:gd name="connsiteX163" fmla="*/ 2875436 w 12192000"/>
              <a:gd name="connsiteY163" fmla="*/ 1996977 h 2237474"/>
              <a:gd name="connsiteX164" fmla="*/ 2874892 w 12192000"/>
              <a:gd name="connsiteY164" fmla="*/ 1996085 h 2237474"/>
              <a:gd name="connsiteX165" fmla="*/ 2864145 w 12192000"/>
              <a:gd name="connsiteY165" fmla="*/ 1994061 h 2237474"/>
              <a:gd name="connsiteX166" fmla="*/ 2843662 w 12192000"/>
              <a:gd name="connsiteY166" fmla="*/ 1992498 h 2237474"/>
              <a:gd name="connsiteX167" fmla="*/ 2796128 w 12192000"/>
              <a:gd name="connsiteY167" fmla="*/ 1976403 h 2237474"/>
              <a:gd name="connsiteX168" fmla="*/ 2756784 w 12192000"/>
              <a:gd name="connsiteY168" fmla="*/ 1985116 h 2237474"/>
              <a:gd name="connsiteX169" fmla="*/ 2748833 w 12192000"/>
              <a:gd name="connsiteY169" fmla="*/ 1986323 h 2237474"/>
              <a:gd name="connsiteX170" fmla="*/ 2748661 w 12192000"/>
              <a:gd name="connsiteY170" fmla="*/ 1986122 h 2237474"/>
              <a:gd name="connsiteX171" fmla="*/ 2740251 w 12192000"/>
              <a:gd name="connsiteY171" fmla="*/ 1986946 h 2237474"/>
              <a:gd name="connsiteX172" fmla="*/ 2718916 w 12192000"/>
              <a:gd name="connsiteY172" fmla="*/ 1990867 h 2237474"/>
              <a:gd name="connsiteX173" fmla="*/ 2713522 w 12192000"/>
              <a:gd name="connsiteY173" fmla="*/ 1990173 h 2237474"/>
              <a:gd name="connsiteX174" fmla="*/ 2680597 w 12192000"/>
              <a:gd name="connsiteY174" fmla="*/ 1984996 h 2237474"/>
              <a:gd name="connsiteX175" fmla="*/ 2578178 w 12192000"/>
              <a:gd name="connsiteY175" fmla="*/ 1990531 h 2237474"/>
              <a:gd name="connsiteX176" fmla="*/ 2476147 w 12192000"/>
              <a:gd name="connsiteY176" fmla="*/ 1998305 h 2237474"/>
              <a:gd name="connsiteX177" fmla="*/ 2373568 w 12192000"/>
              <a:gd name="connsiteY177" fmla="*/ 2003219 h 2237474"/>
              <a:gd name="connsiteX178" fmla="*/ 2321399 w 12192000"/>
              <a:gd name="connsiteY178" fmla="*/ 1989467 h 2237474"/>
              <a:gd name="connsiteX179" fmla="*/ 2315525 w 12192000"/>
              <a:gd name="connsiteY179" fmla="*/ 1989708 h 2237474"/>
              <a:gd name="connsiteX180" fmla="*/ 2300792 w 12192000"/>
              <a:gd name="connsiteY180" fmla="*/ 1994290 h 2237474"/>
              <a:gd name="connsiteX181" fmla="*/ 2295469 w 12192000"/>
              <a:gd name="connsiteY181" fmla="*/ 1996659 h 2237474"/>
              <a:gd name="connsiteX182" fmla="*/ 2287219 w 12192000"/>
              <a:gd name="connsiteY182" fmla="*/ 1998750 h 2237474"/>
              <a:gd name="connsiteX183" fmla="*/ 2286948 w 12192000"/>
              <a:gd name="connsiteY183" fmla="*/ 1998596 h 2237474"/>
              <a:gd name="connsiteX184" fmla="*/ 2243069 w 12192000"/>
              <a:gd name="connsiteY184" fmla="*/ 2015111 h 2237474"/>
              <a:gd name="connsiteX185" fmla="*/ 2186609 w 12192000"/>
              <a:gd name="connsiteY185" fmla="*/ 2008263 h 2237474"/>
              <a:gd name="connsiteX186" fmla="*/ 2164831 w 12192000"/>
              <a:gd name="connsiteY186" fmla="*/ 2010143 h 2237474"/>
              <a:gd name="connsiteX187" fmla="*/ 2152836 w 12192000"/>
              <a:gd name="connsiteY187" fmla="*/ 2010048 h 2237474"/>
              <a:gd name="connsiteX188" fmla="*/ 2117102 w 12192000"/>
              <a:gd name="connsiteY188" fmla="*/ 2023004 h 2237474"/>
              <a:gd name="connsiteX189" fmla="*/ 2111935 w 12192000"/>
              <a:gd name="connsiteY189" fmla="*/ 2023163 h 2237474"/>
              <a:gd name="connsiteX190" fmla="*/ 2089991 w 12192000"/>
              <a:gd name="connsiteY190" fmla="*/ 2034193 h 2237474"/>
              <a:gd name="connsiteX191" fmla="*/ 2058061 w 12192000"/>
              <a:gd name="connsiteY191" fmla="*/ 2047942 h 2237474"/>
              <a:gd name="connsiteX192" fmla="*/ 2055737 w 12192000"/>
              <a:gd name="connsiteY192" fmla="*/ 2047704 h 2237474"/>
              <a:gd name="connsiteX193" fmla="*/ 2042244 w 12192000"/>
              <a:gd name="connsiteY193" fmla="*/ 2055560 h 2237474"/>
              <a:gd name="connsiteX194" fmla="*/ 1976224 w 12192000"/>
              <a:gd name="connsiteY194" fmla="*/ 2074257 h 2237474"/>
              <a:gd name="connsiteX195" fmla="*/ 1877728 w 12192000"/>
              <a:gd name="connsiteY195" fmla="*/ 2101004 h 2237474"/>
              <a:gd name="connsiteX196" fmla="*/ 1759056 w 12192000"/>
              <a:gd name="connsiteY196" fmla="*/ 2125608 h 2237474"/>
              <a:gd name="connsiteX197" fmla="*/ 1637948 w 12192000"/>
              <a:gd name="connsiteY197" fmla="*/ 2172597 h 2237474"/>
              <a:gd name="connsiteX198" fmla="*/ 1434549 w 12192000"/>
              <a:gd name="connsiteY198" fmla="*/ 2234522 h 2237474"/>
              <a:gd name="connsiteX199" fmla="*/ 1398481 w 12192000"/>
              <a:gd name="connsiteY199" fmla="*/ 2237074 h 2237474"/>
              <a:gd name="connsiteX200" fmla="*/ 1398407 w 12192000"/>
              <a:gd name="connsiteY200" fmla="*/ 2237095 h 2237474"/>
              <a:gd name="connsiteX201" fmla="*/ 1370962 w 12192000"/>
              <a:gd name="connsiteY201" fmla="*/ 2237474 h 2237474"/>
              <a:gd name="connsiteX202" fmla="*/ 1356367 w 12192000"/>
              <a:gd name="connsiteY202" fmla="*/ 2235089 h 2237474"/>
              <a:gd name="connsiteX203" fmla="*/ 1324828 w 12192000"/>
              <a:gd name="connsiteY203" fmla="*/ 2231968 h 2237474"/>
              <a:gd name="connsiteX204" fmla="*/ 1297744 w 12192000"/>
              <a:gd name="connsiteY204" fmla="*/ 2235849 h 2237474"/>
              <a:gd name="connsiteX205" fmla="*/ 1286236 w 12192000"/>
              <a:gd name="connsiteY205" fmla="*/ 2233135 h 2237474"/>
              <a:gd name="connsiteX206" fmla="*/ 1283504 w 12192000"/>
              <a:gd name="connsiteY206" fmla="*/ 2233797 h 2237474"/>
              <a:gd name="connsiteX207" fmla="*/ 1279765 w 12192000"/>
              <a:gd name="connsiteY207" fmla="*/ 2229639 h 2237474"/>
              <a:gd name="connsiteX208" fmla="*/ 1195347 w 12192000"/>
              <a:gd name="connsiteY208" fmla="*/ 2212354 h 2237474"/>
              <a:gd name="connsiteX209" fmla="*/ 970251 w 12192000"/>
              <a:gd name="connsiteY209" fmla="*/ 2221029 h 2237474"/>
              <a:gd name="connsiteX210" fmla="*/ 812914 w 12192000"/>
              <a:gd name="connsiteY210" fmla="*/ 2202752 h 2237474"/>
              <a:gd name="connsiteX211" fmla="*/ 800195 w 12192000"/>
              <a:gd name="connsiteY211" fmla="*/ 2209407 h 2237474"/>
              <a:gd name="connsiteX212" fmla="*/ 784978 w 12192000"/>
              <a:gd name="connsiteY212" fmla="*/ 2212360 h 2237474"/>
              <a:gd name="connsiteX213" fmla="*/ 681987 w 12192000"/>
              <a:gd name="connsiteY213" fmla="*/ 2216757 h 2237474"/>
              <a:gd name="connsiteX214" fmla="*/ 669923 w 12192000"/>
              <a:gd name="connsiteY214" fmla="*/ 2211682 h 2237474"/>
              <a:gd name="connsiteX215" fmla="*/ 648680 w 12192000"/>
              <a:gd name="connsiteY215" fmla="*/ 2206229 h 2237474"/>
              <a:gd name="connsiteX216" fmla="*/ 597225 w 12192000"/>
              <a:gd name="connsiteY216" fmla="*/ 2180999 h 2237474"/>
              <a:gd name="connsiteX217" fmla="*/ 558449 w 12192000"/>
              <a:gd name="connsiteY217" fmla="*/ 2182346 h 2237474"/>
              <a:gd name="connsiteX218" fmla="*/ 550517 w 12192000"/>
              <a:gd name="connsiteY218" fmla="*/ 2182060 h 2237474"/>
              <a:gd name="connsiteX219" fmla="*/ 550309 w 12192000"/>
              <a:gd name="connsiteY219" fmla="*/ 2181825 h 2237474"/>
              <a:gd name="connsiteX220" fmla="*/ 541836 w 12192000"/>
              <a:gd name="connsiteY220" fmla="*/ 2181063 h 2237474"/>
              <a:gd name="connsiteX221" fmla="*/ 536057 w 12192000"/>
              <a:gd name="connsiteY221" fmla="*/ 2181537 h 2237474"/>
              <a:gd name="connsiteX222" fmla="*/ 520671 w 12192000"/>
              <a:gd name="connsiteY222" fmla="*/ 2180980 h 2237474"/>
              <a:gd name="connsiteX223" fmla="*/ 515024 w 12192000"/>
              <a:gd name="connsiteY223" fmla="*/ 2179258 h 2237474"/>
              <a:gd name="connsiteX224" fmla="*/ 512278 w 12192000"/>
              <a:gd name="connsiteY224" fmla="*/ 2176369 h 2237474"/>
              <a:gd name="connsiteX225" fmla="*/ 480419 w 12192000"/>
              <a:gd name="connsiteY225" fmla="*/ 2167807 h 2237474"/>
              <a:gd name="connsiteX226" fmla="*/ 413835 w 12192000"/>
              <a:gd name="connsiteY226" fmla="*/ 2156783 h 2237474"/>
              <a:gd name="connsiteX227" fmla="*/ 376513 w 12192000"/>
              <a:gd name="connsiteY227" fmla="*/ 2154014 h 2237474"/>
              <a:gd name="connsiteX228" fmla="*/ 273386 w 12192000"/>
              <a:gd name="connsiteY228" fmla="*/ 2142551 h 2237474"/>
              <a:gd name="connsiteX229" fmla="*/ 169207 w 12192000"/>
              <a:gd name="connsiteY229" fmla="*/ 2128100 h 2237474"/>
              <a:gd name="connsiteX230" fmla="*/ 93149 w 12192000"/>
              <a:gd name="connsiteY230" fmla="*/ 2105324 h 2237474"/>
              <a:gd name="connsiteX231" fmla="*/ 88109 w 12192000"/>
              <a:gd name="connsiteY231" fmla="*/ 2106704 h 2237474"/>
              <a:gd name="connsiteX232" fmla="*/ 80022 w 12192000"/>
              <a:gd name="connsiteY232" fmla="*/ 2107254 h 2237474"/>
              <a:gd name="connsiteX233" fmla="*/ 79717 w 12192000"/>
              <a:gd name="connsiteY233" fmla="*/ 2107046 h 2237474"/>
              <a:gd name="connsiteX234" fmla="*/ 72352 w 12192000"/>
              <a:gd name="connsiteY234" fmla="*/ 2107991 h 2237474"/>
              <a:gd name="connsiteX235" fmla="*/ 37645 w 12192000"/>
              <a:gd name="connsiteY235" fmla="*/ 2115401 h 2237474"/>
              <a:gd name="connsiteX236" fmla="*/ 4572 w 12192000"/>
              <a:gd name="connsiteY236" fmla="*/ 2111091 h 2237474"/>
              <a:gd name="connsiteX237" fmla="*/ 0 w 12192000"/>
              <a:gd name="connsiteY237" fmla="*/ 2110468 h 2237474"/>
              <a:gd name="connsiteX238" fmla="*/ 0 w 12192000"/>
              <a:gd name="connsiteY23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29530 w 12192000"/>
              <a:gd name="connsiteY151" fmla="*/ 1864513 h 2237474"/>
              <a:gd name="connsiteX152" fmla="*/ 3680177 w 12192000"/>
              <a:gd name="connsiteY152" fmla="*/ 1881552 h 2237474"/>
              <a:gd name="connsiteX153" fmla="*/ 3567259 w 12192000"/>
              <a:gd name="connsiteY153" fmla="*/ 1893482 h 2237474"/>
              <a:gd name="connsiteX154" fmla="*/ 3405770 w 12192000"/>
              <a:gd name="connsiteY154" fmla="*/ 1904591 h 2237474"/>
              <a:gd name="connsiteX155" fmla="*/ 3280097 w 12192000"/>
              <a:gd name="connsiteY155" fmla="*/ 1919610 h 2237474"/>
              <a:gd name="connsiteX156" fmla="*/ 3123424 w 12192000"/>
              <a:gd name="connsiteY156" fmla="*/ 1952930 h 2237474"/>
              <a:gd name="connsiteX157" fmla="*/ 3009910 w 12192000"/>
              <a:gd name="connsiteY157" fmla="*/ 1957866 h 2237474"/>
              <a:gd name="connsiteX158" fmla="*/ 2995934 w 12192000"/>
              <a:gd name="connsiteY158" fmla="*/ 1967085 h 2237474"/>
              <a:gd name="connsiteX159" fmla="*/ 2980071 w 12192000"/>
              <a:gd name="connsiteY159" fmla="*/ 1972988 h 2237474"/>
              <a:gd name="connsiteX160" fmla="*/ 2978094 w 12192000"/>
              <a:gd name="connsiteY160" fmla="*/ 1972369 h 2237474"/>
              <a:gd name="connsiteX161" fmla="*/ 2942858 w 12192000"/>
              <a:gd name="connsiteY161" fmla="*/ 1981367 h 2237474"/>
              <a:gd name="connsiteX162" fmla="*/ 2875436 w 12192000"/>
              <a:gd name="connsiteY162" fmla="*/ 1996977 h 2237474"/>
              <a:gd name="connsiteX163" fmla="*/ 2874892 w 12192000"/>
              <a:gd name="connsiteY163" fmla="*/ 1996085 h 2237474"/>
              <a:gd name="connsiteX164" fmla="*/ 2864145 w 12192000"/>
              <a:gd name="connsiteY164" fmla="*/ 1994061 h 2237474"/>
              <a:gd name="connsiteX165" fmla="*/ 2843662 w 12192000"/>
              <a:gd name="connsiteY165" fmla="*/ 1992498 h 2237474"/>
              <a:gd name="connsiteX166" fmla="*/ 2796128 w 12192000"/>
              <a:gd name="connsiteY166" fmla="*/ 1976403 h 2237474"/>
              <a:gd name="connsiteX167" fmla="*/ 2756784 w 12192000"/>
              <a:gd name="connsiteY167" fmla="*/ 1985116 h 2237474"/>
              <a:gd name="connsiteX168" fmla="*/ 2748833 w 12192000"/>
              <a:gd name="connsiteY168" fmla="*/ 1986323 h 2237474"/>
              <a:gd name="connsiteX169" fmla="*/ 2748661 w 12192000"/>
              <a:gd name="connsiteY169" fmla="*/ 1986122 h 2237474"/>
              <a:gd name="connsiteX170" fmla="*/ 2740251 w 12192000"/>
              <a:gd name="connsiteY170" fmla="*/ 1986946 h 2237474"/>
              <a:gd name="connsiteX171" fmla="*/ 2718916 w 12192000"/>
              <a:gd name="connsiteY171" fmla="*/ 1990867 h 2237474"/>
              <a:gd name="connsiteX172" fmla="*/ 2713522 w 12192000"/>
              <a:gd name="connsiteY172" fmla="*/ 1990173 h 2237474"/>
              <a:gd name="connsiteX173" fmla="*/ 2680597 w 12192000"/>
              <a:gd name="connsiteY173" fmla="*/ 1984996 h 2237474"/>
              <a:gd name="connsiteX174" fmla="*/ 2578178 w 12192000"/>
              <a:gd name="connsiteY174" fmla="*/ 1990531 h 2237474"/>
              <a:gd name="connsiteX175" fmla="*/ 2476147 w 12192000"/>
              <a:gd name="connsiteY175" fmla="*/ 1998305 h 2237474"/>
              <a:gd name="connsiteX176" fmla="*/ 2373568 w 12192000"/>
              <a:gd name="connsiteY176" fmla="*/ 2003219 h 2237474"/>
              <a:gd name="connsiteX177" fmla="*/ 2321399 w 12192000"/>
              <a:gd name="connsiteY177" fmla="*/ 1989467 h 2237474"/>
              <a:gd name="connsiteX178" fmla="*/ 2315525 w 12192000"/>
              <a:gd name="connsiteY178" fmla="*/ 1989708 h 2237474"/>
              <a:gd name="connsiteX179" fmla="*/ 2300792 w 12192000"/>
              <a:gd name="connsiteY179" fmla="*/ 1994290 h 2237474"/>
              <a:gd name="connsiteX180" fmla="*/ 2295469 w 12192000"/>
              <a:gd name="connsiteY180" fmla="*/ 1996659 h 2237474"/>
              <a:gd name="connsiteX181" fmla="*/ 2287219 w 12192000"/>
              <a:gd name="connsiteY181" fmla="*/ 1998750 h 2237474"/>
              <a:gd name="connsiteX182" fmla="*/ 2286948 w 12192000"/>
              <a:gd name="connsiteY182" fmla="*/ 1998596 h 2237474"/>
              <a:gd name="connsiteX183" fmla="*/ 2243069 w 12192000"/>
              <a:gd name="connsiteY183" fmla="*/ 2015111 h 2237474"/>
              <a:gd name="connsiteX184" fmla="*/ 2186609 w 12192000"/>
              <a:gd name="connsiteY184" fmla="*/ 2008263 h 2237474"/>
              <a:gd name="connsiteX185" fmla="*/ 2164831 w 12192000"/>
              <a:gd name="connsiteY185" fmla="*/ 2010143 h 2237474"/>
              <a:gd name="connsiteX186" fmla="*/ 2152836 w 12192000"/>
              <a:gd name="connsiteY186" fmla="*/ 2010048 h 2237474"/>
              <a:gd name="connsiteX187" fmla="*/ 2117102 w 12192000"/>
              <a:gd name="connsiteY187" fmla="*/ 2023004 h 2237474"/>
              <a:gd name="connsiteX188" fmla="*/ 2111935 w 12192000"/>
              <a:gd name="connsiteY188" fmla="*/ 2023163 h 2237474"/>
              <a:gd name="connsiteX189" fmla="*/ 2089991 w 12192000"/>
              <a:gd name="connsiteY189" fmla="*/ 2034193 h 2237474"/>
              <a:gd name="connsiteX190" fmla="*/ 2058061 w 12192000"/>
              <a:gd name="connsiteY190" fmla="*/ 2047942 h 2237474"/>
              <a:gd name="connsiteX191" fmla="*/ 2055737 w 12192000"/>
              <a:gd name="connsiteY191" fmla="*/ 2047704 h 2237474"/>
              <a:gd name="connsiteX192" fmla="*/ 2042244 w 12192000"/>
              <a:gd name="connsiteY192" fmla="*/ 2055560 h 2237474"/>
              <a:gd name="connsiteX193" fmla="*/ 1976224 w 12192000"/>
              <a:gd name="connsiteY193" fmla="*/ 2074257 h 2237474"/>
              <a:gd name="connsiteX194" fmla="*/ 1877728 w 12192000"/>
              <a:gd name="connsiteY194" fmla="*/ 2101004 h 2237474"/>
              <a:gd name="connsiteX195" fmla="*/ 1759056 w 12192000"/>
              <a:gd name="connsiteY195" fmla="*/ 2125608 h 2237474"/>
              <a:gd name="connsiteX196" fmla="*/ 1637948 w 12192000"/>
              <a:gd name="connsiteY196" fmla="*/ 2172597 h 2237474"/>
              <a:gd name="connsiteX197" fmla="*/ 1434549 w 12192000"/>
              <a:gd name="connsiteY197" fmla="*/ 2234522 h 2237474"/>
              <a:gd name="connsiteX198" fmla="*/ 1398481 w 12192000"/>
              <a:gd name="connsiteY198" fmla="*/ 2237074 h 2237474"/>
              <a:gd name="connsiteX199" fmla="*/ 1398407 w 12192000"/>
              <a:gd name="connsiteY199" fmla="*/ 2237095 h 2237474"/>
              <a:gd name="connsiteX200" fmla="*/ 1370962 w 12192000"/>
              <a:gd name="connsiteY200" fmla="*/ 2237474 h 2237474"/>
              <a:gd name="connsiteX201" fmla="*/ 1356367 w 12192000"/>
              <a:gd name="connsiteY201" fmla="*/ 2235089 h 2237474"/>
              <a:gd name="connsiteX202" fmla="*/ 1324828 w 12192000"/>
              <a:gd name="connsiteY202" fmla="*/ 2231968 h 2237474"/>
              <a:gd name="connsiteX203" fmla="*/ 1297744 w 12192000"/>
              <a:gd name="connsiteY203" fmla="*/ 2235849 h 2237474"/>
              <a:gd name="connsiteX204" fmla="*/ 1286236 w 12192000"/>
              <a:gd name="connsiteY204" fmla="*/ 2233135 h 2237474"/>
              <a:gd name="connsiteX205" fmla="*/ 1283504 w 12192000"/>
              <a:gd name="connsiteY205" fmla="*/ 2233797 h 2237474"/>
              <a:gd name="connsiteX206" fmla="*/ 1279765 w 12192000"/>
              <a:gd name="connsiteY206" fmla="*/ 2229639 h 2237474"/>
              <a:gd name="connsiteX207" fmla="*/ 1195347 w 12192000"/>
              <a:gd name="connsiteY207" fmla="*/ 2212354 h 2237474"/>
              <a:gd name="connsiteX208" fmla="*/ 970251 w 12192000"/>
              <a:gd name="connsiteY208" fmla="*/ 2221029 h 2237474"/>
              <a:gd name="connsiteX209" fmla="*/ 812914 w 12192000"/>
              <a:gd name="connsiteY209" fmla="*/ 2202752 h 2237474"/>
              <a:gd name="connsiteX210" fmla="*/ 800195 w 12192000"/>
              <a:gd name="connsiteY210" fmla="*/ 2209407 h 2237474"/>
              <a:gd name="connsiteX211" fmla="*/ 784978 w 12192000"/>
              <a:gd name="connsiteY211" fmla="*/ 2212360 h 2237474"/>
              <a:gd name="connsiteX212" fmla="*/ 681987 w 12192000"/>
              <a:gd name="connsiteY212" fmla="*/ 2216757 h 2237474"/>
              <a:gd name="connsiteX213" fmla="*/ 669923 w 12192000"/>
              <a:gd name="connsiteY213" fmla="*/ 2211682 h 2237474"/>
              <a:gd name="connsiteX214" fmla="*/ 648680 w 12192000"/>
              <a:gd name="connsiteY214" fmla="*/ 2206229 h 2237474"/>
              <a:gd name="connsiteX215" fmla="*/ 597225 w 12192000"/>
              <a:gd name="connsiteY215" fmla="*/ 2180999 h 2237474"/>
              <a:gd name="connsiteX216" fmla="*/ 558449 w 12192000"/>
              <a:gd name="connsiteY216" fmla="*/ 2182346 h 2237474"/>
              <a:gd name="connsiteX217" fmla="*/ 550517 w 12192000"/>
              <a:gd name="connsiteY217" fmla="*/ 2182060 h 2237474"/>
              <a:gd name="connsiteX218" fmla="*/ 550309 w 12192000"/>
              <a:gd name="connsiteY218" fmla="*/ 2181825 h 2237474"/>
              <a:gd name="connsiteX219" fmla="*/ 541836 w 12192000"/>
              <a:gd name="connsiteY219" fmla="*/ 2181063 h 2237474"/>
              <a:gd name="connsiteX220" fmla="*/ 536057 w 12192000"/>
              <a:gd name="connsiteY220" fmla="*/ 2181537 h 2237474"/>
              <a:gd name="connsiteX221" fmla="*/ 520671 w 12192000"/>
              <a:gd name="connsiteY221" fmla="*/ 2180980 h 2237474"/>
              <a:gd name="connsiteX222" fmla="*/ 515024 w 12192000"/>
              <a:gd name="connsiteY222" fmla="*/ 2179258 h 2237474"/>
              <a:gd name="connsiteX223" fmla="*/ 512278 w 12192000"/>
              <a:gd name="connsiteY223" fmla="*/ 2176369 h 2237474"/>
              <a:gd name="connsiteX224" fmla="*/ 480419 w 12192000"/>
              <a:gd name="connsiteY224" fmla="*/ 2167807 h 2237474"/>
              <a:gd name="connsiteX225" fmla="*/ 413835 w 12192000"/>
              <a:gd name="connsiteY225" fmla="*/ 2156783 h 2237474"/>
              <a:gd name="connsiteX226" fmla="*/ 376513 w 12192000"/>
              <a:gd name="connsiteY226" fmla="*/ 2154014 h 2237474"/>
              <a:gd name="connsiteX227" fmla="*/ 273386 w 12192000"/>
              <a:gd name="connsiteY227" fmla="*/ 2142551 h 2237474"/>
              <a:gd name="connsiteX228" fmla="*/ 169207 w 12192000"/>
              <a:gd name="connsiteY228" fmla="*/ 2128100 h 2237474"/>
              <a:gd name="connsiteX229" fmla="*/ 93149 w 12192000"/>
              <a:gd name="connsiteY229" fmla="*/ 2105324 h 2237474"/>
              <a:gd name="connsiteX230" fmla="*/ 88109 w 12192000"/>
              <a:gd name="connsiteY230" fmla="*/ 2106704 h 2237474"/>
              <a:gd name="connsiteX231" fmla="*/ 80022 w 12192000"/>
              <a:gd name="connsiteY231" fmla="*/ 2107254 h 2237474"/>
              <a:gd name="connsiteX232" fmla="*/ 79717 w 12192000"/>
              <a:gd name="connsiteY232" fmla="*/ 2107046 h 2237474"/>
              <a:gd name="connsiteX233" fmla="*/ 72352 w 12192000"/>
              <a:gd name="connsiteY233" fmla="*/ 2107991 h 2237474"/>
              <a:gd name="connsiteX234" fmla="*/ 37645 w 12192000"/>
              <a:gd name="connsiteY234" fmla="*/ 2115401 h 2237474"/>
              <a:gd name="connsiteX235" fmla="*/ 4572 w 12192000"/>
              <a:gd name="connsiteY235" fmla="*/ 2111091 h 2237474"/>
              <a:gd name="connsiteX236" fmla="*/ 0 w 12192000"/>
              <a:gd name="connsiteY236" fmla="*/ 2110468 h 2237474"/>
              <a:gd name="connsiteX237" fmla="*/ 0 w 12192000"/>
              <a:gd name="connsiteY23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29530 w 12192000"/>
              <a:gd name="connsiteY150" fmla="*/ 1864513 h 2237474"/>
              <a:gd name="connsiteX151" fmla="*/ 3680177 w 12192000"/>
              <a:gd name="connsiteY151" fmla="*/ 1881552 h 2237474"/>
              <a:gd name="connsiteX152" fmla="*/ 3567259 w 12192000"/>
              <a:gd name="connsiteY152" fmla="*/ 1893482 h 2237474"/>
              <a:gd name="connsiteX153" fmla="*/ 3405770 w 12192000"/>
              <a:gd name="connsiteY153" fmla="*/ 1904591 h 2237474"/>
              <a:gd name="connsiteX154" fmla="*/ 3280097 w 12192000"/>
              <a:gd name="connsiteY154" fmla="*/ 1919610 h 2237474"/>
              <a:gd name="connsiteX155" fmla="*/ 3123424 w 12192000"/>
              <a:gd name="connsiteY155" fmla="*/ 1952930 h 2237474"/>
              <a:gd name="connsiteX156" fmla="*/ 3009910 w 12192000"/>
              <a:gd name="connsiteY156" fmla="*/ 1957866 h 2237474"/>
              <a:gd name="connsiteX157" fmla="*/ 2995934 w 12192000"/>
              <a:gd name="connsiteY157" fmla="*/ 1967085 h 2237474"/>
              <a:gd name="connsiteX158" fmla="*/ 2980071 w 12192000"/>
              <a:gd name="connsiteY158" fmla="*/ 1972988 h 2237474"/>
              <a:gd name="connsiteX159" fmla="*/ 2978094 w 12192000"/>
              <a:gd name="connsiteY159" fmla="*/ 1972369 h 2237474"/>
              <a:gd name="connsiteX160" fmla="*/ 2942858 w 12192000"/>
              <a:gd name="connsiteY160" fmla="*/ 1981367 h 2237474"/>
              <a:gd name="connsiteX161" fmla="*/ 2875436 w 12192000"/>
              <a:gd name="connsiteY161" fmla="*/ 1996977 h 2237474"/>
              <a:gd name="connsiteX162" fmla="*/ 2874892 w 12192000"/>
              <a:gd name="connsiteY162" fmla="*/ 1996085 h 2237474"/>
              <a:gd name="connsiteX163" fmla="*/ 2864145 w 12192000"/>
              <a:gd name="connsiteY163" fmla="*/ 1994061 h 2237474"/>
              <a:gd name="connsiteX164" fmla="*/ 2843662 w 12192000"/>
              <a:gd name="connsiteY164" fmla="*/ 1992498 h 2237474"/>
              <a:gd name="connsiteX165" fmla="*/ 2796128 w 12192000"/>
              <a:gd name="connsiteY165" fmla="*/ 1976403 h 2237474"/>
              <a:gd name="connsiteX166" fmla="*/ 2756784 w 12192000"/>
              <a:gd name="connsiteY166" fmla="*/ 1985116 h 2237474"/>
              <a:gd name="connsiteX167" fmla="*/ 2748833 w 12192000"/>
              <a:gd name="connsiteY167" fmla="*/ 1986323 h 2237474"/>
              <a:gd name="connsiteX168" fmla="*/ 2748661 w 12192000"/>
              <a:gd name="connsiteY168" fmla="*/ 1986122 h 2237474"/>
              <a:gd name="connsiteX169" fmla="*/ 2740251 w 12192000"/>
              <a:gd name="connsiteY169" fmla="*/ 1986946 h 2237474"/>
              <a:gd name="connsiteX170" fmla="*/ 2718916 w 12192000"/>
              <a:gd name="connsiteY170" fmla="*/ 1990867 h 2237474"/>
              <a:gd name="connsiteX171" fmla="*/ 2713522 w 12192000"/>
              <a:gd name="connsiteY171" fmla="*/ 1990173 h 2237474"/>
              <a:gd name="connsiteX172" fmla="*/ 2680597 w 12192000"/>
              <a:gd name="connsiteY172" fmla="*/ 1984996 h 2237474"/>
              <a:gd name="connsiteX173" fmla="*/ 2578178 w 12192000"/>
              <a:gd name="connsiteY173" fmla="*/ 1990531 h 2237474"/>
              <a:gd name="connsiteX174" fmla="*/ 2476147 w 12192000"/>
              <a:gd name="connsiteY174" fmla="*/ 1998305 h 2237474"/>
              <a:gd name="connsiteX175" fmla="*/ 2373568 w 12192000"/>
              <a:gd name="connsiteY175" fmla="*/ 2003219 h 2237474"/>
              <a:gd name="connsiteX176" fmla="*/ 2321399 w 12192000"/>
              <a:gd name="connsiteY176" fmla="*/ 1989467 h 2237474"/>
              <a:gd name="connsiteX177" fmla="*/ 2315525 w 12192000"/>
              <a:gd name="connsiteY177" fmla="*/ 1989708 h 2237474"/>
              <a:gd name="connsiteX178" fmla="*/ 2300792 w 12192000"/>
              <a:gd name="connsiteY178" fmla="*/ 1994290 h 2237474"/>
              <a:gd name="connsiteX179" fmla="*/ 2295469 w 12192000"/>
              <a:gd name="connsiteY179" fmla="*/ 1996659 h 2237474"/>
              <a:gd name="connsiteX180" fmla="*/ 2287219 w 12192000"/>
              <a:gd name="connsiteY180" fmla="*/ 1998750 h 2237474"/>
              <a:gd name="connsiteX181" fmla="*/ 2286948 w 12192000"/>
              <a:gd name="connsiteY181" fmla="*/ 1998596 h 2237474"/>
              <a:gd name="connsiteX182" fmla="*/ 2243069 w 12192000"/>
              <a:gd name="connsiteY182" fmla="*/ 2015111 h 2237474"/>
              <a:gd name="connsiteX183" fmla="*/ 2186609 w 12192000"/>
              <a:gd name="connsiteY183" fmla="*/ 2008263 h 2237474"/>
              <a:gd name="connsiteX184" fmla="*/ 2164831 w 12192000"/>
              <a:gd name="connsiteY184" fmla="*/ 2010143 h 2237474"/>
              <a:gd name="connsiteX185" fmla="*/ 2152836 w 12192000"/>
              <a:gd name="connsiteY185" fmla="*/ 2010048 h 2237474"/>
              <a:gd name="connsiteX186" fmla="*/ 2117102 w 12192000"/>
              <a:gd name="connsiteY186" fmla="*/ 2023004 h 2237474"/>
              <a:gd name="connsiteX187" fmla="*/ 2111935 w 12192000"/>
              <a:gd name="connsiteY187" fmla="*/ 2023163 h 2237474"/>
              <a:gd name="connsiteX188" fmla="*/ 2089991 w 12192000"/>
              <a:gd name="connsiteY188" fmla="*/ 2034193 h 2237474"/>
              <a:gd name="connsiteX189" fmla="*/ 2058061 w 12192000"/>
              <a:gd name="connsiteY189" fmla="*/ 2047942 h 2237474"/>
              <a:gd name="connsiteX190" fmla="*/ 2055737 w 12192000"/>
              <a:gd name="connsiteY190" fmla="*/ 2047704 h 2237474"/>
              <a:gd name="connsiteX191" fmla="*/ 2042244 w 12192000"/>
              <a:gd name="connsiteY191" fmla="*/ 2055560 h 2237474"/>
              <a:gd name="connsiteX192" fmla="*/ 1976224 w 12192000"/>
              <a:gd name="connsiteY192" fmla="*/ 2074257 h 2237474"/>
              <a:gd name="connsiteX193" fmla="*/ 1877728 w 12192000"/>
              <a:gd name="connsiteY193" fmla="*/ 2101004 h 2237474"/>
              <a:gd name="connsiteX194" fmla="*/ 1759056 w 12192000"/>
              <a:gd name="connsiteY194" fmla="*/ 2125608 h 2237474"/>
              <a:gd name="connsiteX195" fmla="*/ 1637948 w 12192000"/>
              <a:gd name="connsiteY195" fmla="*/ 2172597 h 2237474"/>
              <a:gd name="connsiteX196" fmla="*/ 1434549 w 12192000"/>
              <a:gd name="connsiteY196" fmla="*/ 2234522 h 2237474"/>
              <a:gd name="connsiteX197" fmla="*/ 1398481 w 12192000"/>
              <a:gd name="connsiteY197" fmla="*/ 2237074 h 2237474"/>
              <a:gd name="connsiteX198" fmla="*/ 1398407 w 12192000"/>
              <a:gd name="connsiteY198" fmla="*/ 2237095 h 2237474"/>
              <a:gd name="connsiteX199" fmla="*/ 1370962 w 12192000"/>
              <a:gd name="connsiteY199" fmla="*/ 2237474 h 2237474"/>
              <a:gd name="connsiteX200" fmla="*/ 1356367 w 12192000"/>
              <a:gd name="connsiteY200" fmla="*/ 2235089 h 2237474"/>
              <a:gd name="connsiteX201" fmla="*/ 1324828 w 12192000"/>
              <a:gd name="connsiteY201" fmla="*/ 2231968 h 2237474"/>
              <a:gd name="connsiteX202" fmla="*/ 1297744 w 12192000"/>
              <a:gd name="connsiteY202" fmla="*/ 2235849 h 2237474"/>
              <a:gd name="connsiteX203" fmla="*/ 1286236 w 12192000"/>
              <a:gd name="connsiteY203" fmla="*/ 2233135 h 2237474"/>
              <a:gd name="connsiteX204" fmla="*/ 1283504 w 12192000"/>
              <a:gd name="connsiteY204" fmla="*/ 2233797 h 2237474"/>
              <a:gd name="connsiteX205" fmla="*/ 1279765 w 12192000"/>
              <a:gd name="connsiteY205" fmla="*/ 2229639 h 2237474"/>
              <a:gd name="connsiteX206" fmla="*/ 1195347 w 12192000"/>
              <a:gd name="connsiteY206" fmla="*/ 2212354 h 2237474"/>
              <a:gd name="connsiteX207" fmla="*/ 970251 w 12192000"/>
              <a:gd name="connsiteY207" fmla="*/ 2221029 h 2237474"/>
              <a:gd name="connsiteX208" fmla="*/ 812914 w 12192000"/>
              <a:gd name="connsiteY208" fmla="*/ 2202752 h 2237474"/>
              <a:gd name="connsiteX209" fmla="*/ 800195 w 12192000"/>
              <a:gd name="connsiteY209" fmla="*/ 2209407 h 2237474"/>
              <a:gd name="connsiteX210" fmla="*/ 784978 w 12192000"/>
              <a:gd name="connsiteY210" fmla="*/ 2212360 h 2237474"/>
              <a:gd name="connsiteX211" fmla="*/ 681987 w 12192000"/>
              <a:gd name="connsiteY211" fmla="*/ 2216757 h 2237474"/>
              <a:gd name="connsiteX212" fmla="*/ 669923 w 12192000"/>
              <a:gd name="connsiteY212" fmla="*/ 2211682 h 2237474"/>
              <a:gd name="connsiteX213" fmla="*/ 648680 w 12192000"/>
              <a:gd name="connsiteY213" fmla="*/ 2206229 h 2237474"/>
              <a:gd name="connsiteX214" fmla="*/ 597225 w 12192000"/>
              <a:gd name="connsiteY214" fmla="*/ 2180999 h 2237474"/>
              <a:gd name="connsiteX215" fmla="*/ 558449 w 12192000"/>
              <a:gd name="connsiteY215" fmla="*/ 2182346 h 2237474"/>
              <a:gd name="connsiteX216" fmla="*/ 550517 w 12192000"/>
              <a:gd name="connsiteY216" fmla="*/ 2182060 h 2237474"/>
              <a:gd name="connsiteX217" fmla="*/ 550309 w 12192000"/>
              <a:gd name="connsiteY217" fmla="*/ 2181825 h 2237474"/>
              <a:gd name="connsiteX218" fmla="*/ 541836 w 12192000"/>
              <a:gd name="connsiteY218" fmla="*/ 2181063 h 2237474"/>
              <a:gd name="connsiteX219" fmla="*/ 536057 w 12192000"/>
              <a:gd name="connsiteY219" fmla="*/ 2181537 h 2237474"/>
              <a:gd name="connsiteX220" fmla="*/ 520671 w 12192000"/>
              <a:gd name="connsiteY220" fmla="*/ 2180980 h 2237474"/>
              <a:gd name="connsiteX221" fmla="*/ 515024 w 12192000"/>
              <a:gd name="connsiteY221" fmla="*/ 2179258 h 2237474"/>
              <a:gd name="connsiteX222" fmla="*/ 512278 w 12192000"/>
              <a:gd name="connsiteY222" fmla="*/ 2176369 h 2237474"/>
              <a:gd name="connsiteX223" fmla="*/ 480419 w 12192000"/>
              <a:gd name="connsiteY223" fmla="*/ 2167807 h 2237474"/>
              <a:gd name="connsiteX224" fmla="*/ 413835 w 12192000"/>
              <a:gd name="connsiteY224" fmla="*/ 2156783 h 2237474"/>
              <a:gd name="connsiteX225" fmla="*/ 376513 w 12192000"/>
              <a:gd name="connsiteY225" fmla="*/ 2154014 h 2237474"/>
              <a:gd name="connsiteX226" fmla="*/ 273386 w 12192000"/>
              <a:gd name="connsiteY226" fmla="*/ 2142551 h 2237474"/>
              <a:gd name="connsiteX227" fmla="*/ 169207 w 12192000"/>
              <a:gd name="connsiteY227" fmla="*/ 2128100 h 2237474"/>
              <a:gd name="connsiteX228" fmla="*/ 93149 w 12192000"/>
              <a:gd name="connsiteY228" fmla="*/ 2105324 h 2237474"/>
              <a:gd name="connsiteX229" fmla="*/ 88109 w 12192000"/>
              <a:gd name="connsiteY229" fmla="*/ 2106704 h 2237474"/>
              <a:gd name="connsiteX230" fmla="*/ 80022 w 12192000"/>
              <a:gd name="connsiteY230" fmla="*/ 2107254 h 2237474"/>
              <a:gd name="connsiteX231" fmla="*/ 79717 w 12192000"/>
              <a:gd name="connsiteY231" fmla="*/ 2107046 h 2237474"/>
              <a:gd name="connsiteX232" fmla="*/ 72352 w 12192000"/>
              <a:gd name="connsiteY232" fmla="*/ 2107991 h 2237474"/>
              <a:gd name="connsiteX233" fmla="*/ 37645 w 12192000"/>
              <a:gd name="connsiteY233" fmla="*/ 2115401 h 2237474"/>
              <a:gd name="connsiteX234" fmla="*/ 4572 w 12192000"/>
              <a:gd name="connsiteY234" fmla="*/ 2111091 h 2237474"/>
              <a:gd name="connsiteX235" fmla="*/ 0 w 12192000"/>
              <a:gd name="connsiteY235" fmla="*/ 2110468 h 2237474"/>
              <a:gd name="connsiteX236" fmla="*/ 0 w 12192000"/>
              <a:gd name="connsiteY23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43319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08541 w 12192000"/>
              <a:gd name="connsiteY102" fmla="*/ 1668757 h 2237474"/>
              <a:gd name="connsiteX103" fmla="*/ 6471012 w 12192000"/>
              <a:gd name="connsiteY103" fmla="*/ 1678604 h 2237474"/>
              <a:gd name="connsiteX104" fmla="*/ 6415265 w 12192000"/>
              <a:gd name="connsiteY104" fmla="*/ 1665317 h 2237474"/>
              <a:gd name="connsiteX105" fmla="*/ 6364035 w 12192000"/>
              <a:gd name="connsiteY105" fmla="*/ 1667683 h 2237474"/>
              <a:gd name="connsiteX106" fmla="*/ 6280959 w 12192000"/>
              <a:gd name="connsiteY106" fmla="*/ 1689329 h 2237474"/>
              <a:gd name="connsiteX107" fmla="*/ 6243319 w 12192000"/>
              <a:gd name="connsiteY107" fmla="*/ 1695560 h 2237474"/>
              <a:gd name="connsiteX108" fmla="*/ 6098321 w 12192000"/>
              <a:gd name="connsiteY108" fmla="*/ 1721646 h 2237474"/>
              <a:gd name="connsiteX109" fmla="*/ 5880652 w 12192000"/>
              <a:gd name="connsiteY109" fmla="*/ 1779643 h 2237474"/>
              <a:gd name="connsiteX110" fmla="*/ 5785959 w 12192000"/>
              <a:gd name="connsiteY110" fmla="*/ 1775307 h 2237474"/>
              <a:gd name="connsiteX111" fmla="*/ 5643534 w 12192000"/>
              <a:gd name="connsiteY111" fmla="*/ 1802919 h 2237474"/>
              <a:gd name="connsiteX112" fmla="*/ 5518799 w 12192000"/>
              <a:gd name="connsiteY112" fmla="*/ 1818312 h 2237474"/>
              <a:gd name="connsiteX113" fmla="*/ 5505014 w 12192000"/>
              <a:gd name="connsiteY113" fmla="*/ 1819259 h 2237474"/>
              <a:gd name="connsiteX114" fmla="*/ 5453307 w 12192000"/>
              <a:gd name="connsiteY114" fmla="*/ 1815450 h 2237474"/>
              <a:gd name="connsiteX115" fmla="*/ 5364192 w 12192000"/>
              <a:gd name="connsiteY115" fmla="*/ 1826074 h 2237474"/>
              <a:gd name="connsiteX116" fmla="*/ 5350380 w 12192000"/>
              <a:gd name="connsiteY116" fmla="*/ 1830891 h 2237474"/>
              <a:gd name="connsiteX117" fmla="*/ 5259633 w 12192000"/>
              <a:gd name="connsiteY117" fmla="*/ 1837160 h 2237474"/>
              <a:gd name="connsiteX118" fmla="*/ 5197513 w 12192000"/>
              <a:gd name="connsiteY118" fmla="*/ 1844718 h 2237474"/>
              <a:gd name="connsiteX119" fmla="*/ 5184170 w 12192000"/>
              <a:gd name="connsiteY119" fmla="*/ 1849402 h 2237474"/>
              <a:gd name="connsiteX120" fmla="*/ 5168852 w 12192000"/>
              <a:gd name="connsiteY120" fmla="*/ 1844846 h 2237474"/>
              <a:gd name="connsiteX121" fmla="*/ 5164370 w 12192000"/>
              <a:gd name="connsiteY121" fmla="*/ 1840597 h 2237474"/>
              <a:gd name="connsiteX122" fmla="*/ 5114927 w 12192000"/>
              <a:gd name="connsiteY122" fmla="*/ 1847827 h 2237474"/>
              <a:gd name="connsiteX123" fmla="*/ 5108970 w 12192000"/>
              <a:gd name="connsiteY123" fmla="*/ 1847935 h 2237474"/>
              <a:gd name="connsiteX124" fmla="*/ 5067961 w 12192000"/>
              <a:gd name="connsiteY124" fmla="*/ 1845917 h 2237474"/>
              <a:gd name="connsiteX125" fmla="*/ 5007075 w 12192000"/>
              <a:gd name="connsiteY125" fmla="*/ 1838626 h 2237474"/>
              <a:gd name="connsiteX126" fmla="*/ 4944087 w 12192000"/>
              <a:gd name="connsiteY126" fmla="*/ 1823332 h 2237474"/>
              <a:gd name="connsiteX127" fmla="*/ 4907662 w 12192000"/>
              <a:gd name="connsiteY127" fmla="*/ 1816900 h 2237474"/>
              <a:gd name="connsiteX128" fmla="*/ 4882386 w 12192000"/>
              <a:gd name="connsiteY128" fmla="*/ 1809844 h 2237474"/>
              <a:gd name="connsiteX129" fmla="*/ 4811440 w 12192000"/>
              <a:gd name="connsiteY129" fmla="*/ 1804655 h 2237474"/>
              <a:gd name="connsiteX130" fmla="*/ 4691075 w 12192000"/>
              <a:gd name="connsiteY130" fmla="*/ 1801389 h 2237474"/>
              <a:gd name="connsiteX131" fmla="*/ 4611738 w 12192000"/>
              <a:gd name="connsiteY131" fmla="*/ 1776964 h 2237474"/>
              <a:gd name="connsiteX132" fmla="*/ 4560070 w 12192000"/>
              <a:gd name="connsiteY132" fmla="*/ 1785640 h 2237474"/>
              <a:gd name="connsiteX133" fmla="*/ 4536503 w 12192000"/>
              <a:gd name="connsiteY133" fmla="*/ 1785334 h 2237474"/>
              <a:gd name="connsiteX134" fmla="*/ 4513724 w 12192000"/>
              <a:gd name="connsiteY134" fmla="*/ 1791996 h 2237474"/>
              <a:gd name="connsiteX135" fmla="*/ 4459810 w 12192000"/>
              <a:gd name="connsiteY135" fmla="*/ 1797886 h 2237474"/>
              <a:gd name="connsiteX136" fmla="*/ 4379064 w 12192000"/>
              <a:gd name="connsiteY136" fmla="*/ 1817177 h 2237474"/>
              <a:gd name="connsiteX137" fmla="*/ 4319209 w 12192000"/>
              <a:gd name="connsiteY137" fmla="*/ 1834833 h 2237474"/>
              <a:gd name="connsiteX138" fmla="*/ 4290981 w 12192000"/>
              <a:gd name="connsiteY138" fmla="*/ 1839677 h 2237474"/>
              <a:gd name="connsiteX139" fmla="*/ 4285792 w 12192000"/>
              <a:gd name="connsiteY139" fmla="*/ 1836231 h 2237474"/>
              <a:gd name="connsiteX140" fmla="*/ 4238372 w 12192000"/>
              <a:gd name="connsiteY140" fmla="*/ 1851480 h 2237474"/>
              <a:gd name="connsiteX141" fmla="*/ 4232517 w 12192000"/>
              <a:gd name="connsiteY141" fmla="*/ 1852567 h 2237474"/>
              <a:gd name="connsiteX142" fmla="*/ 4191732 w 12192000"/>
              <a:gd name="connsiteY142" fmla="*/ 1857328 h 2237474"/>
              <a:gd name="connsiteX143" fmla="*/ 4065532 w 12192000"/>
              <a:gd name="connsiteY143" fmla="*/ 1855477 h 2237474"/>
              <a:gd name="connsiteX144" fmla="*/ 4028460 w 12192000"/>
              <a:gd name="connsiteY144" fmla="*/ 1855137 h 2237474"/>
              <a:gd name="connsiteX145" fmla="*/ 4002267 w 12192000"/>
              <a:gd name="connsiteY145" fmla="*/ 1852352 h 2237474"/>
              <a:gd name="connsiteX146" fmla="*/ 3931396 w 12192000"/>
              <a:gd name="connsiteY146" fmla="*/ 1858915 h 2237474"/>
              <a:gd name="connsiteX147" fmla="*/ 3812162 w 12192000"/>
              <a:gd name="connsiteY147" fmla="*/ 1875501 h 2237474"/>
              <a:gd name="connsiteX148" fmla="*/ 3729530 w 12192000"/>
              <a:gd name="connsiteY148" fmla="*/ 1864513 h 2237474"/>
              <a:gd name="connsiteX149" fmla="*/ 3680177 w 12192000"/>
              <a:gd name="connsiteY149" fmla="*/ 1881552 h 2237474"/>
              <a:gd name="connsiteX150" fmla="*/ 3567259 w 12192000"/>
              <a:gd name="connsiteY150" fmla="*/ 1893482 h 2237474"/>
              <a:gd name="connsiteX151" fmla="*/ 3405770 w 12192000"/>
              <a:gd name="connsiteY151" fmla="*/ 1904591 h 2237474"/>
              <a:gd name="connsiteX152" fmla="*/ 3280097 w 12192000"/>
              <a:gd name="connsiteY152" fmla="*/ 1919610 h 2237474"/>
              <a:gd name="connsiteX153" fmla="*/ 3123424 w 12192000"/>
              <a:gd name="connsiteY153" fmla="*/ 1952930 h 2237474"/>
              <a:gd name="connsiteX154" fmla="*/ 3009910 w 12192000"/>
              <a:gd name="connsiteY154" fmla="*/ 1957866 h 2237474"/>
              <a:gd name="connsiteX155" fmla="*/ 2995934 w 12192000"/>
              <a:gd name="connsiteY155" fmla="*/ 1967085 h 2237474"/>
              <a:gd name="connsiteX156" fmla="*/ 2980071 w 12192000"/>
              <a:gd name="connsiteY156" fmla="*/ 1972988 h 2237474"/>
              <a:gd name="connsiteX157" fmla="*/ 2978094 w 12192000"/>
              <a:gd name="connsiteY157" fmla="*/ 1972369 h 2237474"/>
              <a:gd name="connsiteX158" fmla="*/ 2942858 w 12192000"/>
              <a:gd name="connsiteY158" fmla="*/ 1981367 h 2237474"/>
              <a:gd name="connsiteX159" fmla="*/ 2875436 w 12192000"/>
              <a:gd name="connsiteY159" fmla="*/ 1996977 h 2237474"/>
              <a:gd name="connsiteX160" fmla="*/ 2874892 w 12192000"/>
              <a:gd name="connsiteY160" fmla="*/ 1996085 h 2237474"/>
              <a:gd name="connsiteX161" fmla="*/ 2864145 w 12192000"/>
              <a:gd name="connsiteY161" fmla="*/ 1994061 h 2237474"/>
              <a:gd name="connsiteX162" fmla="*/ 2843662 w 12192000"/>
              <a:gd name="connsiteY162" fmla="*/ 1992498 h 2237474"/>
              <a:gd name="connsiteX163" fmla="*/ 2796128 w 12192000"/>
              <a:gd name="connsiteY163" fmla="*/ 1976403 h 2237474"/>
              <a:gd name="connsiteX164" fmla="*/ 2756784 w 12192000"/>
              <a:gd name="connsiteY164" fmla="*/ 1985116 h 2237474"/>
              <a:gd name="connsiteX165" fmla="*/ 2748833 w 12192000"/>
              <a:gd name="connsiteY165" fmla="*/ 1986323 h 2237474"/>
              <a:gd name="connsiteX166" fmla="*/ 2748661 w 12192000"/>
              <a:gd name="connsiteY166" fmla="*/ 1986122 h 2237474"/>
              <a:gd name="connsiteX167" fmla="*/ 2740251 w 12192000"/>
              <a:gd name="connsiteY167" fmla="*/ 1986946 h 2237474"/>
              <a:gd name="connsiteX168" fmla="*/ 2718916 w 12192000"/>
              <a:gd name="connsiteY168" fmla="*/ 1990867 h 2237474"/>
              <a:gd name="connsiteX169" fmla="*/ 2713522 w 12192000"/>
              <a:gd name="connsiteY169" fmla="*/ 1990173 h 2237474"/>
              <a:gd name="connsiteX170" fmla="*/ 2680597 w 12192000"/>
              <a:gd name="connsiteY170" fmla="*/ 1984996 h 2237474"/>
              <a:gd name="connsiteX171" fmla="*/ 2578178 w 12192000"/>
              <a:gd name="connsiteY171" fmla="*/ 1990531 h 2237474"/>
              <a:gd name="connsiteX172" fmla="*/ 2476147 w 12192000"/>
              <a:gd name="connsiteY172" fmla="*/ 1998305 h 2237474"/>
              <a:gd name="connsiteX173" fmla="*/ 2373568 w 12192000"/>
              <a:gd name="connsiteY173" fmla="*/ 2003219 h 2237474"/>
              <a:gd name="connsiteX174" fmla="*/ 2321399 w 12192000"/>
              <a:gd name="connsiteY174" fmla="*/ 1989467 h 2237474"/>
              <a:gd name="connsiteX175" fmla="*/ 2315525 w 12192000"/>
              <a:gd name="connsiteY175" fmla="*/ 1989708 h 2237474"/>
              <a:gd name="connsiteX176" fmla="*/ 2300792 w 12192000"/>
              <a:gd name="connsiteY176" fmla="*/ 1994290 h 2237474"/>
              <a:gd name="connsiteX177" fmla="*/ 2295469 w 12192000"/>
              <a:gd name="connsiteY177" fmla="*/ 1996659 h 2237474"/>
              <a:gd name="connsiteX178" fmla="*/ 2287219 w 12192000"/>
              <a:gd name="connsiteY178" fmla="*/ 1998750 h 2237474"/>
              <a:gd name="connsiteX179" fmla="*/ 2286948 w 12192000"/>
              <a:gd name="connsiteY179" fmla="*/ 1998596 h 2237474"/>
              <a:gd name="connsiteX180" fmla="*/ 2243069 w 12192000"/>
              <a:gd name="connsiteY180" fmla="*/ 2015111 h 2237474"/>
              <a:gd name="connsiteX181" fmla="*/ 2186609 w 12192000"/>
              <a:gd name="connsiteY181" fmla="*/ 2008263 h 2237474"/>
              <a:gd name="connsiteX182" fmla="*/ 2164831 w 12192000"/>
              <a:gd name="connsiteY182" fmla="*/ 2010143 h 2237474"/>
              <a:gd name="connsiteX183" fmla="*/ 2152836 w 12192000"/>
              <a:gd name="connsiteY183" fmla="*/ 2010048 h 2237474"/>
              <a:gd name="connsiteX184" fmla="*/ 2117102 w 12192000"/>
              <a:gd name="connsiteY184" fmla="*/ 2023004 h 2237474"/>
              <a:gd name="connsiteX185" fmla="*/ 2111935 w 12192000"/>
              <a:gd name="connsiteY185" fmla="*/ 2023163 h 2237474"/>
              <a:gd name="connsiteX186" fmla="*/ 2089991 w 12192000"/>
              <a:gd name="connsiteY186" fmla="*/ 2034193 h 2237474"/>
              <a:gd name="connsiteX187" fmla="*/ 2058061 w 12192000"/>
              <a:gd name="connsiteY187" fmla="*/ 2047942 h 2237474"/>
              <a:gd name="connsiteX188" fmla="*/ 2055737 w 12192000"/>
              <a:gd name="connsiteY188" fmla="*/ 2047704 h 2237474"/>
              <a:gd name="connsiteX189" fmla="*/ 2042244 w 12192000"/>
              <a:gd name="connsiteY189" fmla="*/ 2055560 h 2237474"/>
              <a:gd name="connsiteX190" fmla="*/ 1976224 w 12192000"/>
              <a:gd name="connsiteY190" fmla="*/ 2074257 h 2237474"/>
              <a:gd name="connsiteX191" fmla="*/ 1877728 w 12192000"/>
              <a:gd name="connsiteY191" fmla="*/ 2101004 h 2237474"/>
              <a:gd name="connsiteX192" fmla="*/ 1759056 w 12192000"/>
              <a:gd name="connsiteY192" fmla="*/ 2125608 h 2237474"/>
              <a:gd name="connsiteX193" fmla="*/ 1637948 w 12192000"/>
              <a:gd name="connsiteY193" fmla="*/ 2172597 h 2237474"/>
              <a:gd name="connsiteX194" fmla="*/ 1434549 w 12192000"/>
              <a:gd name="connsiteY194" fmla="*/ 2234522 h 2237474"/>
              <a:gd name="connsiteX195" fmla="*/ 1398481 w 12192000"/>
              <a:gd name="connsiteY195" fmla="*/ 2237074 h 2237474"/>
              <a:gd name="connsiteX196" fmla="*/ 1398407 w 12192000"/>
              <a:gd name="connsiteY196" fmla="*/ 2237095 h 2237474"/>
              <a:gd name="connsiteX197" fmla="*/ 1370962 w 12192000"/>
              <a:gd name="connsiteY197" fmla="*/ 2237474 h 2237474"/>
              <a:gd name="connsiteX198" fmla="*/ 1356367 w 12192000"/>
              <a:gd name="connsiteY198" fmla="*/ 2235089 h 2237474"/>
              <a:gd name="connsiteX199" fmla="*/ 1324828 w 12192000"/>
              <a:gd name="connsiteY199" fmla="*/ 2231968 h 2237474"/>
              <a:gd name="connsiteX200" fmla="*/ 1297744 w 12192000"/>
              <a:gd name="connsiteY200" fmla="*/ 2235849 h 2237474"/>
              <a:gd name="connsiteX201" fmla="*/ 1286236 w 12192000"/>
              <a:gd name="connsiteY201" fmla="*/ 2233135 h 2237474"/>
              <a:gd name="connsiteX202" fmla="*/ 1283504 w 12192000"/>
              <a:gd name="connsiteY202" fmla="*/ 2233797 h 2237474"/>
              <a:gd name="connsiteX203" fmla="*/ 1279765 w 12192000"/>
              <a:gd name="connsiteY203" fmla="*/ 2229639 h 2237474"/>
              <a:gd name="connsiteX204" fmla="*/ 1195347 w 12192000"/>
              <a:gd name="connsiteY204" fmla="*/ 2212354 h 2237474"/>
              <a:gd name="connsiteX205" fmla="*/ 970251 w 12192000"/>
              <a:gd name="connsiteY205" fmla="*/ 2221029 h 2237474"/>
              <a:gd name="connsiteX206" fmla="*/ 812914 w 12192000"/>
              <a:gd name="connsiteY206" fmla="*/ 2202752 h 2237474"/>
              <a:gd name="connsiteX207" fmla="*/ 800195 w 12192000"/>
              <a:gd name="connsiteY207" fmla="*/ 2209407 h 2237474"/>
              <a:gd name="connsiteX208" fmla="*/ 784978 w 12192000"/>
              <a:gd name="connsiteY208" fmla="*/ 2212360 h 2237474"/>
              <a:gd name="connsiteX209" fmla="*/ 681987 w 12192000"/>
              <a:gd name="connsiteY209" fmla="*/ 2216757 h 2237474"/>
              <a:gd name="connsiteX210" fmla="*/ 669923 w 12192000"/>
              <a:gd name="connsiteY210" fmla="*/ 2211682 h 2237474"/>
              <a:gd name="connsiteX211" fmla="*/ 648680 w 12192000"/>
              <a:gd name="connsiteY211" fmla="*/ 2206229 h 2237474"/>
              <a:gd name="connsiteX212" fmla="*/ 597225 w 12192000"/>
              <a:gd name="connsiteY212" fmla="*/ 2180999 h 2237474"/>
              <a:gd name="connsiteX213" fmla="*/ 558449 w 12192000"/>
              <a:gd name="connsiteY213" fmla="*/ 2182346 h 2237474"/>
              <a:gd name="connsiteX214" fmla="*/ 550517 w 12192000"/>
              <a:gd name="connsiteY214" fmla="*/ 2182060 h 2237474"/>
              <a:gd name="connsiteX215" fmla="*/ 550309 w 12192000"/>
              <a:gd name="connsiteY215" fmla="*/ 2181825 h 2237474"/>
              <a:gd name="connsiteX216" fmla="*/ 541836 w 12192000"/>
              <a:gd name="connsiteY216" fmla="*/ 2181063 h 2237474"/>
              <a:gd name="connsiteX217" fmla="*/ 536057 w 12192000"/>
              <a:gd name="connsiteY217" fmla="*/ 2181537 h 2237474"/>
              <a:gd name="connsiteX218" fmla="*/ 520671 w 12192000"/>
              <a:gd name="connsiteY218" fmla="*/ 2180980 h 2237474"/>
              <a:gd name="connsiteX219" fmla="*/ 515024 w 12192000"/>
              <a:gd name="connsiteY219" fmla="*/ 2179258 h 2237474"/>
              <a:gd name="connsiteX220" fmla="*/ 512278 w 12192000"/>
              <a:gd name="connsiteY220" fmla="*/ 2176369 h 2237474"/>
              <a:gd name="connsiteX221" fmla="*/ 480419 w 12192000"/>
              <a:gd name="connsiteY221" fmla="*/ 2167807 h 2237474"/>
              <a:gd name="connsiteX222" fmla="*/ 413835 w 12192000"/>
              <a:gd name="connsiteY222" fmla="*/ 2156783 h 2237474"/>
              <a:gd name="connsiteX223" fmla="*/ 376513 w 12192000"/>
              <a:gd name="connsiteY223" fmla="*/ 2154014 h 2237474"/>
              <a:gd name="connsiteX224" fmla="*/ 273386 w 12192000"/>
              <a:gd name="connsiteY224" fmla="*/ 2142551 h 2237474"/>
              <a:gd name="connsiteX225" fmla="*/ 169207 w 12192000"/>
              <a:gd name="connsiteY225" fmla="*/ 2128100 h 2237474"/>
              <a:gd name="connsiteX226" fmla="*/ 93149 w 12192000"/>
              <a:gd name="connsiteY226" fmla="*/ 2105324 h 2237474"/>
              <a:gd name="connsiteX227" fmla="*/ 88109 w 12192000"/>
              <a:gd name="connsiteY227" fmla="*/ 2106704 h 2237474"/>
              <a:gd name="connsiteX228" fmla="*/ 80022 w 12192000"/>
              <a:gd name="connsiteY228" fmla="*/ 2107254 h 2237474"/>
              <a:gd name="connsiteX229" fmla="*/ 79717 w 12192000"/>
              <a:gd name="connsiteY229" fmla="*/ 2107046 h 2237474"/>
              <a:gd name="connsiteX230" fmla="*/ 72352 w 12192000"/>
              <a:gd name="connsiteY230" fmla="*/ 2107991 h 2237474"/>
              <a:gd name="connsiteX231" fmla="*/ 37645 w 12192000"/>
              <a:gd name="connsiteY231" fmla="*/ 2115401 h 2237474"/>
              <a:gd name="connsiteX232" fmla="*/ 4572 w 12192000"/>
              <a:gd name="connsiteY232" fmla="*/ 2111091 h 2237474"/>
              <a:gd name="connsiteX233" fmla="*/ 0 w 12192000"/>
              <a:gd name="connsiteY233" fmla="*/ 2110468 h 2237474"/>
              <a:gd name="connsiteX234" fmla="*/ 0 w 12192000"/>
              <a:gd name="connsiteY23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16595 w 12192000"/>
              <a:gd name="connsiteY100" fmla="*/ 1667475 h 2237474"/>
              <a:gd name="connsiteX101" fmla="*/ 6508541 w 12192000"/>
              <a:gd name="connsiteY101" fmla="*/ 1668757 h 2237474"/>
              <a:gd name="connsiteX102" fmla="*/ 6471012 w 12192000"/>
              <a:gd name="connsiteY102" fmla="*/ 1678604 h 2237474"/>
              <a:gd name="connsiteX103" fmla="*/ 6415265 w 12192000"/>
              <a:gd name="connsiteY103" fmla="*/ 1665317 h 2237474"/>
              <a:gd name="connsiteX104" fmla="*/ 6364035 w 12192000"/>
              <a:gd name="connsiteY104" fmla="*/ 1667683 h 2237474"/>
              <a:gd name="connsiteX105" fmla="*/ 6280959 w 12192000"/>
              <a:gd name="connsiteY105" fmla="*/ 1689329 h 2237474"/>
              <a:gd name="connsiteX106" fmla="*/ 6243319 w 12192000"/>
              <a:gd name="connsiteY106" fmla="*/ 1695560 h 2237474"/>
              <a:gd name="connsiteX107" fmla="*/ 6098321 w 12192000"/>
              <a:gd name="connsiteY107" fmla="*/ 1721646 h 2237474"/>
              <a:gd name="connsiteX108" fmla="*/ 5880652 w 12192000"/>
              <a:gd name="connsiteY108" fmla="*/ 1779643 h 2237474"/>
              <a:gd name="connsiteX109" fmla="*/ 5785959 w 12192000"/>
              <a:gd name="connsiteY109" fmla="*/ 1775307 h 2237474"/>
              <a:gd name="connsiteX110" fmla="*/ 5643534 w 12192000"/>
              <a:gd name="connsiteY110" fmla="*/ 1802919 h 2237474"/>
              <a:gd name="connsiteX111" fmla="*/ 5518799 w 12192000"/>
              <a:gd name="connsiteY111" fmla="*/ 1818312 h 2237474"/>
              <a:gd name="connsiteX112" fmla="*/ 5505014 w 12192000"/>
              <a:gd name="connsiteY112" fmla="*/ 1819259 h 2237474"/>
              <a:gd name="connsiteX113" fmla="*/ 5453307 w 12192000"/>
              <a:gd name="connsiteY113" fmla="*/ 1815450 h 2237474"/>
              <a:gd name="connsiteX114" fmla="*/ 5364192 w 12192000"/>
              <a:gd name="connsiteY114" fmla="*/ 1826074 h 2237474"/>
              <a:gd name="connsiteX115" fmla="*/ 5350380 w 12192000"/>
              <a:gd name="connsiteY115" fmla="*/ 1830891 h 2237474"/>
              <a:gd name="connsiteX116" fmla="*/ 5259633 w 12192000"/>
              <a:gd name="connsiteY116" fmla="*/ 1837160 h 2237474"/>
              <a:gd name="connsiteX117" fmla="*/ 5197513 w 12192000"/>
              <a:gd name="connsiteY117" fmla="*/ 1844718 h 2237474"/>
              <a:gd name="connsiteX118" fmla="*/ 5184170 w 12192000"/>
              <a:gd name="connsiteY118" fmla="*/ 1849402 h 2237474"/>
              <a:gd name="connsiteX119" fmla="*/ 5168852 w 12192000"/>
              <a:gd name="connsiteY119" fmla="*/ 1844846 h 2237474"/>
              <a:gd name="connsiteX120" fmla="*/ 5164370 w 12192000"/>
              <a:gd name="connsiteY120" fmla="*/ 1840597 h 2237474"/>
              <a:gd name="connsiteX121" fmla="*/ 5114927 w 12192000"/>
              <a:gd name="connsiteY121" fmla="*/ 1847827 h 2237474"/>
              <a:gd name="connsiteX122" fmla="*/ 5108970 w 12192000"/>
              <a:gd name="connsiteY122" fmla="*/ 1847935 h 2237474"/>
              <a:gd name="connsiteX123" fmla="*/ 5067961 w 12192000"/>
              <a:gd name="connsiteY123" fmla="*/ 1845917 h 2237474"/>
              <a:gd name="connsiteX124" fmla="*/ 5007075 w 12192000"/>
              <a:gd name="connsiteY124" fmla="*/ 1838626 h 2237474"/>
              <a:gd name="connsiteX125" fmla="*/ 4944087 w 12192000"/>
              <a:gd name="connsiteY125" fmla="*/ 1823332 h 2237474"/>
              <a:gd name="connsiteX126" fmla="*/ 4907662 w 12192000"/>
              <a:gd name="connsiteY126" fmla="*/ 1816900 h 2237474"/>
              <a:gd name="connsiteX127" fmla="*/ 4882386 w 12192000"/>
              <a:gd name="connsiteY127" fmla="*/ 1809844 h 2237474"/>
              <a:gd name="connsiteX128" fmla="*/ 4811440 w 12192000"/>
              <a:gd name="connsiteY128" fmla="*/ 1804655 h 2237474"/>
              <a:gd name="connsiteX129" fmla="*/ 4691075 w 12192000"/>
              <a:gd name="connsiteY129" fmla="*/ 1801389 h 2237474"/>
              <a:gd name="connsiteX130" fmla="*/ 4611738 w 12192000"/>
              <a:gd name="connsiteY130" fmla="*/ 1776964 h 2237474"/>
              <a:gd name="connsiteX131" fmla="*/ 4560070 w 12192000"/>
              <a:gd name="connsiteY131" fmla="*/ 1785640 h 2237474"/>
              <a:gd name="connsiteX132" fmla="*/ 4536503 w 12192000"/>
              <a:gd name="connsiteY132" fmla="*/ 1785334 h 2237474"/>
              <a:gd name="connsiteX133" fmla="*/ 4513724 w 12192000"/>
              <a:gd name="connsiteY133" fmla="*/ 1791996 h 2237474"/>
              <a:gd name="connsiteX134" fmla="*/ 4459810 w 12192000"/>
              <a:gd name="connsiteY134" fmla="*/ 1797886 h 2237474"/>
              <a:gd name="connsiteX135" fmla="*/ 4379064 w 12192000"/>
              <a:gd name="connsiteY135" fmla="*/ 1817177 h 2237474"/>
              <a:gd name="connsiteX136" fmla="*/ 4319209 w 12192000"/>
              <a:gd name="connsiteY136" fmla="*/ 1834833 h 2237474"/>
              <a:gd name="connsiteX137" fmla="*/ 4290981 w 12192000"/>
              <a:gd name="connsiteY137" fmla="*/ 1839677 h 2237474"/>
              <a:gd name="connsiteX138" fmla="*/ 4285792 w 12192000"/>
              <a:gd name="connsiteY138" fmla="*/ 1836231 h 2237474"/>
              <a:gd name="connsiteX139" fmla="*/ 4238372 w 12192000"/>
              <a:gd name="connsiteY139" fmla="*/ 1851480 h 2237474"/>
              <a:gd name="connsiteX140" fmla="*/ 4232517 w 12192000"/>
              <a:gd name="connsiteY140" fmla="*/ 1852567 h 2237474"/>
              <a:gd name="connsiteX141" fmla="*/ 4191732 w 12192000"/>
              <a:gd name="connsiteY141" fmla="*/ 1857328 h 2237474"/>
              <a:gd name="connsiteX142" fmla="*/ 4065532 w 12192000"/>
              <a:gd name="connsiteY142" fmla="*/ 1855477 h 2237474"/>
              <a:gd name="connsiteX143" fmla="*/ 4028460 w 12192000"/>
              <a:gd name="connsiteY143" fmla="*/ 1855137 h 2237474"/>
              <a:gd name="connsiteX144" fmla="*/ 4002267 w 12192000"/>
              <a:gd name="connsiteY144" fmla="*/ 1852352 h 2237474"/>
              <a:gd name="connsiteX145" fmla="*/ 3931396 w 12192000"/>
              <a:gd name="connsiteY145" fmla="*/ 1858915 h 2237474"/>
              <a:gd name="connsiteX146" fmla="*/ 3812162 w 12192000"/>
              <a:gd name="connsiteY146" fmla="*/ 1875501 h 2237474"/>
              <a:gd name="connsiteX147" fmla="*/ 3729530 w 12192000"/>
              <a:gd name="connsiteY147" fmla="*/ 1864513 h 2237474"/>
              <a:gd name="connsiteX148" fmla="*/ 3680177 w 12192000"/>
              <a:gd name="connsiteY148" fmla="*/ 1881552 h 2237474"/>
              <a:gd name="connsiteX149" fmla="*/ 3567259 w 12192000"/>
              <a:gd name="connsiteY149" fmla="*/ 1893482 h 2237474"/>
              <a:gd name="connsiteX150" fmla="*/ 3405770 w 12192000"/>
              <a:gd name="connsiteY150" fmla="*/ 1904591 h 2237474"/>
              <a:gd name="connsiteX151" fmla="*/ 3280097 w 12192000"/>
              <a:gd name="connsiteY151" fmla="*/ 1919610 h 2237474"/>
              <a:gd name="connsiteX152" fmla="*/ 3123424 w 12192000"/>
              <a:gd name="connsiteY152" fmla="*/ 1952930 h 2237474"/>
              <a:gd name="connsiteX153" fmla="*/ 3009910 w 12192000"/>
              <a:gd name="connsiteY153" fmla="*/ 1957866 h 2237474"/>
              <a:gd name="connsiteX154" fmla="*/ 2995934 w 12192000"/>
              <a:gd name="connsiteY154" fmla="*/ 1967085 h 2237474"/>
              <a:gd name="connsiteX155" fmla="*/ 2980071 w 12192000"/>
              <a:gd name="connsiteY155" fmla="*/ 1972988 h 2237474"/>
              <a:gd name="connsiteX156" fmla="*/ 2978094 w 12192000"/>
              <a:gd name="connsiteY156" fmla="*/ 1972369 h 2237474"/>
              <a:gd name="connsiteX157" fmla="*/ 2942858 w 12192000"/>
              <a:gd name="connsiteY157" fmla="*/ 1981367 h 2237474"/>
              <a:gd name="connsiteX158" fmla="*/ 2875436 w 12192000"/>
              <a:gd name="connsiteY158" fmla="*/ 1996977 h 2237474"/>
              <a:gd name="connsiteX159" fmla="*/ 2874892 w 12192000"/>
              <a:gd name="connsiteY159" fmla="*/ 1996085 h 2237474"/>
              <a:gd name="connsiteX160" fmla="*/ 2864145 w 12192000"/>
              <a:gd name="connsiteY160" fmla="*/ 1994061 h 2237474"/>
              <a:gd name="connsiteX161" fmla="*/ 2843662 w 12192000"/>
              <a:gd name="connsiteY161" fmla="*/ 1992498 h 2237474"/>
              <a:gd name="connsiteX162" fmla="*/ 2796128 w 12192000"/>
              <a:gd name="connsiteY162" fmla="*/ 1976403 h 2237474"/>
              <a:gd name="connsiteX163" fmla="*/ 2756784 w 12192000"/>
              <a:gd name="connsiteY163" fmla="*/ 1985116 h 2237474"/>
              <a:gd name="connsiteX164" fmla="*/ 2748833 w 12192000"/>
              <a:gd name="connsiteY164" fmla="*/ 1986323 h 2237474"/>
              <a:gd name="connsiteX165" fmla="*/ 2748661 w 12192000"/>
              <a:gd name="connsiteY165" fmla="*/ 1986122 h 2237474"/>
              <a:gd name="connsiteX166" fmla="*/ 2740251 w 12192000"/>
              <a:gd name="connsiteY166" fmla="*/ 1986946 h 2237474"/>
              <a:gd name="connsiteX167" fmla="*/ 2718916 w 12192000"/>
              <a:gd name="connsiteY167" fmla="*/ 1990867 h 2237474"/>
              <a:gd name="connsiteX168" fmla="*/ 2713522 w 12192000"/>
              <a:gd name="connsiteY168" fmla="*/ 1990173 h 2237474"/>
              <a:gd name="connsiteX169" fmla="*/ 2680597 w 12192000"/>
              <a:gd name="connsiteY169" fmla="*/ 1984996 h 2237474"/>
              <a:gd name="connsiteX170" fmla="*/ 2578178 w 12192000"/>
              <a:gd name="connsiteY170" fmla="*/ 1990531 h 2237474"/>
              <a:gd name="connsiteX171" fmla="*/ 2476147 w 12192000"/>
              <a:gd name="connsiteY171" fmla="*/ 1998305 h 2237474"/>
              <a:gd name="connsiteX172" fmla="*/ 2373568 w 12192000"/>
              <a:gd name="connsiteY172" fmla="*/ 2003219 h 2237474"/>
              <a:gd name="connsiteX173" fmla="*/ 2321399 w 12192000"/>
              <a:gd name="connsiteY173" fmla="*/ 1989467 h 2237474"/>
              <a:gd name="connsiteX174" fmla="*/ 2315525 w 12192000"/>
              <a:gd name="connsiteY174" fmla="*/ 1989708 h 2237474"/>
              <a:gd name="connsiteX175" fmla="*/ 2300792 w 12192000"/>
              <a:gd name="connsiteY175" fmla="*/ 1994290 h 2237474"/>
              <a:gd name="connsiteX176" fmla="*/ 2295469 w 12192000"/>
              <a:gd name="connsiteY176" fmla="*/ 1996659 h 2237474"/>
              <a:gd name="connsiteX177" fmla="*/ 2287219 w 12192000"/>
              <a:gd name="connsiteY177" fmla="*/ 1998750 h 2237474"/>
              <a:gd name="connsiteX178" fmla="*/ 2286948 w 12192000"/>
              <a:gd name="connsiteY178" fmla="*/ 1998596 h 2237474"/>
              <a:gd name="connsiteX179" fmla="*/ 2243069 w 12192000"/>
              <a:gd name="connsiteY179" fmla="*/ 2015111 h 2237474"/>
              <a:gd name="connsiteX180" fmla="*/ 2186609 w 12192000"/>
              <a:gd name="connsiteY180" fmla="*/ 2008263 h 2237474"/>
              <a:gd name="connsiteX181" fmla="*/ 2164831 w 12192000"/>
              <a:gd name="connsiteY181" fmla="*/ 2010143 h 2237474"/>
              <a:gd name="connsiteX182" fmla="*/ 2152836 w 12192000"/>
              <a:gd name="connsiteY182" fmla="*/ 2010048 h 2237474"/>
              <a:gd name="connsiteX183" fmla="*/ 2117102 w 12192000"/>
              <a:gd name="connsiteY183" fmla="*/ 2023004 h 2237474"/>
              <a:gd name="connsiteX184" fmla="*/ 2111935 w 12192000"/>
              <a:gd name="connsiteY184" fmla="*/ 2023163 h 2237474"/>
              <a:gd name="connsiteX185" fmla="*/ 2089991 w 12192000"/>
              <a:gd name="connsiteY185" fmla="*/ 2034193 h 2237474"/>
              <a:gd name="connsiteX186" fmla="*/ 2058061 w 12192000"/>
              <a:gd name="connsiteY186" fmla="*/ 2047942 h 2237474"/>
              <a:gd name="connsiteX187" fmla="*/ 2055737 w 12192000"/>
              <a:gd name="connsiteY187" fmla="*/ 2047704 h 2237474"/>
              <a:gd name="connsiteX188" fmla="*/ 2042244 w 12192000"/>
              <a:gd name="connsiteY188" fmla="*/ 2055560 h 2237474"/>
              <a:gd name="connsiteX189" fmla="*/ 1976224 w 12192000"/>
              <a:gd name="connsiteY189" fmla="*/ 2074257 h 2237474"/>
              <a:gd name="connsiteX190" fmla="*/ 1877728 w 12192000"/>
              <a:gd name="connsiteY190" fmla="*/ 2101004 h 2237474"/>
              <a:gd name="connsiteX191" fmla="*/ 1759056 w 12192000"/>
              <a:gd name="connsiteY191" fmla="*/ 2125608 h 2237474"/>
              <a:gd name="connsiteX192" fmla="*/ 1637948 w 12192000"/>
              <a:gd name="connsiteY192" fmla="*/ 2172597 h 2237474"/>
              <a:gd name="connsiteX193" fmla="*/ 1434549 w 12192000"/>
              <a:gd name="connsiteY193" fmla="*/ 2234522 h 2237474"/>
              <a:gd name="connsiteX194" fmla="*/ 1398481 w 12192000"/>
              <a:gd name="connsiteY194" fmla="*/ 2237074 h 2237474"/>
              <a:gd name="connsiteX195" fmla="*/ 1398407 w 12192000"/>
              <a:gd name="connsiteY195" fmla="*/ 2237095 h 2237474"/>
              <a:gd name="connsiteX196" fmla="*/ 1370962 w 12192000"/>
              <a:gd name="connsiteY196" fmla="*/ 2237474 h 2237474"/>
              <a:gd name="connsiteX197" fmla="*/ 1356367 w 12192000"/>
              <a:gd name="connsiteY197" fmla="*/ 2235089 h 2237474"/>
              <a:gd name="connsiteX198" fmla="*/ 1324828 w 12192000"/>
              <a:gd name="connsiteY198" fmla="*/ 2231968 h 2237474"/>
              <a:gd name="connsiteX199" fmla="*/ 1297744 w 12192000"/>
              <a:gd name="connsiteY199" fmla="*/ 2235849 h 2237474"/>
              <a:gd name="connsiteX200" fmla="*/ 1286236 w 12192000"/>
              <a:gd name="connsiteY200" fmla="*/ 2233135 h 2237474"/>
              <a:gd name="connsiteX201" fmla="*/ 1283504 w 12192000"/>
              <a:gd name="connsiteY201" fmla="*/ 2233797 h 2237474"/>
              <a:gd name="connsiteX202" fmla="*/ 1279765 w 12192000"/>
              <a:gd name="connsiteY202" fmla="*/ 2229639 h 2237474"/>
              <a:gd name="connsiteX203" fmla="*/ 1195347 w 12192000"/>
              <a:gd name="connsiteY203" fmla="*/ 2212354 h 2237474"/>
              <a:gd name="connsiteX204" fmla="*/ 970251 w 12192000"/>
              <a:gd name="connsiteY204" fmla="*/ 2221029 h 2237474"/>
              <a:gd name="connsiteX205" fmla="*/ 812914 w 12192000"/>
              <a:gd name="connsiteY205" fmla="*/ 2202752 h 2237474"/>
              <a:gd name="connsiteX206" fmla="*/ 800195 w 12192000"/>
              <a:gd name="connsiteY206" fmla="*/ 2209407 h 2237474"/>
              <a:gd name="connsiteX207" fmla="*/ 784978 w 12192000"/>
              <a:gd name="connsiteY207" fmla="*/ 2212360 h 2237474"/>
              <a:gd name="connsiteX208" fmla="*/ 681987 w 12192000"/>
              <a:gd name="connsiteY208" fmla="*/ 2216757 h 2237474"/>
              <a:gd name="connsiteX209" fmla="*/ 669923 w 12192000"/>
              <a:gd name="connsiteY209" fmla="*/ 2211682 h 2237474"/>
              <a:gd name="connsiteX210" fmla="*/ 648680 w 12192000"/>
              <a:gd name="connsiteY210" fmla="*/ 2206229 h 2237474"/>
              <a:gd name="connsiteX211" fmla="*/ 597225 w 12192000"/>
              <a:gd name="connsiteY211" fmla="*/ 2180999 h 2237474"/>
              <a:gd name="connsiteX212" fmla="*/ 558449 w 12192000"/>
              <a:gd name="connsiteY212" fmla="*/ 2182346 h 2237474"/>
              <a:gd name="connsiteX213" fmla="*/ 550517 w 12192000"/>
              <a:gd name="connsiteY213" fmla="*/ 2182060 h 2237474"/>
              <a:gd name="connsiteX214" fmla="*/ 550309 w 12192000"/>
              <a:gd name="connsiteY214" fmla="*/ 2181825 h 2237474"/>
              <a:gd name="connsiteX215" fmla="*/ 541836 w 12192000"/>
              <a:gd name="connsiteY215" fmla="*/ 2181063 h 2237474"/>
              <a:gd name="connsiteX216" fmla="*/ 536057 w 12192000"/>
              <a:gd name="connsiteY216" fmla="*/ 2181537 h 2237474"/>
              <a:gd name="connsiteX217" fmla="*/ 520671 w 12192000"/>
              <a:gd name="connsiteY217" fmla="*/ 2180980 h 2237474"/>
              <a:gd name="connsiteX218" fmla="*/ 515024 w 12192000"/>
              <a:gd name="connsiteY218" fmla="*/ 2179258 h 2237474"/>
              <a:gd name="connsiteX219" fmla="*/ 512278 w 12192000"/>
              <a:gd name="connsiteY219" fmla="*/ 2176369 h 2237474"/>
              <a:gd name="connsiteX220" fmla="*/ 480419 w 12192000"/>
              <a:gd name="connsiteY220" fmla="*/ 2167807 h 2237474"/>
              <a:gd name="connsiteX221" fmla="*/ 413835 w 12192000"/>
              <a:gd name="connsiteY221" fmla="*/ 2156783 h 2237474"/>
              <a:gd name="connsiteX222" fmla="*/ 376513 w 12192000"/>
              <a:gd name="connsiteY222" fmla="*/ 2154014 h 2237474"/>
              <a:gd name="connsiteX223" fmla="*/ 273386 w 12192000"/>
              <a:gd name="connsiteY223" fmla="*/ 2142551 h 2237474"/>
              <a:gd name="connsiteX224" fmla="*/ 169207 w 12192000"/>
              <a:gd name="connsiteY224" fmla="*/ 2128100 h 2237474"/>
              <a:gd name="connsiteX225" fmla="*/ 93149 w 12192000"/>
              <a:gd name="connsiteY225" fmla="*/ 2105324 h 2237474"/>
              <a:gd name="connsiteX226" fmla="*/ 88109 w 12192000"/>
              <a:gd name="connsiteY226" fmla="*/ 2106704 h 2237474"/>
              <a:gd name="connsiteX227" fmla="*/ 80022 w 12192000"/>
              <a:gd name="connsiteY227" fmla="*/ 2107254 h 2237474"/>
              <a:gd name="connsiteX228" fmla="*/ 79717 w 12192000"/>
              <a:gd name="connsiteY228" fmla="*/ 2107046 h 2237474"/>
              <a:gd name="connsiteX229" fmla="*/ 72352 w 12192000"/>
              <a:gd name="connsiteY229" fmla="*/ 2107991 h 2237474"/>
              <a:gd name="connsiteX230" fmla="*/ 37645 w 12192000"/>
              <a:gd name="connsiteY230" fmla="*/ 2115401 h 2237474"/>
              <a:gd name="connsiteX231" fmla="*/ 4572 w 12192000"/>
              <a:gd name="connsiteY231" fmla="*/ 2111091 h 2237474"/>
              <a:gd name="connsiteX232" fmla="*/ 0 w 12192000"/>
              <a:gd name="connsiteY232" fmla="*/ 2110468 h 2237474"/>
              <a:gd name="connsiteX233" fmla="*/ 0 w 12192000"/>
              <a:gd name="connsiteY23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16595 w 12192000"/>
              <a:gd name="connsiteY99" fmla="*/ 1667475 h 2237474"/>
              <a:gd name="connsiteX100" fmla="*/ 6508541 w 12192000"/>
              <a:gd name="connsiteY100" fmla="*/ 1668757 h 2237474"/>
              <a:gd name="connsiteX101" fmla="*/ 6471012 w 12192000"/>
              <a:gd name="connsiteY101" fmla="*/ 1678604 h 2237474"/>
              <a:gd name="connsiteX102" fmla="*/ 6415265 w 12192000"/>
              <a:gd name="connsiteY102" fmla="*/ 1665317 h 2237474"/>
              <a:gd name="connsiteX103" fmla="*/ 6364035 w 12192000"/>
              <a:gd name="connsiteY103" fmla="*/ 1667683 h 2237474"/>
              <a:gd name="connsiteX104" fmla="*/ 6280959 w 12192000"/>
              <a:gd name="connsiteY104" fmla="*/ 1689329 h 2237474"/>
              <a:gd name="connsiteX105" fmla="*/ 6243319 w 12192000"/>
              <a:gd name="connsiteY105" fmla="*/ 1695560 h 2237474"/>
              <a:gd name="connsiteX106" fmla="*/ 6098321 w 12192000"/>
              <a:gd name="connsiteY106" fmla="*/ 1721646 h 2237474"/>
              <a:gd name="connsiteX107" fmla="*/ 5880652 w 12192000"/>
              <a:gd name="connsiteY107" fmla="*/ 1779643 h 2237474"/>
              <a:gd name="connsiteX108" fmla="*/ 5785959 w 12192000"/>
              <a:gd name="connsiteY108" fmla="*/ 1775307 h 2237474"/>
              <a:gd name="connsiteX109" fmla="*/ 5643534 w 12192000"/>
              <a:gd name="connsiteY109" fmla="*/ 1802919 h 2237474"/>
              <a:gd name="connsiteX110" fmla="*/ 5518799 w 12192000"/>
              <a:gd name="connsiteY110" fmla="*/ 1818312 h 2237474"/>
              <a:gd name="connsiteX111" fmla="*/ 5505014 w 12192000"/>
              <a:gd name="connsiteY111" fmla="*/ 1819259 h 2237474"/>
              <a:gd name="connsiteX112" fmla="*/ 5453307 w 12192000"/>
              <a:gd name="connsiteY112" fmla="*/ 1815450 h 2237474"/>
              <a:gd name="connsiteX113" fmla="*/ 5364192 w 12192000"/>
              <a:gd name="connsiteY113" fmla="*/ 1826074 h 2237474"/>
              <a:gd name="connsiteX114" fmla="*/ 5350380 w 12192000"/>
              <a:gd name="connsiteY114" fmla="*/ 1830891 h 2237474"/>
              <a:gd name="connsiteX115" fmla="*/ 5259633 w 12192000"/>
              <a:gd name="connsiteY115" fmla="*/ 1837160 h 2237474"/>
              <a:gd name="connsiteX116" fmla="*/ 5197513 w 12192000"/>
              <a:gd name="connsiteY116" fmla="*/ 1844718 h 2237474"/>
              <a:gd name="connsiteX117" fmla="*/ 5184170 w 12192000"/>
              <a:gd name="connsiteY117" fmla="*/ 1849402 h 2237474"/>
              <a:gd name="connsiteX118" fmla="*/ 5168852 w 12192000"/>
              <a:gd name="connsiteY118" fmla="*/ 1844846 h 2237474"/>
              <a:gd name="connsiteX119" fmla="*/ 5164370 w 12192000"/>
              <a:gd name="connsiteY119" fmla="*/ 1840597 h 2237474"/>
              <a:gd name="connsiteX120" fmla="*/ 5114927 w 12192000"/>
              <a:gd name="connsiteY120" fmla="*/ 1847827 h 2237474"/>
              <a:gd name="connsiteX121" fmla="*/ 5108970 w 12192000"/>
              <a:gd name="connsiteY121" fmla="*/ 1847935 h 2237474"/>
              <a:gd name="connsiteX122" fmla="*/ 5067961 w 12192000"/>
              <a:gd name="connsiteY122" fmla="*/ 1845917 h 2237474"/>
              <a:gd name="connsiteX123" fmla="*/ 5007075 w 12192000"/>
              <a:gd name="connsiteY123" fmla="*/ 1838626 h 2237474"/>
              <a:gd name="connsiteX124" fmla="*/ 4944087 w 12192000"/>
              <a:gd name="connsiteY124" fmla="*/ 1823332 h 2237474"/>
              <a:gd name="connsiteX125" fmla="*/ 4907662 w 12192000"/>
              <a:gd name="connsiteY125" fmla="*/ 1816900 h 2237474"/>
              <a:gd name="connsiteX126" fmla="*/ 4882386 w 12192000"/>
              <a:gd name="connsiteY126" fmla="*/ 1809844 h 2237474"/>
              <a:gd name="connsiteX127" fmla="*/ 4811440 w 12192000"/>
              <a:gd name="connsiteY127" fmla="*/ 1804655 h 2237474"/>
              <a:gd name="connsiteX128" fmla="*/ 4691075 w 12192000"/>
              <a:gd name="connsiteY128" fmla="*/ 1801389 h 2237474"/>
              <a:gd name="connsiteX129" fmla="*/ 4611738 w 12192000"/>
              <a:gd name="connsiteY129" fmla="*/ 1776964 h 2237474"/>
              <a:gd name="connsiteX130" fmla="*/ 4560070 w 12192000"/>
              <a:gd name="connsiteY130" fmla="*/ 1785640 h 2237474"/>
              <a:gd name="connsiteX131" fmla="*/ 4536503 w 12192000"/>
              <a:gd name="connsiteY131" fmla="*/ 1785334 h 2237474"/>
              <a:gd name="connsiteX132" fmla="*/ 4513724 w 12192000"/>
              <a:gd name="connsiteY132" fmla="*/ 1791996 h 2237474"/>
              <a:gd name="connsiteX133" fmla="*/ 4459810 w 12192000"/>
              <a:gd name="connsiteY133" fmla="*/ 1797886 h 2237474"/>
              <a:gd name="connsiteX134" fmla="*/ 4379064 w 12192000"/>
              <a:gd name="connsiteY134" fmla="*/ 1817177 h 2237474"/>
              <a:gd name="connsiteX135" fmla="*/ 4319209 w 12192000"/>
              <a:gd name="connsiteY135" fmla="*/ 1834833 h 2237474"/>
              <a:gd name="connsiteX136" fmla="*/ 4290981 w 12192000"/>
              <a:gd name="connsiteY136" fmla="*/ 1839677 h 2237474"/>
              <a:gd name="connsiteX137" fmla="*/ 4285792 w 12192000"/>
              <a:gd name="connsiteY137" fmla="*/ 1836231 h 2237474"/>
              <a:gd name="connsiteX138" fmla="*/ 4238372 w 12192000"/>
              <a:gd name="connsiteY138" fmla="*/ 1851480 h 2237474"/>
              <a:gd name="connsiteX139" fmla="*/ 4232517 w 12192000"/>
              <a:gd name="connsiteY139" fmla="*/ 1852567 h 2237474"/>
              <a:gd name="connsiteX140" fmla="*/ 4191732 w 12192000"/>
              <a:gd name="connsiteY140" fmla="*/ 1857328 h 2237474"/>
              <a:gd name="connsiteX141" fmla="*/ 4065532 w 12192000"/>
              <a:gd name="connsiteY141" fmla="*/ 1855477 h 2237474"/>
              <a:gd name="connsiteX142" fmla="*/ 4028460 w 12192000"/>
              <a:gd name="connsiteY142" fmla="*/ 1855137 h 2237474"/>
              <a:gd name="connsiteX143" fmla="*/ 4002267 w 12192000"/>
              <a:gd name="connsiteY143" fmla="*/ 1852352 h 2237474"/>
              <a:gd name="connsiteX144" fmla="*/ 3931396 w 12192000"/>
              <a:gd name="connsiteY144" fmla="*/ 1858915 h 2237474"/>
              <a:gd name="connsiteX145" fmla="*/ 3812162 w 12192000"/>
              <a:gd name="connsiteY145" fmla="*/ 1875501 h 2237474"/>
              <a:gd name="connsiteX146" fmla="*/ 3729530 w 12192000"/>
              <a:gd name="connsiteY146" fmla="*/ 1864513 h 2237474"/>
              <a:gd name="connsiteX147" fmla="*/ 3680177 w 12192000"/>
              <a:gd name="connsiteY147" fmla="*/ 1881552 h 2237474"/>
              <a:gd name="connsiteX148" fmla="*/ 3567259 w 12192000"/>
              <a:gd name="connsiteY148" fmla="*/ 1893482 h 2237474"/>
              <a:gd name="connsiteX149" fmla="*/ 3405770 w 12192000"/>
              <a:gd name="connsiteY149" fmla="*/ 1904591 h 2237474"/>
              <a:gd name="connsiteX150" fmla="*/ 3280097 w 12192000"/>
              <a:gd name="connsiteY150" fmla="*/ 1919610 h 2237474"/>
              <a:gd name="connsiteX151" fmla="*/ 3123424 w 12192000"/>
              <a:gd name="connsiteY151" fmla="*/ 1952930 h 2237474"/>
              <a:gd name="connsiteX152" fmla="*/ 3009910 w 12192000"/>
              <a:gd name="connsiteY152" fmla="*/ 1957866 h 2237474"/>
              <a:gd name="connsiteX153" fmla="*/ 2995934 w 12192000"/>
              <a:gd name="connsiteY153" fmla="*/ 1967085 h 2237474"/>
              <a:gd name="connsiteX154" fmla="*/ 2980071 w 12192000"/>
              <a:gd name="connsiteY154" fmla="*/ 1972988 h 2237474"/>
              <a:gd name="connsiteX155" fmla="*/ 2978094 w 12192000"/>
              <a:gd name="connsiteY155" fmla="*/ 1972369 h 2237474"/>
              <a:gd name="connsiteX156" fmla="*/ 2942858 w 12192000"/>
              <a:gd name="connsiteY156" fmla="*/ 1981367 h 2237474"/>
              <a:gd name="connsiteX157" fmla="*/ 2875436 w 12192000"/>
              <a:gd name="connsiteY157" fmla="*/ 1996977 h 2237474"/>
              <a:gd name="connsiteX158" fmla="*/ 2874892 w 12192000"/>
              <a:gd name="connsiteY158" fmla="*/ 1996085 h 2237474"/>
              <a:gd name="connsiteX159" fmla="*/ 2864145 w 12192000"/>
              <a:gd name="connsiteY159" fmla="*/ 1994061 h 2237474"/>
              <a:gd name="connsiteX160" fmla="*/ 2843662 w 12192000"/>
              <a:gd name="connsiteY160" fmla="*/ 1992498 h 2237474"/>
              <a:gd name="connsiteX161" fmla="*/ 2796128 w 12192000"/>
              <a:gd name="connsiteY161" fmla="*/ 1976403 h 2237474"/>
              <a:gd name="connsiteX162" fmla="*/ 2756784 w 12192000"/>
              <a:gd name="connsiteY162" fmla="*/ 1985116 h 2237474"/>
              <a:gd name="connsiteX163" fmla="*/ 2748833 w 12192000"/>
              <a:gd name="connsiteY163" fmla="*/ 1986323 h 2237474"/>
              <a:gd name="connsiteX164" fmla="*/ 2748661 w 12192000"/>
              <a:gd name="connsiteY164" fmla="*/ 1986122 h 2237474"/>
              <a:gd name="connsiteX165" fmla="*/ 2740251 w 12192000"/>
              <a:gd name="connsiteY165" fmla="*/ 1986946 h 2237474"/>
              <a:gd name="connsiteX166" fmla="*/ 2718916 w 12192000"/>
              <a:gd name="connsiteY166" fmla="*/ 1990867 h 2237474"/>
              <a:gd name="connsiteX167" fmla="*/ 2713522 w 12192000"/>
              <a:gd name="connsiteY167" fmla="*/ 1990173 h 2237474"/>
              <a:gd name="connsiteX168" fmla="*/ 2680597 w 12192000"/>
              <a:gd name="connsiteY168" fmla="*/ 1984996 h 2237474"/>
              <a:gd name="connsiteX169" fmla="*/ 2578178 w 12192000"/>
              <a:gd name="connsiteY169" fmla="*/ 1990531 h 2237474"/>
              <a:gd name="connsiteX170" fmla="*/ 2476147 w 12192000"/>
              <a:gd name="connsiteY170" fmla="*/ 1998305 h 2237474"/>
              <a:gd name="connsiteX171" fmla="*/ 2373568 w 12192000"/>
              <a:gd name="connsiteY171" fmla="*/ 2003219 h 2237474"/>
              <a:gd name="connsiteX172" fmla="*/ 2321399 w 12192000"/>
              <a:gd name="connsiteY172" fmla="*/ 1989467 h 2237474"/>
              <a:gd name="connsiteX173" fmla="*/ 2315525 w 12192000"/>
              <a:gd name="connsiteY173" fmla="*/ 1989708 h 2237474"/>
              <a:gd name="connsiteX174" fmla="*/ 2300792 w 12192000"/>
              <a:gd name="connsiteY174" fmla="*/ 1994290 h 2237474"/>
              <a:gd name="connsiteX175" fmla="*/ 2295469 w 12192000"/>
              <a:gd name="connsiteY175" fmla="*/ 1996659 h 2237474"/>
              <a:gd name="connsiteX176" fmla="*/ 2287219 w 12192000"/>
              <a:gd name="connsiteY176" fmla="*/ 1998750 h 2237474"/>
              <a:gd name="connsiteX177" fmla="*/ 2286948 w 12192000"/>
              <a:gd name="connsiteY177" fmla="*/ 1998596 h 2237474"/>
              <a:gd name="connsiteX178" fmla="*/ 2243069 w 12192000"/>
              <a:gd name="connsiteY178" fmla="*/ 2015111 h 2237474"/>
              <a:gd name="connsiteX179" fmla="*/ 2186609 w 12192000"/>
              <a:gd name="connsiteY179" fmla="*/ 2008263 h 2237474"/>
              <a:gd name="connsiteX180" fmla="*/ 2164831 w 12192000"/>
              <a:gd name="connsiteY180" fmla="*/ 2010143 h 2237474"/>
              <a:gd name="connsiteX181" fmla="*/ 2152836 w 12192000"/>
              <a:gd name="connsiteY181" fmla="*/ 2010048 h 2237474"/>
              <a:gd name="connsiteX182" fmla="*/ 2117102 w 12192000"/>
              <a:gd name="connsiteY182" fmla="*/ 2023004 h 2237474"/>
              <a:gd name="connsiteX183" fmla="*/ 2111935 w 12192000"/>
              <a:gd name="connsiteY183" fmla="*/ 2023163 h 2237474"/>
              <a:gd name="connsiteX184" fmla="*/ 2089991 w 12192000"/>
              <a:gd name="connsiteY184" fmla="*/ 2034193 h 2237474"/>
              <a:gd name="connsiteX185" fmla="*/ 2058061 w 12192000"/>
              <a:gd name="connsiteY185" fmla="*/ 2047942 h 2237474"/>
              <a:gd name="connsiteX186" fmla="*/ 2055737 w 12192000"/>
              <a:gd name="connsiteY186" fmla="*/ 2047704 h 2237474"/>
              <a:gd name="connsiteX187" fmla="*/ 2042244 w 12192000"/>
              <a:gd name="connsiteY187" fmla="*/ 2055560 h 2237474"/>
              <a:gd name="connsiteX188" fmla="*/ 1976224 w 12192000"/>
              <a:gd name="connsiteY188" fmla="*/ 2074257 h 2237474"/>
              <a:gd name="connsiteX189" fmla="*/ 1877728 w 12192000"/>
              <a:gd name="connsiteY189" fmla="*/ 2101004 h 2237474"/>
              <a:gd name="connsiteX190" fmla="*/ 1759056 w 12192000"/>
              <a:gd name="connsiteY190" fmla="*/ 2125608 h 2237474"/>
              <a:gd name="connsiteX191" fmla="*/ 1637948 w 12192000"/>
              <a:gd name="connsiteY191" fmla="*/ 2172597 h 2237474"/>
              <a:gd name="connsiteX192" fmla="*/ 1434549 w 12192000"/>
              <a:gd name="connsiteY192" fmla="*/ 2234522 h 2237474"/>
              <a:gd name="connsiteX193" fmla="*/ 1398481 w 12192000"/>
              <a:gd name="connsiteY193" fmla="*/ 2237074 h 2237474"/>
              <a:gd name="connsiteX194" fmla="*/ 1398407 w 12192000"/>
              <a:gd name="connsiteY194" fmla="*/ 2237095 h 2237474"/>
              <a:gd name="connsiteX195" fmla="*/ 1370962 w 12192000"/>
              <a:gd name="connsiteY195" fmla="*/ 2237474 h 2237474"/>
              <a:gd name="connsiteX196" fmla="*/ 1356367 w 12192000"/>
              <a:gd name="connsiteY196" fmla="*/ 2235089 h 2237474"/>
              <a:gd name="connsiteX197" fmla="*/ 1324828 w 12192000"/>
              <a:gd name="connsiteY197" fmla="*/ 2231968 h 2237474"/>
              <a:gd name="connsiteX198" fmla="*/ 1297744 w 12192000"/>
              <a:gd name="connsiteY198" fmla="*/ 2235849 h 2237474"/>
              <a:gd name="connsiteX199" fmla="*/ 1286236 w 12192000"/>
              <a:gd name="connsiteY199" fmla="*/ 2233135 h 2237474"/>
              <a:gd name="connsiteX200" fmla="*/ 1283504 w 12192000"/>
              <a:gd name="connsiteY200" fmla="*/ 2233797 h 2237474"/>
              <a:gd name="connsiteX201" fmla="*/ 1279765 w 12192000"/>
              <a:gd name="connsiteY201" fmla="*/ 2229639 h 2237474"/>
              <a:gd name="connsiteX202" fmla="*/ 1195347 w 12192000"/>
              <a:gd name="connsiteY202" fmla="*/ 2212354 h 2237474"/>
              <a:gd name="connsiteX203" fmla="*/ 970251 w 12192000"/>
              <a:gd name="connsiteY203" fmla="*/ 2221029 h 2237474"/>
              <a:gd name="connsiteX204" fmla="*/ 812914 w 12192000"/>
              <a:gd name="connsiteY204" fmla="*/ 2202752 h 2237474"/>
              <a:gd name="connsiteX205" fmla="*/ 800195 w 12192000"/>
              <a:gd name="connsiteY205" fmla="*/ 2209407 h 2237474"/>
              <a:gd name="connsiteX206" fmla="*/ 784978 w 12192000"/>
              <a:gd name="connsiteY206" fmla="*/ 2212360 h 2237474"/>
              <a:gd name="connsiteX207" fmla="*/ 681987 w 12192000"/>
              <a:gd name="connsiteY207" fmla="*/ 2216757 h 2237474"/>
              <a:gd name="connsiteX208" fmla="*/ 669923 w 12192000"/>
              <a:gd name="connsiteY208" fmla="*/ 2211682 h 2237474"/>
              <a:gd name="connsiteX209" fmla="*/ 648680 w 12192000"/>
              <a:gd name="connsiteY209" fmla="*/ 2206229 h 2237474"/>
              <a:gd name="connsiteX210" fmla="*/ 597225 w 12192000"/>
              <a:gd name="connsiteY210" fmla="*/ 2180999 h 2237474"/>
              <a:gd name="connsiteX211" fmla="*/ 558449 w 12192000"/>
              <a:gd name="connsiteY211" fmla="*/ 2182346 h 2237474"/>
              <a:gd name="connsiteX212" fmla="*/ 550517 w 12192000"/>
              <a:gd name="connsiteY212" fmla="*/ 2182060 h 2237474"/>
              <a:gd name="connsiteX213" fmla="*/ 550309 w 12192000"/>
              <a:gd name="connsiteY213" fmla="*/ 2181825 h 2237474"/>
              <a:gd name="connsiteX214" fmla="*/ 541836 w 12192000"/>
              <a:gd name="connsiteY214" fmla="*/ 2181063 h 2237474"/>
              <a:gd name="connsiteX215" fmla="*/ 536057 w 12192000"/>
              <a:gd name="connsiteY215" fmla="*/ 2181537 h 2237474"/>
              <a:gd name="connsiteX216" fmla="*/ 520671 w 12192000"/>
              <a:gd name="connsiteY216" fmla="*/ 2180980 h 2237474"/>
              <a:gd name="connsiteX217" fmla="*/ 515024 w 12192000"/>
              <a:gd name="connsiteY217" fmla="*/ 2179258 h 2237474"/>
              <a:gd name="connsiteX218" fmla="*/ 512278 w 12192000"/>
              <a:gd name="connsiteY218" fmla="*/ 2176369 h 2237474"/>
              <a:gd name="connsiteX219" fmla="*/ 480419 w 12192000"/>
              <a:gd name="connsiteY219" fmla="*/ 2167807 h 2237474"/>
              <a:gd name="connsiteX220" fmla="*/ 413835 w 12192000"/>
              <a:gd name="connsiteY220" fmla="*/ 2156783 h 2237474"/>
              <a:gd name="connsiteX221" fmla="*/ 376513 w 12192000"/>
              <a:gd name="connsiteY221" fmla="*/ 2154014 h 2237474"/>
              <a:gd name="connsiteX222" fmla="*/ 273386 w 12192000"/>
              <a:gd name="connsiteY222" fmla="*/ 2142551 h 2237474"/>
              <a:gd name="connsiteX223" fmla="*/ 169207 w 12192000"/>
              <a:gd name="connsiteY223" fmla="*/ 2128100 h 2237474"/>
              <a:gd name="connsiteX224" fmla="*/ 93149 w 12192000"/>
              <a:gd name="connsiteY224" fmla="*/ 2105324 h 2237474"/>
              <a:gd name="connsiteX225" fmla="*/ 88109 w 12192000"/>
              <a:gd name="connsiteY225" fmla="*/ 2106704 h 2237474"/>
              <a:gd name="connsiteX226" fmla="*/ 80022 w 12192000"/>
              <a:gd name="connsiteY226" fmla="*/ 2107254 h 2237474"/>
              <a:gd name="connsiteX227" fmla="*/ 79717 w 12192000"/>
              <a:gd name="connsiteY227" fmla="*/ 2107046 h 2237474"/>
              <a:gd name="connsiteX228" fmla="*/ 72352 w 12192000"/>
              <a:gd name="connsiteY228" fmla="*/ 2107991 h 2237474"/>
              <a:gd name="connsiteX229" fmla="*/ 37645 w 12192000"/>
              <a:gd name="connsiteY229" fmla="*/ 2115401 h 2237474"/>
              <a:gd name="connsiteX230" fmla="*/ 4572 w 12192000"/>
              <a:gd name="connsiteY230" fmla="*/ 2111091 h 2237474"/>
              <a:gd name="connsiteX231" fmla="*/ 0 w 12192000"/>
              <a:gd name="connsiteY231" fmla="*/ 2110468 h 2237474"/>
              <a:gd name="connsiteX232" fmla="*/ 0 w 12192000"/>
              <a:gd name="connsiteY23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16595 w 12192000"/>
              <a:gd name="connsiteY98" fmla="*/ 1667475 h 2237474"/>
              <a:gd name="connsiteX99" fmla="*/ 6508541 w 12192000"/>
              <a:gd name="connsiteY99" fmla="*/ 1668757 h 2237474"/>
              <a:gd name="connsiteX100" fmla="*/ 6471012 w 12192000"/>
              <a:gd name="connsiteY100" fmla="*/ 1678604 h 2237474"/>
              <a:gd name="connsiteX101" fmla="*/ 6415265 w 12192000"/>
              <a:gd name="connsiteY101" fmla="*/ 1665317 h 2237474"/>
              <a:gd name="connsiteX102" fmla="*/ 6364035 w 12192000"/>
              <a:gd name="connsiteY102" fmla="*/ 1667683 h 2237474"/>
              <a:gd name="connsiteX103" fmla="*/ 6280959 w 12192000"/>
              <a:gd name="connsiteY103" fmla="*/ 1689329 h 2237474"/>
              <a:gd name="connsiteX104" fmla="*/ 6243319 w 12192000"/>
              <a:gd name="connsiteY104" fmla="*/ 1695560 h 2237474"/>
              <a:gd name="connsiteX105" fmla="*/ 6098321 w 12192000"/>
              <a:gd name="connsiteY105" fmla="*/ 1721646 h 2237474"/>
              <a:gd name="connsiteX106" fmla="*/ 5880652 w 12192000"/>
              <a:gd name="connsiteY106" fmla="*/ 1779643 h 2237474"/>
              <a:gd name="connsiteX107" fmla="*/ 5785959 w 12192000"/>
              <a:gd name="connsiteY107" fmla="*/ 1775307 h 2237474"/>
              <a:gd name="connsiteX108" fmla="*/ 5643534 w 12192000"/>
              <a:gd name="connsiteY108" fmla="*/ 1802919 h 2237474"/>
              <a:gd name="connsiteX109" fmla="*/ 5518799 w 12192000"/>
              <a:gd name="connsiteY109" fmla="*/ 1818312 h 2237474"/>
              <a:gd name="connsiteX110" fmla="*/ 5505014 w 12192000"/>
              <a:gd name="connsiteY110" fmla="*/ 1819259 h 2237474"/>
              <a:gd name="connsiteX111" fmla="*/ 5453307 w 12192000"/>
              <a:gd name="connsiteY111" fmla="*/ 1815450 h 2237474"/>
              <a:gd name="connsiteX112" fmla="*/ 5364192 w 12192000"/>
              <a:gd name="connsiteY112" fmla="*/ 1826074 h 2237474"/>
              <a:gd name="connsiteX113" fmla="*/ 5350380 w 12192000"/>
              <a:gd name="connsiteY113" fmla="*/ 1830891 h 2237474"/>
              <a:gd name="connsiteX114" fmla="*/ 5259633 w 12192000"/>
              <a:gd name="connsiteY114" fmla="*/ 1837160 h 2237474"/>
              <a:gd name="connsiteX115" fmla="*/ 5197513 w 12192000"/>
              <a:gd name="connsiteY115" fmla="*/ 1844718 h 2237474"/>
              <a:gd name="connsiteX116" fmla="*/ 5184170 w 12192000"/>
              <a:gd name="connsiteY116" fmla="*/ 1849402 h 2237474"/>
              <a:gd name="connsiteX117" fmla="*/ 5168852 w 12192000"/>
              <a:gd name="connsiteY117" fmla="*/ 1844846 h 2237474"/>
              <a:gd name="connsiteX118" fmla="*/ 5164370 w 12192000"/>
              <a:gd name="connsiteY118" fmla="*/ 1840597 h 2237474"/>
              <a:gd name="connsiteX119" fmla="*/ 5114927 w 12192000"/>
              <a:gd name="connsiteY119" fmla="*/ 1847827 h 2237474"/>
              <a:gd name="connsiteX120" fmla="*/ 5108970 w 12192000"/>
              <a:gd name="connsiteY120" fmla="*/ 1847935 h 2237474"/>
              <a:gd name="connsiteX121" fmla="*/ 5067961 w 12192000"/>
              <a:gd name="connsiteY121" fmla="*/ 1845917 h 2237474"/>
              <a:gd name="connsiteX122" fmla="*/ 5007075 w 12192000"/>
              <a:gd name="connsiteY122" fmla="*/ 1838626 h 2237474"/>
              <a:gd name="connsiteX123" fmla="*/ 4944087 w 12192000"/>
              <a:gd name="connsiteY123" fmla="*/ 1823332 h 2237474"/>
              <a:gd name="connsiteX124" fmla="*/ 4907662 w 12192000"/>
              <a:gd name="connsiteY124" fmla="*/ 1816900 h 2237474"/>
              <a:gd name="connsiteX125" fmla="*/ 4882386 w 12192000"/>
              <a:gd name="connsiteY125" fmla="*/ 1809844 h 2237474"/>
              <a:gd name="connsiteX126" fmla="*/ 4811440 w 12192000"/>
              <a:gd name="connsiteY126" fmla="*/ 1804655 h 2237474"/>
              <a:gd name="connsiteX127" fmla="*/ 4691075 w 12192000"/>
              <a:gd name="connsiteY127" fmla="*/ 1801389 h 2237474"/>
              <a:gd name="connsiteX128" fmla="*/ 4611738 w 12192000"/>
              <a:gd name="connsiteY128" fmla="*/ 1776964 h 2237474"/>
              <a:gd name="connsiteX129" fmla="*/ 4560070 w 12192000"/>
              <a:gd name="connsiteY129" fmla="*/ 1785640 h 2237474"/>
              <a:gd name="connsiteX130" fmla="*/ 4536503 w 12192000"/>
              <a:gd name="connsiteY130" fmla="*/ 1785334 h 2237474"/>
              <a:gd name="connsiteX131" fmla="*/ 4513724 w 12192000"/>
              <a:gd name="connsiteY131" fmla="*/ 1791996 h 2237474"/>
              <a:gd name="connsiteX132" fmla="*/ 4459810 w 12192000"/>
              <a:gd name="connsiteY132" fmla="*/ 1797886 h 2237474"/>
              <a:gd name="connsiteX133" fmla="*/ 4379064 w 12192000"/>
              <a:gd name="connsiteY133" fmla="*/ 1817177 h 2237474"/>
              <a:gd name="connsiteX134" fmla="*/ 4319209 w 12192000"/>
              <a:gd name="connsiteY134" fmla="*/ 1834833 h 2237474"/>
              <a:gd name="connsiteX135" fmla="*/ 4290981 w 12192000"/>
              <a:gd name="connsiteY135" fmla="*/ 1839677 h 2237474"/>
              <a:gd name="connsiteX136" fmla="*/ 4285792 w 12192000"/>
              <a:gd name="connsiteY136" fmla="*/ 1836231 h 2237474"/>
              <a:gd name="connsiteX137" fmla="*/ 4238372 w 12192000"/>
              <a:gd name="connsiteY137" fmla="*/ 1851480 h 2237474"/>
              <a:gd name="connsiteX138" fmla="*/ 4232517 w 12192000"/>
              <a:gd name="connsiteY138" fmla="*/ 1852567 h 2237474"/>
              <a:gd name="connsiteX139" fmla="*/ 4191732 w 12192000"/>
              <a:gd name="connsiteY139" fmla="*/ 1857328 h 2237474"/>
              <a:gd name="connsiteX140" fmla="*/ 4065532 w 12192000"/>
              <a:gd name="connsiteY140" fmla="*/ 1855477 h 2237474"/>
              <a:gd name="connsiteX141" fmla="*/ 4028460 w 12192000"/>
              <a:gd name="connsiteY141" fmla="*/ 1855137 h 2237474"/>
              <a:gd name="connsiteX142" fmla="*/ 4002267 w 12192000"/>
              <a:gd name="connsiteY142" fmla="*/ 1852352 h 2237474"/>
              <a:gd name="connsiteX143" fmla="*/ 3931396 w 12192000"/>
              <a:gd name="connsiteY143" fmla="*/ 1858915 h 2237474"/>
              <a:gd name="connsiteX144" fmla="*/ 3812162 w 12192000"/>
              <a:gd name="connsiteY144" fmla="*/ 1875501 h 2237474"/>
              <a:gd name="connsiteX145" fmla="*/ 3729530 w 12192000"/>
              <a:gd name="connsiteY145" fmla="*/ 1864513 h 2237474"/>
              <a:gd name="connsiteX146" fmla="*/ 3680177 w 12192000"/>
              <a:gd name="connsiteY146" fmla="*/ 1881552 h 2237474"/>
              <a:gd name="connsiteX147" fmla="*/ 3567259 w 12192000"/>
              <a:gd name="connsiteY147" fmla="*/ 1893482 h 2237474"/>
              <a:gd name="connsiteX148" fmla="*/ 3405770 w 12192000"/>
              <a:gd name="connsiteY148" fmla="*/ 1904591 h 2237474"/>
              <a:gd name="connsiteX149" fmla="*/ 3280097 w 12192000"/>
              <a:gd name="connsiteY149" fmla="*/ 1919610 h 2237474"/>
              <a:gd name="connsiteX150" fmla="*/ 3123424 w 12192000"/>
              <a:gd name="connsiteY150" fmla="*/ 1952930 h 2237474"/>
              <a:gd name="connsiteX151" fmla="*/ 3009910 w 12192000"/>
              <a:gd name="connsiteY151" fmla="*/ 1957866 h 2237474"/>
              <a:gd name="connsiteX152" fmla="*/ 2995934 w 12192000"/>
              <a:gd name="connsiteY152" fmla="*/ 1967085 h 2237474"/>
              <a:gd name="connsiteX153" fmla="*/ 2980071 w 12192000"/>
              <a:gd name="connsiteY153" fmla="*/ 1972988 h 2237474"/>
              <a:gd name="connsiteX154" fmla="*/ 2978094 w 12192000"/>
              <a:gd name="connsiteY154" fmla="*/ 1972369 h 2237474"/>
              <a:gd name="connsiteX155" fmla="*/ 2942858 w 12192000"/>
              <a:gd name="connsiteY155" fmla="*/ 1981367 h 2237474"/>
              <a:gd name="connsiteX156" fmla="*/ 2875436 w 12192000"/>
              <a:gd name="connsiteY156" fmla="*/ 1996977 h 2237474"/>
              <a:gd name="connsiteX157" fmla="*/ 2874892 w 12192000"/>
              <a:gd name="connsiteY157" fmla="*/ 1996085 h 2237474"/>
              <a:gd name="connsiteX158" fmla="*/ 2864145 w 12192000"/>
              <a:gd name="connsiteY158" fmla="*/ 1994061 h 2237474"/>
              <a:gd name="connsiteX159" fmla="*/ 2843662 w 12192000"/>
              <a:gd name="connsiteY159" fmla="*/ 1992498 h 2237474"/>
              <a:gd name="connsiteX160" fmla="*/ 2796128 w 12192000"/>
              <a:gd name="connsiteY160" fmla="*/ 1976403 h 2237474"/>
              <a:gd name="connsiteX161" fmla="*/ 2756784 w 12192000"/>
              <a:gd name="connsiteY161" fmla="*/ 1985116 h 2237474"/>
              <a:gd name="connsiteX162" fmla="*/ 2748833 w 12192000"/>
              <a:gd name="connsiteY162" fmla="*/ 1986323 h 2237474"/>
              <a:gd name="connsiteX163" fmla="*/ 2748661 w 12192000"/>
              <a:gd name="connsiteY163" fmla="*/ 1986122 h 2237474"/>
              <a:gd name="connsiteX164" fmla="*/ 2740251 w 12192000"/>
              <a:gd name="connsiteY164" fmla="*/ 1986946 h 2237474"/>
              <a:gd name="connsiteX165" fmla="*/ 2718916 w 12192000"/>
              <a:gd name="connsiteY165" fmla="*/ 1990867 h 2237474"/>
              <a:gd name="connsiteX166" fmla="*/ 2713522 w 12192000"/>
              <a:gd name="connsiteY166" fmla="*/ 1990173 h 2237474"/>
              <a:gd name="connsiteX167" fmla="*/ 2680597 w 12192000"/>
              <a:gd name="connsiteY167" fmla="*/ 1984996 h 2237474"/>
              <a:gd name="connsiteX168" fmla="*/ 2578178 w 12192000"/>
              <a:gd name="connsiteY168" fmla="*/ 1990531 h 2237474"/>
              <a:gd name="connsiteX169" fmla="*/ 2476147 w 12192000"/>
              <a:gd name="connsiteY169" fmla="*/ 1998305 h 2237474"/>
              <a:gd name="connsiteX170" fmla="*/ 2373568 w 12192000"/>
              <a:gd name="connsiteY170" fmla="*/ 2003219 h 2237474"/>
              <a:gd name="connsiteX171" fmla="*/ 2321399 w 12192000"/>
              <a:gd name="connsiteY171" fmla="*/ 1989467 h 2237474"/>
              <a:gd name="connsiteX172" fmla="*/ 2315525 w 12192000"/>
              <a:gd name="connsiteY172" fmla="*/ 1989708 h 2237474"/>
              <a:gd name="connsiteX173" fmla="*/ 2300792 w 12192000"/>
              <a:gd name="connsiteY173" fmla="*/ 1994290 h 2237474"/>
              <a:gd name="connsiteX174" fmla="*/ 2295469 w 12192000"/>
              <a:gd name="connsiteY174" fmla="*/ 1996659 h 2237474"/>
              <a:gd name="connsiteX175" fmla="*/ 2287219 w 12192000"/>
              <a:gd name="connsiteY175" fmla="*/ 1998750 h 2237474"/>
              <a:gd name="connsiteX176" fmla="*/ 2286948 w 12192000"/>
              <a:gd name="connsiteY176" fmla="*/ 1998596 h 2237474"/>
              <a:gd name="connsiteX177" fmla="*/ 2243069 w 12192000"/>
              <a:gd name="connsiteY177" fmla="*/ 2015111 h 2237474"/>
              <a:gd name="connsiteX178" fmla="*/ 2186609 w 12192000"/>
              <a:gd name="connsiteY178" fmla="*/ 2008263 h 2237474"/>
              <a:gd name="connsiteX179" fmla="*/ 2164831 w 12192000"/>
              <a:gd name="connsiteY179" fmla="*/ 2010143 h 2237474"/>
              <a:gd name="connsiteX180" fmla="*/ 2152836 w 12192000"/>
              <a:gd name="connsiteY180" fmla="*/ 2010048 h 2237474"/>
              <a:gd name="connsiteX181" fmla="*/ 2117102 w 12192000"/>
              <a:gd name="connsiteY181" fmla="*/ 2023004 h 2237474"/>
              <a:gd name="connsiteX182" fmla="*/ 2111935 w 12192000"/>
              <a:gd name="connsiteY182" fmla="*/ 2023163 h 2237474"/>
              <a:gd name="connsiteX183" fmla="*/ 2089991 w 12192000"/>
              <a:gd name="connsiteY183" fmla="*/ 2034193 h 2237474"/>
              <a:gd name="connsiteX184" fmla="*/ 2058061 w 12192000"/>
              <a:gd name="connsiteY184" fmla="*/ 2047942 h 2237474"/>
              <a:gd name="connsiteX185" fmla="*/ 2055737 w 12192000"/>
              <a:gd name="connsiteY185" fmla="*/ 2047704 h 2237474"/>
              <a:gd name="connsiteX186" fmla="*/ 2042244 w 12192000"/>
              <a:gd name="connsiteY186" fmla="*/ 2055560 h 2237474"/>
              <a:gd name="connsiteX187" fmla="*/ 1976224 w 12192000"/>
              <a:gd name="connsiteY187" fmla="*/ 2074257 h 2237474"/>
              <a:gd name="connsiteX188" fmla="*/ 1877728 w 12192000"/>
              <a:gd name="connsiteY188" fmla="*/ 2101004 h 2237474"/>
              <a:gd name="connsiteX189" fmla="*/ 1759056 w 12192000"/>
              <a:gd name="connsiteY189" fmla="*/ 2125608 h 2237474"/>
              <a:gd name="connsiteX190" fmla="*/ 1637948 w 12192000"/>
              <a:gd name="connsiteY190" fmla="*/ 2172597 h 2237474"/>
              <a:gd name="connsiteX191" fmla="*/ 1434549 w 12192000"/>
              <a:gd name="connsiteY191" fmla="*/ 2234522 h 2237474"/>
              <a:gd name="connsiteX192" fmla="*/ 1398481 w 12192000"/>
              <a:gd name="connsiteY192" fmla="*/ 2237074 h 2237474"/>
              <a:gd name="connsiteX193" fmla="*/ 1398407 w 12192000"/>
              <a:gd name="connsiteY193" fmla="*/ 2237095 h 2237474"/>
              <a:gd name="connsiteX194" fmla="*/ 1370962 w 12192000"/>
              <a:gd name="connsiteY194" fmla="*/ 2237474 h 2237474"/>
              <a:gd name="connsiteX195" fmla="*/ 1356367 w 12192000"/>
              <a:gd name="connsiteY195" fmla="*/ 2235089 h 2237474"/>
              <a:gd name="connsiteX196" fmla="*/ 1324828 w 12192000"/>
              <a:gd name="connsiteY196" fmla="*/ 2231968 h 2237474"/>
              <a:gd name="connsiteX197" fmla="*/ 1297744 w 12192000"/>
              <a:gd name="connsiteY197" fmla="*/ 2235849 h 2237474"/>
              <a:gd name="connsiteX198" fmla="*/ 1286236 w 12192000"/>
              <a:gd name="connsiteY198" fmla="*/ 2233135 h 2237474"/>
              <a:gd name="connsiteX199" fmla="*/ 1283504 w 12192000"/>
              <a:gd name="connsiteY199" fmla="*/ 2233797 h 2237474"/>
              <a:gd name="connsiteX200" fmla="*/ 1279765 w 12192000"/>
              <a:gd name="connsiteY200" fmla="*/ 2229639 h 2237474"/>
              <a:gd name="connsiteX201" fmla="*/ 1195347 w 12192000"/>
              <a:gd name="connsiteY201" fmla="*/ 2212354 h 2237474"/>
              <a:gd name="connsiteX202" fmla="*/ 970251 w 12192000"/>
              <a:gd name="connsiteY202" fmla="*/ 2221029 h 2237474"/>
              <a:gd name="connsiteX203" fmla="*/ 812914 w 12192000"/>
              <a:gd name="connsiteY203" fmla="*/ 2202752 h 2237474"/>
              <a:gd name="connsiteX204" fmla="*/ 800195 w 12192000"/>
              <a:gd name="connsiteY204" fmla="*/ 2209407 h 2237474"/>
              <a:gd name="connsiteX205" fmla="*/ 784978 w 12192000"/>
              <a:gd name="connsiteY205" fmla="*/ 2212360 h 2237474"/>
              <a:gd name="connsiteX206" fmla="*/ 681987 w 12192000"/>
              <a:gd name="connsiteY206" fmla="*/ 2216757 h 2237474"/>
              <a:gd name="connsiteX207" fmla="*/ 669923 w 12192000"/>
              <a:gd name="connsiteY207" fmla="*/ 2211682 h 2237474"/>
              <a:gd name="connsiteX208" fmla="*/ 648680 w 12192000"/>
              <a:gd name="connsiteY208" fmla="*/ 2206229 h 2237474"/>
              <a:gd name="connsiteX209" fmla="*/ 597225 w 12192000"/>
              <a:gd name="connsiteY209" fmla="*/ 2180999 h 2237474"/>
              <a:gd name="connsiteX210" fmla="*/ 558449 w 12192000"/>
              <a:gd name="connsiteY210" fmla="*/ 2182346 h 2237474"/>
              <a:gd name="connsiteX211" fmla="*/ 550517 w 12192000"/>
              <a:gd name="connsiteY211" fmla="*/ 2182060 h 2237474"/>
              <a:gd name="connsiteX212" fmla="*/ 550309 w 12192000"/>
              <a:gd name="connsiteY212" fmla="*/ 2181825 h 2237474"/>
              <a:gd name="connsiteX213" fmla="*/ 541836 w 12192000"/>
              <a:gd name="connsiteY213" fmla="*/ 2181063 h 2237474"/>
              <a:gd name="connsiteX214" fmla="*/ 536057 w 12192000"/>
              <a:gd name="connsiteY214" fmla="*/ 2181537 h 2237474"/>
              <a:gd name="connsiteX215" fmla="*/ 520671 w 12192000"/>
              <a:gd name="connsiteY215" fmla="*/ 2180980 h 2237474"/>
              <a:gd name="connsiteX216" fmla="*/ 515024 w 12192000"/>
              <a:gd name="connsiteY216" fmla="*/ 2179258 h 2237474"/>
              <a:gd name="connsiteX217" fmla="*/ 512278 w 12192000"/>
              <a:gd name="connsiteY217" fmla="*/ 2176369 h 2237474"/>
              <a:gd name="connsiteX218" fmla="*/ 480419 w 12192000"/>
              <a:gd name="connsiteY218" fmla="*/ 2167807 h 2237474"/>
              <a:gd name="connsiteX219" fmla="*/ 413835 w 12192000"/>
              <a:gd name="connsiteY219" fmla="*/ 2156783 h 2237474"/>
              <a:gd name="connsiteX220" fmla="*/ 376513 w 12192000"/>
              <a:gd name="connsiteY220" fmla="*/ 2154014 h 2237474"/>
              <a:gd name="connsiteX221" fmla="*/ 273386 w 12192000"/>
              <a:gd name="connsiteY221" fmla="*/ 2142551 h 2237474"/>
              <a:gd name="connsiteX222" fmla="*/ 169207 w 12192000"/>
              <a:gd name="connsiteY222" fmla="*/ 2128100 h 2237474"/>
              <a:gd name="connsiteX223" fmla="*/ 93149 w 12192000"/>
              <a:gd name="connsiteY223" fmla="*/ 2105324 h 2237474"/>
              <a:gd name="connsiteX224" fmla="*/ 88109 w 12192000"/>
              <a:gd name="connsiteY224" fmla="*/ 2106704 h 2237474"/>
              <a:gd name="connsiteX225" fmla="*/ 80022 w 12192000"/>
              <a:gd name="connsiteY225" fmla="*/ 2107254 h 2237474"/>
              <a:gd name="connsiteX226" fmla="*/ 79717 w 12192000"/>
              <a:gd name="connsiteY226" fmla="*/ 2107046 h 2237474"/>
              <a:gd name="connsiteX227" fmla="*/ 72352 w 12192000"/>
              <a:gd name="connsiteY227" fmla="*/ 2107991 h 2237474"/>
              <a:gd name="connsiteX228" fmla="*/ 37645 w 12192000"/>
              <a:gd name="connsiteY228" fmla="*/ 2115401 h 2237474"/>
              <a:gd name="connsiteX229" fmla="*/ 4572 w 12192000"/>
              <a:gd name="connsiteY229" fmla="*/ 2111091 h 2237474"/>
              <a:gd name="connsiteX230" fmla="*/ 0 w 12192000"/>
              <a:gd name="connsiteY230" fmla="*/ 2110468 h 2237474"/>
              <a:gd name="connsiteX231" fmla="*/ 0 w 12192000"/>
              <a:gd name="connsiteY23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16595 w 12192000"/>
              <a:gd name="connsiteY97" fmla="*/ 1667475 h 2237474"/>
              <a:gd name="connsiteX98" fmla="*/ 6508541 w 12192000"/>
              <a:gd name="connsiteY98" fmla="*/ 1668757 h 2237474"/>
              <a:gd name="connsiteX99" fmla="*/ 6471012 w 12192000"/>
              <a:gd name="connsiteY99" fmla="*/ 1678604 h 2237474"/>
              <a:gd name="connsiteX100" fmla="*/ 6415265 w 12192000"/>
              <a:gd name="connsiteY100" fmla="*/ 1665317 h 2237474"/>
              <a:gd name="connsiteX101" fmla="*/ 6364035 w 12192000"/>
              <a:gd name="connsiteY101" fmla="*/ 1667683 h 2237474"/>
              <a:gd name="connsiteX102" fmla="*/ 6280959 w 12192000"/>
              <a:gd name="connsiteY102" fmla="*/ 1689329 h 2237474"/>
              <a:gd name="connsiteX103" fmla="*/ 6243319 w 12192000"/>
              <a:gd name="connsiteY103" fmla="*/ 1695560 h 2237474"/>
              <a:gd name="connsiteX104" fmla="*/ 6098321 w 12192000"/>
              <a:gd name="connsiteY104" fmla="*/ 1721646 h 2237474"/>
              <a:gd name="connsiteX105" fmla="*/ 5880652 w 12192000"/>
              <a:gd name="connsiteY105" fmla="*/ 1779643 h 2237474"/>
              <a:gd name="connsiteX106" fmla="*/ 5785959 w 12192000"/>
              <a:gd name="connsiteY106" fmla="*/ 1775307 h 2237474"/>
              <a:gd name="connsiteX107" fmla="*/ 5643534 w 12192000"/>
              <a:gd name="connsiteY107" fmla="*/ 1802919 h 2237474"/>
              <a:gd name="connsiteX108" fmla="*/ 5518799 w 12192000"/>
              <a:gd name="connsiteY108" fmla="*/ 1818312 h 2237474"/>
              <a:gd name="connsiteX109" fmla="*/ 5505014 w 12192000"/>
              <a:gd name="connsiteY109" fmla="*/ 1819259 h 2237474"/>
              <a:gd name="connsiteX110" fmla="*/ 5453307 w 12192000"/>
              <a:gd name="connsiteY110" fmla="*/ 1815450 h 2237474"/>
              <a:gd name="connsiteX111" fmla="*/ 5364192 w 12192000"/>
              <a:gd name="connsiteY111" fmla="*/ 1826074 h 2237474"/>
              <a:gd name="connsiteX112" fmla="*/ 5350380 w 12192000"/>
              <a:gd name="connsiteY112" fmla="*/ 1830891 h 2237474"/>
              <a:gd name="connsiteX113" fmla="*/ 5259633 w 12192000"/>
              <a:gd name="connsiteY113" fmla="*/ 1837160 h 2237474"/>
              <a:gd name="connsiteX114" fmla="*/ 5197513 w 12192000"/>
              <a:gd name="connsiteY114" fmla="*/ 1844718 h 2237474"/>
              <a:gd name="connsiteX115" fmla="*/ 5184170 w 12192000"/>
              <a:gd name="connsiteY115" fmla="*/ 1849402 h 2237474"/>
              <a:gd name="connsiteX116" fmla="*/ 5168852 w 12192000"/>
              <a:gd name="connsiteY116" fmla="*/ 1844846 h 2237474"/>
              <a:gd name="connsiteX117" fmla="*/ 5164370 w 12192000"/>
              <a:gd name="connsiteY117" fmla="*/ 1840597 h 2237474"/>
              <a:gd name="connsiteX118" fmla="*/ 5114927 w 12192000"/>
              <a:gd name="connsiteY118" fmla="*/ 1847827 h 2237474"/>
              <a:gd name="connsiteX119" fmla="*/ 5108970 w 12192000"/>
              <a:gd name="connsiteY119" fmla="*/ 1847935 h 2237474"/>
              <a:gd name="connsiteX120" fmla="*/ 5067961 w 12192000"/>
              <a:gd name="connsiteY120" fmla="*/ 1845917 h 2237474"/>
              <a:gd name="connsiteX121" fmla="*/ 5007075 w 12192000"/>
              <a:gd name="connsiteY121" fmla="*/ 1838626 h 2237474"/>
              <a:gd name="connsiteX122" fmla="*/ 4944087 w 12192000"/>
              <a:gd name="connsiteY122" fmla="*/ 1823332 h 2237474"/>
              <a:gd name="connsiteX123" fmla="*/ 4907662 w 12192000"/>
              <a:gd name="connsiteY123" fmla="*/ 1816900 h 2237474"/>
              <a:gd name="connsiteX124" fmla="*/ 4882386 w 12192000"/>
              <a:gd name="connsiteY124" fmla="*/ 1809844 h 2237474"/>
              <a:gd name="connsiteX125" fmla="*/ 4811440 w 12192000"/>
              <a:gd name="connsiteY125" fmla="*/ 1804655 h 2237474"/>
              <a:gd name="connsiteX126" fmla="*/ 4691075 w 12192000"/>
              <a:gd name="connsiteY126" fmla="*/ 1801389 h 2237474"/>
              <a:gd name="connsiteX127" fmla="*/ 4611738 w 12192000"/>
              <a:gd name="connsiteY127" fmla="*/ 1776964 h 2237474"/>
              <a:gd name="connsiteX128" fmla="*/ 4560070 w 12192000"/>
              <a:gd name="connsiteY128" fmla="*/ 1785640 h 2237474"/>
              <a:gd name="connsiteX129" fmla="*/ 4536503 w 12192000"/>
              <a:gd name="connsiteY129" fmla="*/ 1785334 h 2237474"/>
              <a:gd name="connsiteX130" fmla="*/ 4513724 w 12192000"/>
              <a:gd name="connsiteY130" fmla="*/ 1791996 h 2237474"/>
              <a:gd name="connsiteX131" fmla="*/ 4459810 w 12192000"/>
              <a:gd name="connsiteY131" fmla="*/ 1797886 h 2237474"/>
              <a:gd name="connsiteX132" fmla="*/ 4379064 w 12192000"/>
              <a:gd name="connsiteY132" fmla="*/ 1817177 h 2237474"/>
              <a:gd name="connsiteX133" fmla="*/ 4319209 w 12192000"/>
              <a:gd name="connsiteY133" fmla="*/ 1834833 h 2237474"/>
              <a:gd name="connsiteX134" fmla="*/ 4290981 w 12192000"/>
              <a:gd name="connsiteY134" fmla="*/ 1839677 h 2237474"/>
              <a:gd name="connsiteX135" fmla="*/ 4285792 w 12192000"/>
              <a:gd name="connsiteY135" fmla="*/ 1836231 h 2237474"/>
              <a:gd name="connsiteX136" fmla="*/ 4238372 w 12192000"/>
              <a:gd name="connsiteY136" fmla="*/ 1851480 h 2237474"/>
              <a:gd name="connsiteX137" fmla="*/ 4232517 w 12192000"/>
              <a:gd name="connsiteY137" fmla="*/ 1852567 h 2237474"/>
              <a:gd name="connsiteX138" fmla="*/ 4191732 w 12192000"/>
              <a:gd name="connsiteY138" fmla="*/ 1857328 h 2237474"/>
              <a:gd name="connsiteX139" fmla="*/ 4065532 w 12192000"/>
              <a:gd name="connsiteY139" fmla="*/ 1855477 h 2237474"/>
              <a:gd name="connsiteX140" fmla="*/ 4028460 w 12192000"/>
              <a:gd name="connsiteY140" fmla="*/ 1855137 h 2237474"/>
              <a:gd name="connsiteX141" fmla="*/ 4002267 w 12192000"/>
              <a:gd name="connsiteY141" fmla="*/ 1852352 h 2237474"/>
              <a:gd name="connsiteX142" fmla="*/ 3931396 w 12192000"/>
              <a:gd name="connsiteY142" fmla="*/ 1858915 h 2237474"/>
              <a:gd name="connsiteX143" fmla="*/ 3812162 w 12192000"/>
              <a:gd name="connsiteY143" fmla="*/ 1875501 h 2237474"/>
              <a:gd name="connsiteX144" fmla="*/ 3729530 w 12192000"/>
              <a:gd name="connsiteY144" fmla="*/ 1864513 h 2237474"/>
              <a:gd name="connsiteX145" fmla="*/ 3680177 w 12192000"/>
              <a:gd name="connsiteY145" fmla="*/ 1881552 h 2237474"/>
              <a:gd name="connsiteX146" fmla="*/ 3567259 w 12192000"/>
              <a:gd name="connsiteY146" fmla="*/ 1893482 h 2237474"/>
              <a:gd name="connsiteX147" fmla="*/ 3405770 w 12192000"/>
              <a:gd name="connsiteY147" fmla="*/ 1904591 h 2237474"/>
              <a:gd name="connsiteX148" fmla="*/ 3280097 w 12192000"/>
              <a:gd name="connsiteY148" fmla="*/ 1919610 h 2237474"/>
              <a:gd name="connsiteX149" fmla="*/ 3123424 w 12192000"/>
              <a:gd name="connsiteY149" fmla="*/ 1952930 h 2237474"/>
              <a:gd name="connsiteX150" fmla="*/ 3009910 w 12192000"/>
              <a:gd name="connsiteY150" fmla="*/ 1957866 h 2237474"/>
              <a:gd name="connsiteX151" fmla="*/ 2995934 w 12192000"/>
              <a:gd name="connsiteY151" fmla="*/ 1967085 h 2237474"/>
              <a:gd name="connsiteX152" fmla="*/ 2980071 w 12192000"/>
              <a:gd name="connsiteY152" fmla="*/ 1972988 h 2237474"/>
              <a:gd name="connsiteX153" fmla="*/ 2978094 w 12192000"/>
              <a:gd name="connsiteY153" fmla="*/ 1972369 h 2237474"/>
              <a:gd name="connsiteX154" fmla="*/ 2942858 w 12192000"/>
              <a:gd name="connsiteY154" fmla="*/ 1981367 h 2237474"/>
              <a:gd name="connsiteX155" fmla="*/ 2875436 w 12192000"/>
              <a:gd name="connsiteY155" fmla="*/ 1996977 h 2237474"/>
              <a:gd name="connsiteX156" fmla="*/ 2874892 w 12192000"/>
              <a:gd name="connsiteY156" fmla="*/ 1996085 h 2237474"/>
              <a:gd name="connsiteX157" fmla="*/ 2864145 w 12192000"/>
              <a:gd name="connsiteY157" fmla="*/ 1994061 h 2237474"/>
              <a:gd name="connsiteX158" fmla="*/ 2843662 w 12192000"/>
              <a:gd name="connsiteY158" fmla="*/ 1992498 h 2237474"/>
              <a:gd name="connsiteX159" fmla="*/ 2796128 w 12192000"/>
              <a:gd name="connsiteY159" fmla="*/ 1976403 h 2237474"/>
              <a:gd name="connsiteX160" fmla="*/ 2756784 w 12192000"/>
              <a:gd name="connsiteY160" fmla="*/ 1985116 h 2237474"/>
              <a:gd name="connsiteX161" fmla="*/ 2748833 w 12192000"/>
              <a:gd name="connsiteY161" fmla="*/ 1986323 h 2237474"/>
              <a:gd name="connsiteX162" fmla="*/ 2748661 w 12192000"/>
              <a:gd name="connsiteY162" fmla="*/ 1986122 h 2237474"/>
              <a:gd name="connsiteX163" fmla="*/ 2740251 w 12192000"/>
              <a:gd name="connsiteY163" fmla="*/ 1986946 h 2237474"/>
              <a:gd name="connsiteX164" fmla="*/ 2718916 w 12192000"/>
              <a:gd name="connsiteY164" fmla="*/ 1990867 h 2237474"/>
              <a:gd name="connsiteX165" fmla="*/ 2713522 w 12192000"/>
              <a:gd name="connsiteY165" fmla="*/ 1990173 h 2237474"/>
              <a:gd name="connsiteX166" fmla="*/ 2680597 w 12192000"/>
              <a:gd name="connsiteY166" fmla="*/ 1984996 h 2237474"/>
              <a:gd name="connsiteX167" fmla="*/ 2578178 w 12192000"/>
              <a:gd name="connsiteY167" fmla="*/ 1990531 h 2237474"/>
              <a:gd name="connsiteX168" fmla="*/ 2476147 w 12192000"/>
              <a:gd name="connsiteY168" fmla="*/ 1998305 h 2237474"/>
              <a:gd name="connsiteX169" fmla="*/ 2373568 w 12192000"/>
              <a:gd name="connsiteY169" fmla="*/ 2003219 h 2237474"/>
              <a:gd name="connsiteX170" fmla="*/ 2321399 w 12192000"/>
              <a:gd name="connsiteY170" fmla="*/ 1989467 h 2237474"/>
              <a:gd name="connsiteX171" fmla="*/ 2315525 w 12192000"/>
              <a:gd name="connsiteY171" fmla="*/ 1989708 h 2237474"/>
              <a:gd name="connsiteX172" fmla="*/ 2300792 w 12192000"/>
              <a:gd name="connsiteY172" fmla="*/ 1994290 h 2237474"/>
              <a:gd name="connsiteX173" fmla="*/ 2295469 w 12192000"/>
              <a:gd name="connsiteY173" fmla="*/ 1996659 h 2237474"/>
              <a:gd name="connsiteX174" fmla="*/ 2287219 w 12192000"/>
              <a:gd name="connsiteY174" fmla="*/ 1998750 h 2237474"/>
              <a:gd name="connsiteX175" fmla="*/ 2286948 w 12192000"/>
              <a:gd name="connsiteY175" fmla="*/ 1998596 h 2237474"/>
              <a:gd name="connsiteX176" fmla="*/ 2243069 w 12192000"/>
              <a:gd name="connsiteY176" fmla="*/ 2015111 h 2237474"/>
              <a:gd name="connsiteX177" fmla="*/ 2186609 w 12192000"/>
              <a:gd name="connsiteY177" fmla="*/ 2008263 h 2237474"/>
              <a:gd name="connsiteX178" fmla="*/ 2164831 w 12192000"/>
              <a:gd name="connsiteY178" fmla="*/ 2010143 h 2237474"/>
              <a:gd name="connsiteX179" fmla="*/ 2152836 w 12192000"/>
              <a:gd name="connsiteY179" fmla="*/ 2010048 h 2237474"/>
              <a:gd name="connsiteX180" fmla="*/ 2117102 w 12192000"/>
              <a:gd name="connsiteY180" fmla="*/ 2023004 h 2237474"/>
              <a:gd name="connsiteX181" fmla="*/ 2111935 w 12192000"/>
              <a:gd name="connsiteY181" fmla="*/ 2023163 h 2237474"/>
              <a:gd name="connsiteX182" fmla="*/ 2089991 w 12192000"/>
              <a:gd name="connsiteY182" fmla="*/ 2034193 h 2237474"/>
              <a:gd name="connsiteX183" fmla="*/ 2058061 w 12192000"/>
              <a:gd name="connsiteY183" fmla="*/ 2047942 h 2237474"/>
              <a:gd name="connsiteX184" fmla="*/ 2055737 w 12192000"/>
              <a:gd name="connsiteY184" fmla="*/ 2047704 h 2237474"/>
              <a:gd name="connsiteX185" fmla="*/ 2042244 w 12192000"/>
              <a:gd name="connsiteY185" fmla="*/ 2055560 h 2237474"/>
              <a:gd name="connsiteX186" fmla="*/ 1976224 w 12192000"/>
              <a:gd name="connsiteY186" fmla="*/ 2074257 h 2237474"/>
              <a:gd name="connsiteX187" fmla="*/ 1877728 w 12192000"/>
              <a:gd name="connsiteY187" fmla="*/ 2101004 h 2237474"/>
              <a:gd name="connsiteX188" fmla="*/ 1759056 w 12192000"/>
              <a:gd name="connsiteY188" fmla="*/ 2125608 h 2237474"/>
              <a:gd name="connsiteX189" fmla="*/ 1637948 w 12192000"/>
              <a:gd name="connsiteY189" fmla="*/ 2172597 h 2237474"/>
              <a:gd name="connsiteX190" fmla="*/ 1434549 w 12192000"/>
              <a:gd name="connsiteY190" fmla="*/ 2234522 h 2237474"/>
              <a:gd name="connsiteX191" fmla="*/ 1398481 w 12192000"/>
              <a:gd name="connsiteY191" fmla="*/ 2237074 h 2237474"/>
              <a:gd name="connsiteX192" fmla="*/ 1398407 w 12192000"/>
              <a:gd name="connsiteY192" fmla="*/ 2237095 h 2237474"/>
              <a:gd name="connsiteX193" fmla="*/ 1370962 w 12192000"/>
              <a:gd name="connsiteY193" fmla="*/ 2237474 h 2237474"/>
              <a:gd name="connsiteX194" fmla="*/ 1356367 w 12192000"/>
              <a:gd name="connsiteY194" fmla="*/ 2235089 h 2237474"/>
              <a:gd name="connsiteX195" fmla="*/ 1324828 w 12192000"/>
              <a:gd name="connsiteY195" fmla="*/ 2231968 h 2237474"/>
              <a:gd name="connsiteX196" fmla="*/ 1297744 w 12192000"/>
              <a:gd name="connsiteY196" fmla="*/ 2235849 h 2237474"/>
              <a:gd name="connsiteX197" fmla="*/ 1286236 w 12192000"/>
              <a:gd name="connsiteY197" fmla="*/ 2233135 h 2237474"/>
              <a:gd name="connsiteX198" fmla="*/ 1283504 w 12192000"/>
              <a:gd name="connsiteY198" fmla="*/ 2233797 h 2237474"/>
              <a:gd name="connsiteX199" fmla="*/ 1279765 w 12192000"/>
              <a:gd name="connsiteY199" fmla="*/ 2229639 h 2237474"/>
              <a:gd name="connsiteX200" fmla="*/ 1195347 w 12192000"/>
              <a:gd name="connsiteY200" fmla="*/ 2212354 h 2237474"/>
              <a:gd name="connsiteX201" fmla="*/ 970251 w 12192000"/>
              <a:gd name="connsiteY201" fmla="*/ 2221029 h 2237474"/>
              <a:gd name="connsiteX202" fmla="*/ 812914 w 12192000"/>
              <a:gd name="connsiteY202" fmla="*/ 2202752 h 2237474"/>
              <a:gd name="connsiteX203" fmla="*/ 800195 w 12192000"/>
              <a:gd name="connsiteY203" fmla="*/ 2209407 h 2237474"/>
              <a:gd name="connsiteX204" fmla="*/ 784978 w 12192000"/>
              <a:gd name="connsiteY204" fmla="*/ 2212360 h 2237474"/>
              <a:gd name="connsiteX205" fmla="*/ 681987 w 12192000"/>
              <a:gd name="connsiteY205" fmla="*/ 2216757 h 2237474"/>
              <a:gd name="connsiteX206" fmla="*/ 669923 w 12192000"/>
              <a:gd name="connsiteY206" fmla="*/ 2211682 h 2237474"/>
              <a:gd name="connsiteX207" fmla="*/ 648680 w 12192000"/>
              <a:gd name="connsiteY207" fmla="*/ 2206229 h 2237474"/>
              <a:gd name="connsiteX208" fmla="*/ 597225 w 12192000"/>
              <a:gd name="connsiteY208" fmla="*/ 2180999 h 2237474"/>
              <a:gd name="connsiteX209" fmla="*/ 558449 w 12192000"/>
              <a:gd name="connsiteY209" fmla="*/ 2182346 h 2237474"/>
              <a:gd name="connsiteX210" fmla="*/ 550517 w 12192000"/>
              <a:gd name="connsiteY210" fmla="*/ 2182060 h 2237474"/>
              <a:gd name="connsiteX211" fmla="*/ 550309 w 12192000"/>
              <a:gd name="connsiteY211" fmla="*/ 2181825 h 2237474"/>
              <a:gd name="connsiteX212" fmla="*/ 541836 w 12192000"/>
              <a:gd name="connsiteY212" fmla="*/ 2181063 h 2237474"/>
              <a:gd name="connsiteX213" fmla="*/ 536057 w 12192000"/>
              <a:gd name="connsiteY213" fmla="*/ 2181537 h 2237474"/>
              <a:gd name="connsiteX214" fmla="*/ 520671 w 12192000"/>
              <a:gd name="connsiteY214" fmla="*/ 2180980 h 2237474"/>
              <a:gd name="connsiteX215" fmla="*/ 515024 w 12192000"/>
              <a:gd name="connsiteY215" fmla="*/ 2179258 h 2237474"/>
              <a:gd name="connsiteX216" fmla="*/ 512278 w 12192000"/>
              <a:gd name="connsiteY216" fmla="*/ 2176369 h 2237474"/>
              <a:gd name="connsiteX217" fmla="*/ 480419 w 12192000"/>
              <a:gd name="connsiteY217" fmla="*/ 2167807 h 2237474"/>
              <a:gd name="connsiteX218" fmla="*/ 413835 w 12192000"/>
              <a:gd name="connsiteY218" fmla="*/ 2156783 h 2237474"/>
              <a:gd name="connsiteX219" fmla="*/ 376513 w 12192000"/>
              <a:gd name="connsiteY219" fmla="*/ 2154014 h 2237474"/>
              <a:gd name="connsiteX220" fmla="*/ 273386 w 12192000"/>
              <a:gd name="connsiteY220" fmla="*/ 2142551 h 2237474"/>
              <a:gd name="connsiteX221" fmla="*/ 169207 w 12192000"/>
              <a:gd name="connsiteY221" fmla="*/ 2128100 h 2237474"/>
              <a:gd name="connsiteX222" fmla="*/ 93149 w 12192000"/>
              <a:gd name="connsiteY222" fmla="*/ 2105324 h 2237474"/>
              <a:gd name="connsiteX223" fmla="*/ 88109 w 12192000"/>
              <a:gd name="connsiteY223" fmla="*/ 2106704 h 2237474"/>
              <a:gd name="connsiteX224" fmla="*/ 80022 w 12192000"/>
              <a:gd name="connsiteY224" fmla="*/ 2107254 h 2237474"/>
              <a:gd name="connsiteX225" fmla="*/ 79717 w 12192000"/>
              <a:gd name="connsiteY225" fmla="*/ 2107046 h 2237474"/>
              <a:gd name="connsiteX226" fmla="*/ 72352 w 12192000"/>
              <a:gd name="connsiteY226" fmla="*/ 2107991 h 2237474"/>
              <a:gd name="connsiteX227" fmla="*/ 37645 w 12192000"/>
              <a:gd name="connsiteY227" fmla="*/ 2115401 h 2237474"/>
              <a:gd name="connsiteX228" fmla="*/ 4572 w 12192000"/>
              <a:gd name="connsiteY228" fmla="*/ 2111091 h 2237474"/>
              <a:gd name="connsiteX229" fmla="*/ 0 w 12192000"/>
              <a:gd name="connsiteY229" fmla="*/ 2110468 h 2237474"/>
              <a:gd name="connsiteX230" fmla="*/ 0 w 12192000"/>
              <a:gd name="connsiteY23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02328 w 12192000"/>
              <a:gd name="connsiteY67" fmla="*/ 1345865 h 2237474"/>
              <a:gd name="connsiteX68" fmla="*/ 7898322 w 12192000"/>
              <a:gd name="connsiteY68" fmla="*/ 1345689 h 2237474"/>
              <a:gd name="connsiteX69" fmla="*/ 7875879 w 12192000"/>
              <a:gd name="connsiteY69" fmla="*/ 1345646 h 2237474"/>
              <a:gd name="connsiteX70" fmla="*/ 7840612 w 12192000"/>
              <a:gd name="connsiteY70" fmla="*/ 1369373 h 2237474"/>
              <a:gd name="connsiteX71" fmla="*/ 7786819 w 12192000"/>
              <a:gd name="connsiteY71" fmla="*/ 1378970 h 2237474"/>
              <a:gd name="connsiteX72" fmla="*/ 7548172 w 12192000"/>
              <a:gd name="connsiteY72" fmla="*/ 1417460 h 2237474"/>
              <a:gd name="connsiteX73" fmla="*/ 7483437 w 12192000"/>
              <a:gd name="connsiteY73" fmla="*/ 1478152 h 2237474"/>
              <a:gd name="connsiteX74" fmla="*/ 7377870 w 12192000"/>
              <a:gd name="connsiteY74" fmla="*/ 1523319 h 2237474"/>
              <a:gd name="connsiteX75" fmla="*/ 7230737 w 12192000"/>
              <a:gd name="connsiteY75" fmla="*/ 1562633 h 2237474"/>
              <a:gd name="connsiteX76" fmla="*/ 7224458 w 12192000"/>
              <a:gd name="connsiteY76" fmla="*/ 1573008 h 2237474"/>
              <a:gd name="connsiteX77" fmla="*/ 7213486 w 12192000"/>
              <a:gd name="connsiteY77" fmla="*/ 1580987 h 2237474"/>
              <a:gd name="connsiteX78" fmla="*/ 7210972 w 12192000"/>
              <a:gd name="connsiteY78" fmla="*/ 1580856 h 2237474"/>
              <a:gd name="connsiteX79" fmla="*/ 7183121 w 12192000"/>
              <a:gd name="connsiteY79" fmla="*/ 1595162 h 2237474"/>
              <a:gd name="connsiteX80" fmla="*/ 7164601 w 12192000"/>
              <a:gd name="connsiteY80" fmla="*/ 1606490 h 2237474"/>
              <a:gd name="connsiteX81" fmla="*/ 7159286 w 12192000"/>
              <a:gd name="connsiteY81" fmla="*/ 1606850 h 2237474"/>
              <a:gd name="connsiteX82" fmla="*/ 7114651 w 12192000"/>
              <a:gd name="connsiteY82" fmla="*/ 1620959 h 2237474"/>
              <a:gd name="connsiteX83" fmla="*/ 7092727 w 12192000"/>
              <a:gd name="connsiteY83" fmla="*/ 1623628 h 2237474"/>
              <a:gd name="connsiteX84" fmla="*/ 7031309 w 12192000"/>
              <a:gd name="connsiteY84" fmla="*/ 1619451 h 2237474"/>
              <a:gd name="connsiteX85" fmla="*/ 6999084 w 12192000"/>
              <a:gd name="connsiteY85" fmla="*/ 1634317 h 2237474"/>
              <a:gd name="connsiteX86" fmla="*/ 6992107 w 12192000"/>
              <a:gd name="connsiteY86" fmla="*/ 1636860 h 2237474"/>
              <a:gd name="connsiteX87" fmla="*/ 6991765 w 12192000"/>
              <a:gd name="connsiteY87" fmla="*/ 1636725 h 2237474"/>
              <a:gd name="connsiteX88" fmla="*/ 6983996 w 12192000"/>
              <a:gd name="connsiteY88" fmla="*/ 1639040 h 2237474"/>
              <a:gd name="connsiteX89" fmla="*/ 6979383 w 12192000"/>
              <a:gd name="connsiteY89" fmla="*/ 1641496 h 2237474"/>
              <a:gd name="connsiteX90" fmla="*/ 6900177 w 12192000"/>
              <a:gd name="connsiteY90" fmla="*/ 1636016 h 2237474"/>
              <a:gd name="connsiteX91" fmla="*/ 6795372 w 12192000"/>
              <a:gd name="connsiteY91" fmla="*/ 1644845 h 2237474"/>
              <a:gd name="connsiteX92" fmla="*/ 6692251 w 12192000"/>
              <a:gd name="connsiteY92" fmla="*/ 1656357 h 2237474"/>
              <a:gd name="connsiteX93" fmla="*/ 6655235 w 12192000"/>
              <a:gd name="connsiteY93" fmla="*/ 1661869 h 2237474"/>
              <a:gd name="connsiteX94" fmla="*/ 6587857 w 12192000"/>
              <a:gd name="connsiteY94" fmla="*/ 1665769 h 2237474"/>
              <a:gd name="connsiteX95" fmla="*/ 6554894 w 12192000"/>
              <a:gd name="connsiteY95" fmla="*/ 1664428 h 2237474"/>
              <a:gd name="connsiteX96" fmla="*/ 6516595 w 12192000"/>
              <a:gd name="connsiteY96" fmla="*/ 1667475 h 2237474"/>
              <a:gd name="connsiteX97" fmla="*/ 6508541 w 12192000"/>
              <a:gd name="connsiteY97" fmla="*/ 1668757 h 2237474"/>
              <a:gd name="connsiteX98" fmla="*/ 6471012 w 12192000"/>
              <a:gd name="connsiteY98" fmla="*/ 1678604 h 2237474"/>
              <a:gd name="connsiteX99" fmla="*/ 6415265 w 12192000"/>
              <a:gd name="connsiteY99" fmla="*/ 1665317 h 2237474"/>
              <a:gd name="connsiteX100" fmla="*/ 6364035 w 12192000"/>
              <a:gd name="connsiteY100" fmla="*/ 1667683 h 2237474"/>
              <a:gd name="connsiteX101" fmla="*/ 6280959 w 12192000"/>
              <a:gd name="connsiteY101" fmla="*/ 1689329 h 2237474"/>
              <a:gd name="connsiteX102" fmla="*/ 6243319 w 12192000"/>
              <a:gd name="connsiteY102" fmla="*/ 1695560 h 2237474"/>
              <a:gd name="connsiteX103" fmla="*/ 6098321 w 12192000"/>
              <a:gd name="connsiteY103" fmla="*/ 1721646 h 2237474"/>
              <a:gd name="connsiteX104" fmla="*/ 5880652 w 12192000"/>
              <a:gd name="connsiteY104" fmla="*/ 1779643 h 2237474"/>
              <a:gd name="connsiteX105" fmla="*/ 5785959 w 12192000"/>
              <a:gd name="connsiteY105" fmla="*/ 1775307 h 2237474"/>
              <a:gd name="connsiteX106" fmla="*/ 5643534 w 12192000"/>
              <a:gd name="connsiteY106" fmla="*/ 1802919 h 2237474"/>
              <a:gd name="connsiteX107" fmla="*/ 5518799 w 12192000"/>
              <a:gd name="connsiteY107" fmla="*/ 1818312 h 2237474"/>
              <a:gd name="connsiteX108" fmla="*/ 5505014 w 12192000"/>
              <a:gd name="connsiteY108" fmla="*/ 1819259 h 2237474"/>
              <a:gd name="connsiteX109" fmla="*/ 5453307 w 12192000"/>
              <a:gd name="connsiteY109" fmla="*/ 1815450 h 2237474"/>
              <a:gd name="connsiteX110" fmla="*/ 5364192 w 12192000"/>
              <a:gd name="connsiteY110" fmla="*/ 1826074 h 2237474"/>
              <a:gd name="connsiteX111" fmla="*/ 5350380 w 12192000"/>
              <a:gd name="connsiteY111" fmla="*/ 1830891 h 2237474"/>
              <a:gd name="connsiteX112" fmla="*/ 5259633 w 12192000"/>
              <a:gd name="connsiteY112" fmla="*/ 1837160 h 2237474"/>
              <a:gd name="connsiteX113" fmla="*/ 5197513 w 12192000"/>
              <a:gd name="connsiteY113" fmla="*/ 1844718 h 2237474"/>
              <a:gd name="connsiteX114" fmla="*/ 5184170 w 12192000"/>
              <a:gd name="connsiteY114" fmla="*/ 1849402 h 2237474"/>
              <a:gd name="connsiteX115" fmla="*/ 5168852 w 12192000"/>
              <a:gd name="connsiteY115" fmla="*/ 1844846 h 2237474"/>
              <a:gd name="connsiteX116" fmla="*/ 5164370 w 12192000"/>
              <a:gd name="connsiteY116" fmla="*/ 1840597 h 2237474"/>
              <a:gd name="connsiteX117" fmla="*/ 5114927 w 12192000"/>
              <a:gd name="connsiteY117" fmla="*/ 1847827 h 2237474"/>
              <a:gd name="connsiteX118" fmla="*/ 5108970 w 12192000"/>
              <a:gd name="connsiteY118" fmla="*/ 1847935 h 2237474"/>
              <a:gd name="connsiteX119" fmla="*/ 5067961 w 12192000"/>
              <a:gd name="connsiteY119" fmla="*/ 1845917 h 2237474"/>
              <a:gd name="connsiteX120" fmla="*/ 5007075 w 12192000"/>
              <a:gd name="connsiteY120" fmla="*/ 1838626 h 2237474"/>
              <a:gd name="connsiteX121" fmla="*/ 4944087 w 12192000"/>
              <a:gd name="connsiteY121" fmla="*/ 1823332 h 2237474"/>
              <a:gd name="connsiteX122" fmla="*/ 4907662 w 12192000"/>
              <a:gd name="connsiteY122" fmla="*/ 1816900 h 2237474"/>
              <a:gd name="connsiteX123" fmla="*/ 4882386 w 12192000"/>
              <a:gd name="connsiteY123" fmla="*/ 1809844 h 2237474"/>
              <a:gd name="connsiteX124" fmla="*/ 4811440 w 12192000"/>
              <a:gd name="connsiteY124" fmla="*/ 1804655 h 2237474"/>
              <a:gd name="connsiteX125" fmla="*/ 4691075 w 12192000"/>
              <a:gd name="connsiteY125" fmla="*/ 1801389 h 2237474"/>
              <a:gd name="connsiteX126" fmla="*/ 4611738 w 12192000"/>
              <a:gd name="connsiteY126" fmla="*/ 1776964 h 2237474"/>
              <a:gd name="connsiteX127" fmla="*/ 4560070 w 12192000"/>
              <a:gd name="connsiteY127" fmla="*/ 1785640 h 2237474"/>
              <a:gd name="connsiteX128" fmla="*/ 4536503 w 12192000"/>
              <a:gd name="connsiteY128" fmla="*/ 1785334 h 2237474"/>
              <a:gd name="connsiteX129" fmla="*/ 4513724 w 12192000"/>
              <a:gd name="connsiteY129" fmla="*/ 1791996 h 2237474"/>
              <a:gd name="connsiteX130" fmla="*/ 4459810 w 12192000"/>
              <a:gd name="connsiteY130" fmla="*/ 1797886 h 2237474"/>
              <a:gd name="connsiteX131" fmla="*/ 4379064 w 12192000"/>
              <a:gd name="connsiteY131" fmla="*/ 1817177 h 2237474"/>
              <a:gd name="connsiteX132" fmla="*/ 4319209 w 12192000"/>
              <a:gd name="connsiteY132" fmla="*/ 1834833 h 2237474"/>
              <a:gd name="connsiteX133" fmla="*/ 4290981 w 12192000"/>
              <a:gd name="connsiteY133" fmla="*/ 1839677 h 2237474"/>
              <a:gd name="connsiteX134" fmla="*/ 4285792 w 12192000"/>
              <a:gd name="connsiteY134" fmla="*/ 1836231 h 2237474"/>
              <a:gd name="connsiteX135" fmla="*/ 4238372 w 12192000"/>
              <a:gd name="connsiteY135" fmla="*/ 1851480 h 2237474"/>
              <a:gd name="connsiteX136" fmla="*/ 4232517 w 12192000"/>
              <a:gd name="connsiteY136" fmla="*/ 1852567 h 2237474"/>
              <a:gd name="connsiteX137" fmla="*/ 4191732 w 12192000"/>
              <a:gd name="connsiteY137" fmla="*/ 1857328 h 2237474"/>
              <a:gd name="connsiteX138" fmla="*/ 4065532 w 12192000"/>
              <a:gd name="connsiteY138" fmla="*/ 1855477 h 2237474"/>
              <a:gd name="connsiteX139" fmla="*/ 4028460 w 12192000"/>
              <a:gd name="connsiteY139" fmla="*/ 1855137 h 2237474"/>
              <a:gd name="connsiteX140" fmla="*/ 4002267 w 12192000"/>
              <a:gd name="connsiteY140" fmla="*/ 1852352 h 2237474"/>
              <a:gd name="connsiteX141" fmla="*/ 3931396 w 12192000"/>
              <a:gd name="connsiteY141" fmla="*/ 1858915 h 2237474"/>
              <a:gd name="connsiteX142" fmla="*/ 3812162 w 12192000"/>
              <a:gd name="connsiteY142" fmla="*/ 1875501 h 2237474"/>
              <a:gd name="connsiteX143" fmla="*/ 3729530 w 12192000"/>
              <a:gd name="connsiteY143" fmla="*/ 1864513 h 2237474"/>
              <a:gd name="connsiteX144" fmla="*/ 3680177 w 12192000"/>
              <a:gd name="connsiteY144" fmla="*/ 1881552 h 2237474"/>
              <a:gd name="connsiteX145" fmla="*/ 3567259 w 12192000"/>
              <a:gd name="connsiteY145" fmla="*/ 1893482 h 2237474"/>
              <a:gd name="connsiteX146" fmla="*/ 3405770 w 12192000"/>
              <a:gd name="connsiteY146" fmla="*/ 1904591 h 2237474"/>
              <a:gd name="connsiteX147" fmla="*/ 3280097 w 12192000"/>
              <a:gd name="connsiteY147" fmla="*/ 1919610 h 2237474"/>
              <a:gd name="connsiteX148" fmla="*/ 3123424 w 12192000"/>
              <a:gd name="connsiteY148" fmla="*/ 1952930 h 2237474"/>
              <a:gd name="connsiteX149" fmla="*/ 3009910 w 12192000"/>
              <a:gd name="connsiteY149" fmla="*/ 1957866 h 2237474"/>
              <a:gd name="connsiteX150" fmla="*/ 2995934 w 12192000"/>
              <a:gd name="connsiteY150" fmla="*/ 1967085 h 2237474"/>
              <a:gd name="connsiteX151" fmla="*/ 2980071 w 12192000"/>
              <a:gd name="connsiteY151" fmla="*/ 1972988 h 2237474"/>
              <a:gd name="connsiteX152" fmla="*/ 2978094 w 12192000"/>
              <a:gd name="connsiteY152" fmla="*/ 1972369 h 2237474"/>
              <a:gd name="connsiteX153" fmla="*/ 2942858 w 12192000"/>
              <a:gd name="connsiteY153" fmla="*/ 1981367 h 2237474"/>
              <a:gd name="connsiteX154" fmla="*/ 2875436 w 12192000"/>
              <a:gd name="connsiteY154" fmla="*/ 1996977 h 2237474"/>
              <a:gd name="connsiteX155" fmla="*/ 2874892 w 12192000"/>
              <a:gd name="connsiteY155" fmla="*/ 1996085 h 2237474"/>
              <a:gd name="connsiteX156" fmla="*/ 2864145 w 12192000"/>
              <a:gd name="connsiteY156" fmla="*/ 1994061 h 2237474"/>
              <a:gd name="connsiteX157" fmla="*/ 2843662 w 12192000"/>
              <a:gd name="connsiteY157" fmla="*/ 1992498 h 2237474"/>
              <a:gd name="connsiteX158" fmla="*/ 2796128 w 12192000"/>
              <a:gd name="connsiteY158" fmla="*/ 1976403 h 2237474"/>
              <a:gd name="connsiteX159" fmla="*/ 2756784 w 12192000"/>
              <a:gd name="connsiteY159" fmla="*/ 1985116 h 2237474"/>
              <a:gd name="connsiteX160" fmla="*/ 2748833 w 12192000"/>
              <a:gd name="connsiteY160" fmla="*/ 1986323 h 2237474"/>
              <a:gd name="connsiteX161" fmla="*/ 2748661 w 12192000"/>
              <a:gd name="connsiteY161" fmla="*/ 1986122 h 2237474"/>
              <a:gd name="connsiteX162" fmla="*/ 2740251 w 12192000"/>
              <a:gd name="connsiteY162" fmla="*/ 1986946 h 2237474"/>
              <a:gd name="connsiteX163" fmla="*/ 2718916 w 12192000"/>
              <a:gd name="connsiteY163" fmla="*/ 1990867 h 2237474"/>
              <a:gd name="connsiteX164" fmla="*/ 2713522 w 12192000"/>
              <a:gd name="connsiteY164" fmla="*/ 1990173 h 2237474"/>
              <a:gd name="connsiteX165" fmla="*/ 2680597 w 12192000"/>
              <a:gd name="connsiteY165" fmla="*/ 1984996 h 2237474"/>
              <a:gd name="connsiteX166" fmla="*/ 2578178 w 12192000"/>
              <a:gd name="connsiteY166" fmla="*/ 1990531 h 2237474"/>
              <a:gd name="connsiteX167" fmla="*/ 2476147 w 12192000"/>
              <a:gd name="connsiteY167" fmla="*/ 1998305 h 2237474"/>
              <a:gd name="connsiteX168" fmla="*/ 2373568 w 12192000"/>
              <a:gd name="connsiteY168" fmla="*/ 2003219 h 2237474"/>
              <a:gd name="connsiteX169" fmla="*/ 2321399 w 12192000"/>
              <a:gd name="connsiteY169" fmla="*/ 1989467 h 2237474"/>
              <a:gd name="connsiteX170" fmla="*/ 2315525 w 12192000"/>
              <a:gd name="connsiteY170" fmla="*/ 1989708 h 2237474"/>
              <a:gd name="connsiteX171" fmla="*/ 2300792 w 12192000"/>
              <a:gd name="connsiteY171" fmla="*/ 1994290 h 2237474"/>
              <a:gd name="connsiteX172" fmla="*/ 2295469 w 12192000"/>
              <a:gd name="connsiteY172" fmla="*/ 1996659 h 2237474"/>
              <a:gd name="connsiteX173" fmla="*/ 2287219 w 12192000"/>
              <a:gd name="connsiteY173" fmla="*/ 1998750 h 2237474"/>
              <a:gd name="connsiteX174" fmla="*/ 2286948 w 12192000"/>
              <a:gd name="connsiteY174" fmla="*/ 1998596 h 2237474"/>
              <a:gd name="connsiteX175" fmla="*/ 2243069 w 12192000"/>
              <a:gd name="connsiteY175" fmla="*/ 2015111 h 2237474"/>
              <a:gd name="connsiteX176" fmla="*/ 2186609 w 12192000"/>
              <a:gd name="connsiteY176" fmla="*/ 2008263 h 2237474"/>
              <a:gd name="connsiteX177" fmla="*/ 2164831 w 12192000"/>
              <a:gd name="connsiteY177" fmla="*/ 2010143 h 2237474"/>
              <a:gd name="connsiteX178" fmla="*/ 2152836 w 12192000"/>
              <a:gd name="connsiteY178" fmla="*/ 2010048 h 2237474"/>
              <a:gd name="connsiteX179" fmla="*/ 2117102 w 12192000"/>
              <a:gd name="connsiteY179" fmla="*/ 2023004 h 2237474"/>
              <a:gd name="connsiteX180" fmla="*/ 2111935 w 12192000"/>
              <a:gd name="connsiteY180" fmla="*/ 2023163 h 2237474"/>
              <a:gd name="connsiteX181" fmla="*/ 2089991 w 12192000"/>
              <a:gd name="connsiteY181" fmla="*/ 2034193 h 2237474"/>
              <a:gd name="connsiteX182" fmla="*/ 2058061 w 12192000"/>
              <a:gd name="connsiteY182" fmla="*/ 2047942 h 2237474"/>
              <a:gd name="connsiteX183" fmla="*/ 2055737 w 12192000"/>
              <a:gd name="connsiteY183" fmla="*/ 2047704 h 2237474"/>
              <a:gd name="connsiteX184" fmla="*/ 2042244 w 12192000"/>
              <a:gd name="connsiteY184" fmla="*/ 2055560 h 2237474"/>
              <a:gd name="connsiteX185" fmla="*/ 1976224 w 12192000"/>
              <a:gd name="connsiteY185" fmla="*/ 2074257 h 2237474"/>
              <a:gd name="connsiteX186" fmla="*/ 1877728 w 12192000"/>
              <a:gd name="connsiteY186" fmla="*/ 2101004 h 2237474"/>
              <a:gd name="connsiteX187" fmla="*/ 1759056 w 12192000"/>
              <a:gd name="connsiteY187" fmla="*/ 2125608 h 2237474"/>
              <a:gd name="connsiteX188" fmla="*/ 1637948 w 12192000"/>
              <a:gd name="connsiteY188" fmla="*/ 2172597 h 2237474"/>
              <a:gd name="connsiteX189" fmla="*/ 1434549 w 12192000"/>
              <a:gd name="connsiteY189" fmla="*/ 2234522 h 2237474"/>
              <a:gd name="connsiteX190" fmla="*/ 1398481 w 12192000"/>
              <a:gd name="connsiteY190" fmla="*/ 2237074 h 2237474"/>
              <a:gd name="connsiteX191" fmla="*/ 1398407 w 12192000"/>
              <a:gd name="connsiteY191" fmla="*/ 2237095 h 2237474"/>
              <a:gd name="connsiteX192" fmla="*/ 1370962 w 12192000"/>
              <a:gd name="connsiteY192" fmla="*/ 2237474 h 2237474"/>
              <a:gd name="connsiteX193" fmla="*/ 1356367 w 12192000"/>
              <a:gd name="connsiteY193" fmla="*/ 2235089 h 2237474"/>
              <a:gd name="connsiteX194" fmla="*/ 1324828 w 12192000"/>
              <a:gd name="connsiteY194" fmla="*/ 2231968 h 2237474"/>
              <a:gd name="connsiteX195" fmla="*/ 1297744 w 12192000"/>
              <a:gd name="connsiteY195" fmla="*/ 2235849 h 2237474"/>
              <a:gd name="connsiteX196" fmla="*/ 1286236 w 12192000"/>
              <a:gd name="connsiteY196" fmla="*/ 2233135 h 2237474"/>
              <a:gd name="connsiteX197" fmla="*/ 1283504 w 12192000"/>
              <a:gd name="connsiteY197" fmla="*/ 2233797 h 2237474"/>
              <a:gd name="connsiteX198" fmla="*/ 1279765 w 12192000"/>
              <a:gd name="connsiteY198" fmla="*/ 2229639 h 2237474"/>
              <a:gd name="connsiteX199" fmla="*/ 1195347 w 12192000"/>
              <a:gd name="connsiteY199" fmla="*/ 2212354 h 2237474"/>
              <a:gd name="connsiteX200" fmla="*/ 970251 w 12192000"/>
              <a:gd name="connsiteY200" fmla="*/ 2221029 h 2237474"/>
              <a:gd name="connsiteX201" fmla="*/ 812914 w 12192000"/>
              <a:gd name="connsiteY201" fmla="*/ 2202752 h 2237474"/>
              <a:gd name="connsiteX202" fmla="*/ 800195 w 12192000"/>
              <a:gd name="connsiteY202" fmla="*/ 2209407 h 2237474"/>
              <a:gd name="connsiteX203" fmla="*/ 784978 w 12192000"/>
              <a:gd name="connsiteY203" fmla="*/ 2212360 h 2237474"/>
              <a:gd name="connsiteX204" fmla="*/ 681987 w 12192000"/>
              <a:gd name="connsiteY204" fmla="*/ 2216757 h 2237474"/>
              <a:gd name="connsiteX205" fmla="*/ 669923 w 12192000"/>
              <a:gd name="connsiteY205" fmla="*/ 2211682 h 2237474"/>
              <a:gd name="connsiteX206" fmla="*/ 648680 w 12192000"/>
              <a:gd name="connsiteY206" fmla="*/ 2206229 h 2237474"/>
              <a:gd name="connsiteX207" fmla="*/ 597225 w 12192000"/>
              <a:gd name="connsiteY207" fmla="*/ 2180999 h 2237474"/>
              <a:gd name="connsiteX208" fmla="*/ 558449 w 12192000"/>
              <a:gd name="connsiteY208" fmla="*/ 2182346 h 2237474"/>
              <a:gd name="connsiteX209" fmla="*/ 550517 w 12192000"/>
              <a:gd name="connsiteY209" fmla="*/ 2182060 h 2237474"/>
              <a:gd name="connsiteX210" fmla="*/ 550309 w 12192000"/>
              <a:gd name="connsiteY210" fmla="*/ 2181825 h 2237474"/>
              <a:gd name="connsiteX211" fmla="*/ 541836 w 12192000"/>
              <a:gd name="connsiteY211" fmla="*/ 2181063 h 2237474"/>
              <a:gd name="connsiteX212" fmla="*/ 536057 w 12192000"/>
              <a:gd name="connsiteY212" fmla="*/ 2181537 h 2237474"/>
              <a:gd name="connsiteX213" fmla="*/ 520671 w 12192000"/>
              <a:gd name="connsiteY213" fmla="*/ 2180980 h 2237474"/>
              <a:gd name="connsiteX214" fmla="*/ 515024 w 12192000"/>
              <a:gd name="connsiteY214" fmla="*/ 2179258 h 2237474"/>
              <a:gd name="connsiteX215" fmla="*/ 512278 w 12192000"/>
              <a:gd name="connsiteY215" fmla="*/ 2176369 h 2237474"/>
              <a:gd name="connsiteX216" fmla="*/ 480419 w 12192000"/>
              <a:gd name="connsiteY216" fmla="*/ 2167807 h 2237474"/>
              <a:gd name="connsiteX217" fmla="*/ 413835 w 12192000"/>
              <a:gd name="connsiteY217" fmla="*/ 2156783 h 2237474"/>
              <a:gd name="connsiteX218" fmla="*/ 376513 w 12192000"/>
              <a:gd name="connsiteY218" fmla="*/ 2154014 h 2237474"/>
              <a:gd name="connsiteX219" fmla="*/ 273386 w 12192000"/>
              <a:gd name="connsiteY219" fmla="*/ 2142551 h 2237474"/>
              <a:gd name="connsiteX220" fmla="*/ 169207 w 12192000"/>
              <a:gd name="connsiteY220" fmla="*/ 2128100 h 2237474"/>
              <a:gd name="connsiteX221" fmla="*/ 93149 w 12192000"/>
              <a:gd name="connsiteY221" fmla="*/ 2105324 h 2237474"/>
              <a:gd name="connsiteX222" fmla="*/ 88109 w 12192000"/>
              <a:gd name="connsiteY222" fmla="*/ 2106704 h 2237474"/>
              <a:gd name="connsiteX223" fmla="*/ 80022 w 12192000"/>
              <a:gd name="connsiteY223" fmla="*/ 2107254 h 2237474"/>
              <a:gd name="connsiteX224" fmla="*/ 79717 w 12192000"/>
              <a:gd name="connsiteY224" fmla="*/ 2107046 h 2237474"/>
              <a:gd name="connsiteX225" fmla="*/ 72352 w 12192000"/>
              <a:gd name="connsiteY225" fmla="*/ 2107991 h 2237474"/>
              <a:gd name="connsiteX226" fmla="*/ 37645 w 12192000"/>
              <a:gd name="connsiteY226" fmla="*/ 2115401 h 2237474"/>
              <a:gd name="connsiteX227" fmla="*/ 4572 w 12192000"/>
              <a:gd name="connsiteY227" fmla="*/ 2111091 h 2237474"/>
              <a:gd name="connsiteX228" fmla="*/ 0 w 12192000"/>
              <a:gd name="connsiteY228" fmla="*/ 2110468 h 2237474"/>
              <a:gd name="connsiteX229" fmla="*/ 0 w 12192000"/>
              <a:gd name="connsiteY22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79383 w 12192000"/>
              <a:gd name="connsiteY88" fmla="*/ 1641496 h 2237474"/>
              <a:gd name="connsiteX89" fmla="*/ 6900177 w 12192000"/>
              <a:gd name="connsiteY89" fmla="*/ 1636016 h 2237474"/>
              <a:gd name="connsiteX90" fmla="*/ 6795372 w 12192000"/>
              <a:gd name="connsiteY90" fmla="*/ 1644845 h 2237474"/>
              <a:gd name="connsiteX91" fmla="*/ 6692251 w 12192000"/>
              <a:gd name="connsiteY91" fmla="*/ 1656357 h 2237474"/>
              <a:gd name="connsiteX92" fmla="*/ 6655235 w 12192000"/>
              <a:gd name="connsiteY92" fmla="*/ 1661869 h 2237474"/>
              <a:gd name="connsiteX93" fmla="*/ 6587857 w 12192000"/>
              <a:gd name="connsiteY93" fmla="*/ 1665769 h 2237474"/>
              <a:gd name="connsiteX94" fmla="*/ 6554894 w 12192000"/>
              <a:gd name="connsiteY94" fmla="*/ 1664428 h 2237474"/>
              <a:gd name="connsiteX95" fmla="*/ 6516595 w 12192000"/>
              <a:gd name="connsiteY95" fmla="*/ 1667475 h 2237474"/>
              <a:gd name="connsiteX96" fmla="*/ 6508541 w 12192000"/>
              <a:gd name="connsiteY96" fmla="*/ 1668757 h 2237474"/>
              <a:gd name="connsiteX97" fmla="*/ 6471012 w 12192000"/>
              <a:gd name="connsiteY97" fmla="*/ 1678604 h 2237474"/>
              <a:gd name="connsiteX98" fmla="*/ 6415265 w 12192000"/>
              <a:gd name="connsiteY98" fmla="*/ 1665317 h 2237474"/>
              <a:gd name="connsiteX99" fmla="*/ 6364035 w 12192000"/>
              <a:gd name="connsiteY99" fmla="*/ 1667683 h 2237474"/>
              <a:gd name="connsiteX100" fmla="*/ 6280959 w 12192000"/>
              <a:gd name="connsiteY100" fmla="*/ 1689329 h 2237474"/>
              <a:gd name="connsiteX101" fmla="*/ 6243319 w 12192000"/>
              <a:gd name="connsiteY101" fmla="*/ 1695560 h 2237474"/>
              <a:gd name="connsiteX102" fmla="*/ 6098321 w 12192000"/>
              <a:gd name="connsiteY102" fmla="*/ 1721646 h 2237474"/>
              <a:gd name="connsiteX103" fmla="*/ 5880652 w 12192000"/>
              <a:gd name="connsiteY103" fmla="*/ 1779643 h 2237474"/>
              <a:gd name="connsiteX104" fmla="*/ 5785959 w 12192000"/>
              <a:gd name="connsiteY104" fmla="*/ 1775307 h 2237474"/>
              <a:gd name="connsiteX105" fmla="*/ 5643534 w 12192000"/>
              <a:gd name="connsiteY105" fmla="*/ 1802919 h 2237474"/>
              <a:gd name="connsiteX106" fmla="*/ 5518799 w 12192000"/>
              <a:gd name="connsiteY106" fmla="*/ 1818312 h 2237474"/>
              <a:gd name="connsiteX107" fmla="*/ 5505014 w 12192000"/>
              <a:gd name="connsiteY107" fmla="*/ 1819259 h 2237474"/>
              <a:gd name="connsiteX108" fmla="*/ 5453307 w 12192000"/>
              <a:gd name="connsiteY108" fmla="*/ 1815450 h 2237474"/>
              <a:gd name="connsiteX109" fmla="*/ 5364192 w 12192000"/>
              <a:gd name="connsiteY109" fmla="*/ 1826074 h 2237474"/>
              <a:gd name="connsiteX110" fmla="*/ 5350380 w 12192000"/>
              <a:gd name="connsiteY110" fmla="*/ 1830891 h 2237474"/>
              <a:gd name="connsiteX111" fmla="*/ 5259633 w 12192000"/>
              <a:gd name="connsiteY111" fmla="*/ 1837160 h 2237474"/>
              <a:gd name="connsiteX112" fmla="*/ 5197513 w 12192000"/>
              <a:gd name="connsiteY112" fmla="*/ 1844718 h 2237474"/>
              <a:gd name="connsiteX113" fmla="*/ 5184170 w 12192000"/>
              <a:gd name="connsiteY113" fmla="*/ 1849402 h 2237474"/>
              <a:gd name="connsiteX114" fmla="*/ 5168852 w 12192000"/>
              <a:gd name="connsiteY114" fmla="*/ 1844846 h 2237474"/>
              <a:gd name="connsiteX115" fmla="*/ 5164370 w 12192000"/>
              <a:gd name="connsiteY115" fmla="*/ 1840597 h 2237474"/>
              <a:gd name="connsiteX116" fmla="*/ 5114927 w 12192000"/>
              <a:gd name="connsiteY116" fmla="*/ 1847827 h 2237474"/>
              <a:gd name="connsiteX117" fmla="*/ 5108970 w 12192000"/>
              <a:gd name="connsiteY117" fmla="*/ 1847935 h 2237474"/>
              <a:gd name="connsiteX118" fmla="*/ 5067961 w 12192000"/>
              <a:gd name="connsiteY118" fmla="*/ 1845917 h 2237474"/>
              <a:gd name="connsiteX119" fmla="*/ 5007075 w 12192000"/>
              <a:gd name="connsiteY119" fmla="*/ 1838626 h 2237474"/>
              <a:gd name="connsiteX120" fmla="*/ 4944087 w 12192000"/>
              <a:gd name="connsiteY120" fmla="*/ 1823332 h 2237474"/>
              <a:gd name="connsiteX121" fmla="*/ 4907662 w 12192000"/>
              <a:gd name="connsiteY121" fmla="*/ 1816900 h 2237474"/>
              <a:gd name="connsiteX122" fmla="*/ 4882386 w 12192000"/>
              <a:gd name="connsiteY122" fmla="*/ 1809844 h 2237474"/>
              <a:gd name="connsiteX123" fmla="*/ 4811440 w 12192000"/>
              <a:gd name="connsiteY123" fmla="*/ 1804655 h 2237474"/>
              <a:gd name="connsiteX124" fmla="*/ 4691075 w 12192000"/>
              <a:gd name="connsiteY124" fmla="*/ 1801389 h 2237474"/>
              <a:gd name="connsiteX125" fmla="*/ 4611738 w 12192000"/>
              <a:gd name="connsiteY125" fmla="*/ 1776964 h 2237474"/>
              <a:gd name="connsiteX126" fmla="*/ 4560070 w 12192000"/>
              <a:gd name="connsiteY126" fmla="*/ 1785640 h 2237474"/>
              <a:gd name="connsiteX127" fmla="*/ 4536503 w 12192000"/>
              <a:gd name="connsiteY127" fmla="*/ 1785334 h 2237474"/>
              <a:gd name="connsiteX128" fmla="*/ 4513724 w 12192000"/>
              <a:gd name="connsiteY128" fmla="*/ 1791996 h 2237474"/>
              <a:gd name="connsiteX129" fmla="*/ 4459810 w 12192000"/>
              <a:gd name="connsiteY129" fmla="*/ 1797886 h 2237474"/>
              <a:gd name="connsiteX130" fmla="*/ 4379064 w 12192000"/>
              <a:gd name="connsiteY130" fmla="*/ 1817177 h 2237474"/>
              <a:gd name="connsiteX131" fmla="*/ 4319209 w 12192000"/>
              <a:gd name="connsiteY131" fmla="*/ 1834833 h 2237474"/>
              <a:gd name="connsiteX132" fmla="*/ 4290981 w 12192000"/>
              <a:gd name="connsiteY132" fmla="*/ 1839677 h 2237474"/>
              <a:gd name="connsiteX133" fmla="*/ 4285792 w 12192000"/>
              <a:gd name="connsiteY133" fmla="*/ 1836231 h 2237474"/>
              <a:gd name="connsiteX134" fmla="*/ 4238372 w 12192000"/>
              <a:gd name="connsiteY134" fmla="*/ 1851480 h 2237474"/>
              <a:gd name="connsiteX135" fmla="*/ 4232517 w 12192000"/>
              <a:gd name="connsiteY135" fmla="*/ 1852567 h 2237474"/>
              <a:gd name="connsiteX136" fmla="*/ 4191732 w 12192000"/>
              <a:gd name="connsiteY136" fmla="*/ 1857328 h 2237474"/>
              <a:gd name="connsiteX137" fmla="*/ 4065532 w 12192000"/>
              <a:gd name="connsiteY137" fmla="*/ 1855477 h 2237474"/>
              <a:gd name="connsiteX138" fmla="*/ 4028460 w 12192000"/>
              <a:gd name="connsiteY138" fmla="*/ 1855137 h 2237474"/>
              <a:gd name="connsiteX139" fmla="*/ 4002267 w 12192000"/>
              <a:gd name="connsiteY139" fmla="*/ 1852352 h 2237474"/>
              <a:gd name="connsiteX140" fmla="*/ 3931396 w 12192000"/>
              <a:gd name="connsiteY140" fmla="*/ 1858915 h 2237474"/>
              <a:gd name="connsiteX141" fmla="*/ 3812162 w 12192000"/>
              <a:gd name="connsiteY141" fmla="*/ 1875501 h 2237474"/>
              <a:gd name="connsiteX142" fmla="*/ 3729530 w 12192000"/>
              <a:gd name="connsiteY142" fmla="*/ 1864513 h 2237474"/>
              <a:gd name="connsiteX143" fmla="*/ 3680177 w 12192000"/>
              <a:gd name="connsiteY143" fmla="*/ 1881552 h 2237474"/>
              <a:gd name="connsiteX144" fmla="*/ 3567259 w 12192000"/>
              <a:gd name="connsiteY144" fmla="*/ 1893482 h 2237474"/>
              <a:gd name="connsiteX145" fmla="*/ 3405770 w 12192000"/>
              <a:gd name="connsiteY145" fmla="*/ 1904591 h 2237474"/>
              <a:gd name="connsiteX146" fmla="*/ 3280097 w 12192000"/>
              <a:gd name="connsiteY146" fmla="*/ 1919610 h 2237474"/>
              <a:gd name="connsiteX147" fmla="*/ 3123424 w 12192000"/>
              <a:gd name="connsiteY147" fmla="*/ 1952930 h 2237474"/>
              <a:gd name="connsiteX148" fmla="*/ 3009910 w 12192000"/>
              <a:gd name="connsiteY148" fmla="*/ 1957866 h 2237474"/>
              <a:gd name="connsiteX149" fmla="*/ 2995934 w 12192000"/>
              <a:gd name="connsiteY149" fmla="*/ 1967085 h 2237474"/>
              <a:gd name="connsiteX150" fmla="*/ 2980071 w 12192000"/>
              <a:gd name="connsiteY150" fmla="*/ 1972988 h 2237474"/>
              <a:gd name="connsiteX151" fmla="*/ 2978094 w 12192000"/>
              <a:gd name="connsiteY151" fmla="*/ 1972369 h 2237474"/>
              <a:gd name="connsiteX152" fmla="*/ 2942858 w 12192000"/>
              <a:gd name="connsiteY152" fmla="*/ 1981367 h 2237474"/>
              <a:gd name="connsiteX153" fmla="*/ 2875436 w 12192000"/>
              <a:gd name="connsiteY153" fmla="*/ 1996977 h 2237474"/>
              <a:gd name="connsiteX154" fmla="*/ 2874892 w 12192000"/>
              <a:gd name="connsiteY154" fmla="*/ 1996085 h 2237474"/>
              <a:gd name="connsiteX155" fmla="*/ 2864145 w 12192000"/>
              <a:gd name="connsiteY155" fmla="*/ 1994061 h 2237474"/>
              <a:gd name="connsiteX156" fmla="*/ 2843662 w 12192000"/>
              <a:gd name="connsiteY156" fmla="*/ 1992498 h 2237474"/>
              <a:gd name="connsiteX157" fmla="*/ 2796128 w 12192000"/>
              <a:gd name="connsiteY157" fmla="*/ 1976403 h 2237474"/>
              <a:gd name="connsiteX158" fmla="*/ 2756784 w 12192000"/>
              <a:gd name="connsiteY158" fmla="*/ 1985116 h 2237474"/>
              <a:gd name="connsiteX159" fmla="*/ 2748833 w 12192000"/>
              <a:gd name="connsiteY159" fmla="*/ 1986323 h 2237474"/>
              <a:gd name="connsiteX160" fmla="*/ 2748661 w 12192000"/>
              <a:gd name="connsiteY160" fmla="*/ 1986122 h 2237474"/>
              <a:gd name="connsiteX161" fmla="*/ 2740251 w 12192000"/>
              <a:gd name="connsiteY161" fmla="*/ 1986946 h 2237474"/>
              <a:gd name="connsiteX162" fmla="*/ 2718916 w 12192000"/>
              <a:gd name="connsiteY162" fmla="*/ 1990867 h 2237474"/>
              <a:gd name="connsiteX163" fmla="*/ 2713522 w 12192000"/>
              <a:gd name="connsiteY163" fmla="*/ 1990173 h 2237474"/>
              <a:gd name="connsiteX164" fmla="*/ 2680597 w 12192000"/>
              <a:gd name="connsiteY164" fmla="*/ 1984996 h 2237474"/>
              <a:gd name="connsiteX165" fmla="*/ 2578178 w 12192000"/>
              <a:gd name="connsiteY165" fmla="*/ 1990531 h 2237474"/>
              <a:gd name="connsiteX166" fmla="*/ 2476147 w 12192000"/>
              <a:gd name="connsiteY166" fmla="*/ 1998305 h 2237474"/>
              <a:gd name="connsiteX167" fmla="*/ 2373568 w 12192000"/>
              <a:gd name="connsiteY167" fmla="*/ 2003219 h 2237474"/>
              <a:gd name="connsiteX168" fmla="*/ 2321399 w 12192000"/>
              <a:gd name="connsiteY168" fmla="*/ 1989467 h 2237474"/>
              <a:gd name="connsiteX169" fmla="*/ 2315525 w 12192000"/>
              <a:gd name="connsiteY169" fmla="*/ 1989708 h 2237474"/>
              <a:gd name="connsiteX170" fmla="*/ 2300792 w 12192000"/>
              <a:gd name="connsiteY170" fmla="*/ 1994290 h 2237474"/>
              <a:gd name="connsiteX171" fmla="*/ 2295469 w 12192000"/>
              <a:gd name="connsiteY171" fmla="*/ 1996659 h 2237474"/>
              <a:gd name="connsiteX172" fmla="*/ 2287219 w 12192000"/>
              <a:gd name="connsiteY172" fmla="*/ 1998750 h 2237474"/>
              <a:gd name="connsiteX173" fmla="*/ 2286948 w 12192000"/>
              <a:gd name="connsiteY173" fmla="*/ 1998596 h 2237474"/>
              <a:gd name="connsiteX174" fmla="*/ 2243069 w 12192000"/>
              <a:gd name="connsiteY174" fmla="*/ 2015111 h 2237474"/>
              <a:gd name="connsiteX175" fmla="*/ 2186609 w 12192000"/>
              <a:gd name="connsiteY175" fmla="*/ 2008263 h 2237474"/>
              <a:gd name="connsiteX176" fmla="*/ 2164831 w 12192000"/>
              <a:gd name="connsiteY176" fmla="*/ 2010143 h 2237474"/>
              <a:gd name="connsiteX177" fmla="*/ 2152836 w 12192000"/>
              <a:gd name="connsiteY177" fmla="*/ 2010048 h 2237474"/>
              <a:gd name="connsiteX178" fmla="*/ 2117102 w 12192000"/>
              <a:gd name="connsiteY178" fmla="*/ 2023004 h 2237474"/>
              <a:gd name="connsiteX179" fmla="*/ 2111935 w 12192000"/>
              <a:gd name="connsiteY179" fmla="*/ 2023163 h 2237474"/>
              <a:gd name="connsiteX180" fmla="*/ 2089991 w 12192000"/>
              <a:gd name="connsiteY180" fmla="*/ 2034193 h 2237474"/>
              <a:gd name="connsiteX181" fmla="*/ 2058061 w 12192000"/>
              <a:gd name="connsiteY181" fmla="*/ 2047942 h 2237474"/>
              <a:gd name="connsiteX182" fmla="*/ 2055737 w 12192000"/>
              <a:gd name="connsiteY182" fmla="*/ 2047704 h 2237474"/>
              <a:gd name="connsiteX183" fmla="*/ 2042244 w 12192000"/>
              <a:gd name="connsiteY183" fmla="*/ 2055560 h 2237474"/>
              <a:gd name="connsiteX184" fmla="*/ 1976224 w 12192000"/>
              <a:gd name="connsiteY184" fmla="*/ 2074257 h 2237474"/>
              <a:gd name="connsiteX185" fmla="*/ 1877728 w 12192000"/>
              <a:gd name="connsiteY185" fmla="*/ 2101004 h 2237474"/>
              <a:gd name="connsiteX186" fmla="*/ 1759056 w 12192000"/>
              <a:gd name="connsiteY186" fmla="*/ 2125608 h 2237474"/>
              <a:gd name="connsiteX187" fmla="*/ 1637948 w 12192000"/>
              <a:gd name="connsiteY187" fmla="*/ 2172597 h 2237474"/>
              <a:gd name="connsiteX188" fmla="*/ 1434549 w 12192000"/>
              <a:gd name="connsiteY188" fmla="*/ 2234522 h 2237474"/>
              <a:gd name="connsiteX189" fmla="*/ 1398481 w 12192000"/>
              <a:gd name="connsiteY189" fmla="*/ 2237074 h 2237474"/>
              <a:gd name="connsiteX190" fmla="*/ 1398407 w 12192000"/>
              <a:gd name="connsiteY190" fmla="*/ 2237095 h 2237474"/>
              <a:gd name="connsiteX191" fmla="*/ 1370962 w 12192000"/>
              <a:gd name="connsiteY191" fmla="*/ 2237474 h 2237474"/>
              <a:gd name="connsiteX192" fmla="*/ 1356367 w 12192000"/>
              <a:gd name="connsiteY192" fmla="*/ 2235089 h 2237474"/>
              <a:gd name="connsiteX193" fmla="*/ 1324828 w 12192000"/>
              <a:gd name="connsiteY193" fmla="*/ 2231968 h 2237474"/>
              <a:gd name="connsiteX194" fmla="*/ 1297744 w 12192000"/>
              <a:gd name="connsiteY194" fmla="*/ 2235849 h 2237474"/>
              <a:gd name="connsiteX195" fmla="*/ 1286236 w 12192000"/>
              <a:gd name="connsiteY195" fmla="*/ 2233135 h 2237474"/>
              <a:gd name="connsiteX196" fmla="*/ 1283504 w 12192000"/>
              <a:gd name="connsiteY196" fmla="*/ 2233797 h 2237474"/>
              <a:gd name="connsiteX197" fmla="*/ 1279765 w 12192000"/>
              <a:gd name="connsiteY197" fmla="*/ 2229639 h 2237474"/>
              <a:gd name="connsiteX198" fmla="*/ 1195347 w 12192000"/>
              <a:gd name="connsiteY198" fmla="*/ 2212354 h 2237474"/>
              <a:gd name="connsiteX199" fmla="*/ 970251 w 12192000"/>
              <a:gd name="connsiteY199" fmla="*/ 2221029 h 2237474"/>
              <a:gd name="connsiteX200" fmla="*/ 812914 w 12192000"/>
              <a:gd name="connsiteY200" fmla="*/ 2202752 h 2237474"/>
              <a:gd name="connsiteX201" fmla="*/ 800195 w 12192000"/>
              <a:gd name="connsiteY201" fmla="*/ 2209407 h 2237474"/>
              <a:gd name="connsiteX202" fmla="*/ 784978 w 12192000"/>
              <a:gd name="connsiteY202" fmla="*/ 2212360 h 2237474"/>
              <a:gd name="connsiteX203" fmla="*/ 681987 w 12192000"/>
              <a:gd name="connsiteY203" fmla="*/ 2216757 h 2237474"/>
              <a:gd name="connsiteX204" fmla="*/ 669923 w 12192000"/>
              <a:gd name="connsiteY204" fmla="*/ 2211682 h 2237474"/>
              <a:gd name="connsiteX205" fmla="*/ 648680 w 12192000"/>
              <a:gd name="connsiteY205" fmla="*/ 2206229 h 2237474"/>
              <a:gd name="connsiteX206" fmla="*/ 597225 w 12192000"/>
              <a:gd name="connsiteY206" fmla="*/ 2180999 h 2237474"/>
              <a:gd name="connsiteX207" fmla="*/ 558449 w 12192000"/>
              <a:gd name="connsiteY207" fmla="*/ 2182346 h 2237474"/>
              <a:gd name="connsiteX208" fmla="*/ 550517 w 12192000"/>
              <a:gd name="connsiteY208" fmla="*/ 2182060 h 2237474"/>
              <a:gd name="connsiteX209" fmla="*/ 550309 w 12192000"/>
              <a:gd name="connsiteY209" fmla="*/ 2181825 h 2237474"/>
              <a:gd name="connsiteX210" fmla="*/ 541836 w 12192000"/>
              <a:gd name="connsiteY210" fmla="*/ 2181063 h 2237474"/>
              <a:gd name="connsiteX211" fmla="*/ 536057 w 12192000"/>
              <a:gd name="connsiteY211" fmla="*/ 2181537 h 2237474"/>
              <a:gd name="connsiteX212" fmla="*/ 520671 w 12192000"/>
              <a:gd name="connsiteY212" fmla="*/ 2180980 h 2237474"/>
              <a:gd name="connsiteX213" fmla="*/ 515024 w 12192000"/>
              <a:gd name="connsiteY213" fmla="*/ 2179258 h 2237474"/>
              <a:gd name="connsiteX214" fmla="*/ 512278 w 12192000"/>
              <a:gd name="connsiteY214" fmla="*/ 2176369 h 2237474"/>
              <a:gd name="connsiteX215" fmla="*/ 480419 w 12192000"/>
              <a:gd name="connsiteY215" fmla="*/ 2167807 h 2237474"/>
              <a:gd name="connsiteX216" fmla="*/ 413835 w 12192000"/>
              <a:gd name="connsiteY216" fmla="*/ 2156783 h 2237474"/>
              <a:gd name="connsiteX217" fmla="*/ 376513 w 12192000"/>
              <a:gd name="connsiteY217" fmla="*/ 2154014 h 2237474"/>
              <a:gd name="connsiteX218" fmla="*/ 273386 w 12192000"/>
              <a:gd name="connsiteY218" fmla="*/ 2142551 h 2237474"/>
              <a:gd name="connsiteX219" fmla="*/ 169207 w 12192000"/>
              <a:gd name="connsiteY219" fmla="*/ 2128100 h 2237474"/>
              <a:gd name="connsiteX220" fmla="*/ 93149 w 12192000"/>
              <a:gd name="connsiteY220" fmla="*/ 2105324 h 2237474"/>
              <a:gd name="connsiteX221" fmla="*/ 88109 w 12192000"/>
              <a:gd name="connsiteY221" fmla="*/ 2106704 h 2237474"/>
              <a:gd name="connsiteX222" fmla="*/ 80022 w 12192000"/>
              <a:gd name="connsiteY222" fmla="*/ 2107254 h 2237474"/>
              <a:gd name="connsiteX223" fmla="*/ 79717 w 12192000"/>
              <a:gd name="connsiteY223" fmla="*/ 2107046 h 2237474"/>
              <a:gd name="connsiteX224" fmla="*/ 72352 w 12192000"/>
              <a:gd name="connsiteY224" fmla="*/ 2107991 h 2237474"/>
              <a:gd name="connsiteX225" fmla="*/ 37645 w 12192000"/>
              <a:gd name="connsiteY225" fmla="*/ 2115401 h 2237474"/>
              <a:gd name="connsiteX226" fmla="*/ 4572 w 12192000"/>
              <a:gd name="connsiteY226" fmla="*/ 2111091 h 2237474"/>
              <a:gd name="connsiteX227" fmla="*/ 0 w 12192000"/>
              <a:gd name="connsiteY227" fmla="*/ 2110468 h 2237474"/>
              <a:gd name="connsiteX228" fmla="*/ 0 w 12192000"/>
              <a:gd name="connsiteY22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00177 w 12192000"/>
              <a:gd name="connsiteY88" fmla="*/ 1636016 h 2237474"/>
              <a:gd name="connsiteX89" fmla="*/ 6795372 w 12192000"/>
              <a:gd name="connsiteY89" fmla="*/ 1644845 h 2237474"/>
              <a:gd name="connsiteX90" fmla="*/ 6692251 w 12192000"/>
              <a:gd name="connsiteY90" fmla="*/ 1656357 h 2237474"/>
              <a:gd name="connsiteX91" fmla="*/ 6655235 w 12192000"/>
              <a:gd name="connsiteY91" fmla="*/ 1661869 h 2237474"/>
              <a:gd name="connsiteX92" fmla="*/ 6587857 w 12192000"/>
              <a:gd name="connsiteY92" fmla="*/ 1665769 h 2237474"/>
              <a:gd name="connsiteX93" fmla="*/ 6554894 w 12192000"/>
              <a:gd name="connsiteY93" fmla="*/ 1664428 h 2237474"/>
              <a:gd name="connsiteX94" fmla="*/ 6516595 w 12192000"/>
              <a:gd name="connsiteY94" fmla="*/ 1667475 h 2237474"/>
              <a:gd name="connsiteX95" fmla="*/ 6508541 w 12192000"/>
              <a:gd name="connsiteY95" fmla="*/ 1668757 h 2237474"/>
              <a:gd name="connsiteX96" fmla="*/ 6471012 w 12192000"/>
              <a:gd name="connsiteY96" fmla="*/ 1678604 h 2237474"/>
              <a:gd name="connsiteX97" fmla="*/ 6415265 w 12192000"/>
              <a:gd name="connsiteY97" fmla="*/ 1665317 h 2237474"/>
              <a:gd name="connsiteX98" fmla="*/ 6364035 w 12192000"/>
              <a:gd name="connsiteY98" fmla="*/ 1667683 h 2237474"/>
              <a:gd name="connsiteX99" fmla="*/ 6280959 w 12192000"/>
              <a:gd name="connsiteY99" fmla="*/ 1689329 h 2237474"/>
              <a:gd name="connsiteX100" fmla="*/ 6243319 w 12192000"/>
              <a:gd name="connsiteY100" fmla="*/ 1695560 h 2237474"/>
              <a:gd name="connsiteX101" fmla="*/ 6098321 w 12192000"/>
              <a:gd name="connsiteY101" fmla="*/ 1721646 h 2237474"/>
              <a:gd name="connsiteX102" fmla="*/ 5880652 w 12192000"/>
              <a:gd name="connsiteY102" fmla="*/ 1779643 h 2237474"/>
              <a:gd name="connsiteX103" fmla="*/ 5785959 w 12192000"/>
              <a:gd name="connsiteY103" fmla="*/ 1775307 h 2237474"/>
              <a:gd name="connsiteX104" fmla="*/ 5643534 w 12192000"/>
              <a:gd name="connsiteY104" fmla="*/ 1802919 h 2237474"/>
              <a:gd name="connsiteX105" fmla="*/ 5518799 w 12192000"/>
              <a:gd name="connsiteY105" fmla="*/ 1818312 h 2237474"/>
              <a:gd name="connsiteX106" fmla="*/ 5505014 w 12192000"/>
              <a:gd name="connsiteY106" fmla="*/ 1819259 h 2237474"/>
              <a:gd name="connsiteX107" fmla="*/ 5453307 w 12192000"/>
              <a:gd name="connsiteY107" fmla="*/ 1815450 h 2237474"/>
              <a:gd name="connsiteX108" fmla="*/ 5364192 w 12192000"/>
              <a:gd name="connsiteY108" fmla="*/ 1826074 h 2237474"/>
              <a:gd name="connsiteX109" fmla="*/ 5350380 w 12192000"/>
              <a:gd name="connsiteY109" fmla="*/ 1830891 h 2237474"/>
              <a:gd name="connsiteX110" fmla="*/ 5259633 w 12192000"/>
              <a:gd name="connsiteY110" fmla="*/ 1837160 h 2237474"/>
              <a:gd name="connsiteX111" fmla="*/ 5197513 w 12192000"/>
              <a:gd name="connsiteY111" fmla="*/ 1844718 h 2237474"/>
              <a:gd name="connsiteX112" fmla="*/ 5184170 w 12192000"/>
              <a:gd name="connsiteY112" fmla="*/ 1849402 h 2237474"/>
              <a:gd name="connsiteX113" fmla="*/ 5168852 w 12192000"/>
              <a:gd name="connsiteY113" fmla="*/ 1844846 h 2237474"/>
              <a:gd name="connsiteX114" fmla="*/ 5164370 w 12192000"/>
              <a:gd name="connsiteY114" fmla="*/ 1840597 h 2237474"/>
              <a:gd name="connsiteX115" fmla="*/ 5114927 w 12192000"/>
              <a:gd name="connsiteY115" fmla="*/ 1847827 h 2237474"/>
              <a:gd name="connsiteX116" fmla="*/ 5108970 w 12192000"/>
              <a:gd name="connsiteY116" fmla="*/ 1847935 h 2237474"/>
              <a:gd name="connsiteX117" fmla="*/ 5067961 w 12192000"/>
              <a:gd name="connsiteY117" fmla="*/ 1845917 h 2237474"/>
              <a:gd name="connsiteX118" fmla="*/ 5007075 w 12192000"/>
              <a:gd name="connsiteY118" fmla="*/ 1838626 h 2237474"/>
              <a:gd name="connsiteX119" fmla="*/ 4944087 w 12192000"/>
              <a:gd name="connsiteY119" fmla="*/ 1823332 h 2237474"/>
              <a:gd name="connsiteX120" fmla="*/ 4907662 w 12192000"/>
              <a:gd name="connsiteY120" fmla="*/ 1816900 h 2237474"/>
              <a:gd name="connsiteX121" fmla="*/ 4882386 w 12192000"/>
              <a:gd name="connsiteY121" fmla="*/ 1809844 h 2237474"/>
              <a:gd name="connsiteX122" fmla="*/ 4811440 w 12192000"/>
              <a:gd name="connsiteY122" fmla="*/ 1804655 h 2237474"/>
              <a:gd name="connsiteX123" fmla="*/ 4691075 w 12192000"/>
              <a:gd name="connsiteY123" fmla="*/ 1801389 h 2237474"/>
              <a:gd name="connsiteX124" fmla="*/ 4611738 w 12192000"/>
              <a:gd name="connsiteY124" fmla="*/ 1776964 h 2237474"/>
              <a:gd name="connsiteX125" fmla="*/ 4560070 w 12192000"/>
              <a:gd name="connsiteY125" fmla="*/ 1785640 h 2237474"/>
              <a:gd name="connsiteX126" fmla="*/ 4536503 w 12192000"/>
              <a:gd name="connsiteY126" fmla="*/ 1785334 h 2237474"/>
              <a:gd name="connsiteX127" fmla="*/ 4513724 w 12192000"/>
              <a:gd name="connsiteY127" fmla="*/ 1791996 h 2237474"/>
              <a:gd name="connsiteX128" fmla="*/ 4459810 w 12192000"/>
              <a:gd name="connsiteY128" fmla="*/ 1797886 h 2237474"/>
              <a:gd name="connsiteX129" fmla="*/ 4379064 w 12192000"/>
              <a:gd name="connsiteY129" fmla="*/ 1817177 h 2237474"/>
              <a:gd name="connsiteX130" fmla="*/ 4319209 w 12192000"/>
              <a:gd name="connsiteY130" fmla="*/ 1834833 h 2237474"/>
              <a:gd name="connsiteX131" fmla="*/ 4290981 w 12192000"/>
              <a:gd name="connsiteY131" fmla="*/ 1839677 h 2237474"/>
              <a:gd name="connsiteX132" fmla="*/ 4285792 w 12192000"/>
              <a:gd name="connsiteY132" fmla="*/ 1836231 h 2237474"/>
              <a:gd name="connsiteX133" fmla="*/ 4238372 w 12192000"/>
              <a:gd name="connsiteY133" fmla="*/ 1851480 h 2237474"/>
              <a:gd name="connsiteX134" fmla="*/ 4232517 w 12192000"/>
              <a:gd name="connsiteY134" fmla="*/ 1852567 h 2237474"/>
              <a:gd name="connsiteX135" fmla="*/ 4191732 w 12192000"/>
              <a:gd name="connsiteY135" fmla="*/ 1857328 h 2237474"/>
              <a:gd name="connsiteX136" fmla="*/ 4065532 w 12192000"/>
              <a:gd name="connsiteY136" fmla="*/ 1855477 h 2237474"/>
              <a:gd name="connsiteX137" fmla="*/ 4028460 w 12192000"/>
              <a:gd name="connsiteY137" fmla="*/ 1855137 h 2237474"/>
              <a:gd name="connsiteX138" fmla="*/ 4002267 w 12192000"/>
              <a:gd name="connsiteY138" fmla="*/ 1852352 h 2237474"/>
              <a:gd name="connsiteX139" fmla="*/ 3931396 w 12192000"/>
              <a:gd name="connsiteY139" fmla="*/ 1858915 h 2237474"/>
              <a:gd name="connsiteX140" fmla="*/ 3812162 w 12192000"/>
              <a:gd name="connsiteY140" fmla="*/ 1875501 h 2237474"/>
              <a:gd name="connsiteX141" fmla="*/ 3729530 w 12192000"/>
              <a:gd name="connsiteY141" fmla="*/ 1864513 h 2237474"/>
              <a:gd name="connsiteX142" fmla="*/ 3680177 w 12192000"/>
              <a:gd name="connsiteY142" fmla="*/ 1881552 h 2237474"/>
              <a:gd name="connsiteX143" fmla="*/ 3567259 w 12192000"/>
              <a:gd name="connsiteY143" fmla="*/ 1893482 h 2237474"/>
              <a:gd name="connsiteX144" fmla="*/ 3405770 w 12192000"/>
              <a:gd name="connsiteY144" fmla="*/ 1904591 h 2237474"/>
              <a:gd name="connsiteX145" fmla="*/ 3280097 w 12192000"/>
              <a:gd name="connsiteY145" fmla="*/ 1919610 h 2237474"/>
              <a:gd name="connsiteX146" fmla="*/ 3123424 w 12192000"/>
              <a:gd name="connsiteY146" fmla="*/ 1952930 h 2237474"/>
              <a:gd name="connsiteX147" fmla="*/ 3009910 w 12192000"/>
              <a:gd name="connsiteY147" fmla="*/ 1957866 h 2237474"/>
              <a:gd name="connsiteX148" fmla="*/ 2995934 w 12192000"/>
              <a:gd name="connsiteY148" fmla="*/ 1967085 h 2237474"/>
              <a:gd name="connsiteX149" fmla="*/ 2980071 w 12192000"/>
              <a:gd name="connsiteY149" fmla="*/ 1972988 h 2237474"/>
              <a:gd name="connsiteX150" fmla="*/ 2978094 w 12192000"/>
              <a:gd name="connsiteY150" fmla="*/ 1972369 h 2237474"/>
              <a:gd name="connsiteX151" fmla="*/ 2942858 w 12192000"/>
              <a:gd name="connsiteY151" fmla="*/ 1981367 h 2237474"/>
              <a:gd name="connsiteX152" fmla="*/ 2875436 w 12192000"/>
              <a:gd name="connsiteY152" fmla="*/ 1996977 h 2237474"/>
              <a:gd name="connsiteX153" fmla="*/ 2874892 w 12192000"/>
              <a:gd name="connsiteY153" fmla="*/ 1996085 h 2237474"/>
              <a:gd name="connsiteX154" fmla="*/ 2864145 w 12192000"/>
              <a:gd name="connsiteY154" fmla="*/ 1994061 h 2237474"/>
              <a:gd name="connsiteX155" fmla="*/ 2843662 w 12192000"/>
              <a:gd name="connsiteY155" fmla="*/ 1992498 h 2237474"/>
              <a:gd name="connsiteX156" fmla="*/ 2796128 w 12192000"/>
              <a:gd name="connsiteY156" fmla="*/ 1976403 h 2237474"/>
              <a:gd name="connsiteX157" fmla="*/ 2756784 w 12192000"/>
              <a:gd name="connsiteY157" fmla="*/ 1985116 h 2237474"/>
              <a:gd name="connsiteX158" fmla="*/ 2748833 w 12192000"/>
              <a:gd name="connsiteY158" fmla="*/ 1986323 h 2237474"/>
              <a:gd name="connsiteX159" fmla="*/ 2748661 w 12192000"/>
              <a:gd name="connsiteY159" fmla="*/ 1986122 h 2237474"/>
              <a:gd name="connsiteX160" fmla="*/ 2740251 w 12192000"/>
              <a:gd name="connsiteY160" fmla="*/ 1986946 h 2237474"/>
              <a:gd name="connsiteX161" fmla="*/ 2718916 w 12192000"/>
              <a:gd name="connsiteY161" fmla="*/ 1990867 h 2237474"/>
              <a:gd name="connsiteX162" fmla="*/ 2713522 w 12192000"/>
              <a:gd name="connsiteY162" fmla="*/ 1990173 h 2237474"/>
              <a:gd name="connsiteX163" fmla="*/ 2680597 w 12192000"/>
              <a:gd name="connsiteY163" fmla="*/ 1984996 h 2237474"/>
              <a:gd name="connsiteX164" fmla="*/ 2578178 w 12192000"/>
              <a:gd name="connsiteY164" fmla="*/ 1990531 h 2237474"/>
              <a:gd name="connsiteX165" fmla="*/ 2476147 w 12192000"/>
              <a:gd name="connsiteY165" fmla="*/ 1998305 h 2237474"/>
              <a:gd name="connsiteX166" fmla="*/ 2373568 w 12192000"/>
              <a:gd name="connsiteY166" fmla="*/ 2003219 h 2237474"/>
              <a:gd name="connsiteX167" fmla="*/ 2321399 w 12192000"/>
              <a:gd name="connsiteY167" fmla="*/ 1989467 h 2237474"/>
              <a:gd name="connsiteX168" fmla="*/ 2315525 w 12192000"/>
              <a:gd name="connsiteY168" fmla="*/ 1989708 h 2237474"/>
              <a:gd name="connsiteX169" fmla="*/ 2300792 w 12192000"/>
              <a:gd name="connsiteY169" fmla="*/ 1994290 h 2237474"/>
              <a:gd name="connsiteX170" fmla="*/ 2295469 w 12192000"/>
              <a:gd name="connsiteY170" fmla="*/ 1996659 h 2237474"/>
              <a:gd name="connsiteX171" fmla="*/ 2287219 w 12192000"/>
              <a:gd name="connsiteY171" fmla="*/ 1998750 h 2237474"/>
              <a:gd name="connsiteX172" fmla="*/ 2286948 w 12192000"/>
              <a:gd name="connsiteY172" fmla="*/ 1998596 h 2237474"/>
              <a:gd name="connsiteX173" fmla="*/ 2243069 w 12192000"/>
              <a:gd name="connsiteY173" fmla="*/ 2015111 h 2237474"/>
              <a:gd name="connsiteX174" fmla="*/ 2186609 w 12192000"/>
              <a:gd name="connsiteY174" fmla="*/ 2008263 h 2237474"/>
              <a:gd name="connsiteX175" fmla="*/ 2164831 w 12192000"/>
              <a:gd name="connsiteY175" fmla="*/ 2010143 h 2237474"/>
              <a:gd name="connsiteX176" fmla="*/ 2152836 w 12192000"/>
              <a:gd name="connsiteY176" fmla="*/ 2010048 h 2237474"/>
              <a:gd name="connsiteX177" fmla="*/ 2117102 w 12192000"/>
              <a:gd name="connsiteY177" fmla="*/ 2023004 h 2237474"/>
              <a:gd name="connsiteX178" fmla="*/ 2111935 w 12192000"/>
              <a:gd name="connsiteY178" fmla="*/ 2023163 h 2237474"/>
              <a:gd name="connsiteX179" fmla="*/ 2089991 w 12192000"/>
              <a:gd name="connsiteY179" fmla="*/ 2034193 h 2237474"/>
              <a:gd name="connsiteX180" fmla="*/ 2058061 w 12192000"/>
              <a:gd name="connsiteY180" fmla="*/ 2047942 h 2237474"/>
              <a:gd name="connsiteX181" fmla="*/ 2055737 w 12192000"/>
              <a:gd name="connsiteY181" fmla="*/ 2047704 h 2237474"/>
              <a:gd name="connsiteX182" fmla="*/ 2042244 w 12192000"/>
              <a:gd name="connsiteY182" fmla="*/ 2055560 h 2237474"/>
              <a:gd name="connsiteX183" fmla="*/ 1976224 w 12192000"/>
              <a:gd name="connsiteY183" fmla="*/ 2074257 h 2237474"/>
              <a:gd name="connsiteX184" fmla="*/ 1877728 w 12192000"/>
              <a:gd name="connsiteY184" fmla="*/ 2101004 h 2237474"/>
              <a:gd name="connsiteX185" fmla="*/ 1759056 w 12192000"/>
              <a:gd name="connsiteY185" fmla="*/ 2125608 h 2237474"/>
              <a:gd name="connsiteX186" fmla="*/ 1637948 w 12192000"/>
              <a:gd name="connsiteY186" fmla="*/ 2172597 h 2237474"/>
              <a:gd name="connsiteX187" fmla="*/ 1434549 w 12192000"/>
              <a:gd name="connsiteY187" fmla="*/ 2234522 h 2237474"/>
              <a:gd name="connsiteX188" fmla="*/ 1398481 w 12192000"/>
              <a:gd name="connsiteY188" fmla="*/ 2237074 h 2237474"/>
              <a:gd name="connsiteX189" fmla="*/ 1398407 w 12192000"/>
              <a:gd name="connsiteY189" fmla="*/ 2237095 h 2237474"/>
              <a:gd name="connsiteX190" fmla="*/ 1370962 w 12192000"/>
              <a:gd name="connsiteY190" fmla="*/ 2237474 h 2237474"/>
              <a:gd name="connsiteX191" fmla="*/ 1356367 w 12192000"/>
              <a:gd name="connsiteY191" fmla="*/ 2235089 h 2237474"/>
              <a:gd name="connsiteX192" fmla="*/ 1324828 w 12192000"/>
              <a:gd name="connsiteY192" fmla="*/ 2231968 h 2237474"/>
              <a:gd name="connsiteX193" fmla="*/ 1297744 w 12192000"/>
              <a:gd name="connsiteY193" fmla="*/ 2235849 h 2237474"/>
              <a:gd name="connsiteX194" fmla="*/ 1286236 w 12192000"/>
              <a:gd name="connsiteY194" fmla="*/ 2233135 h 2237474"/>
              <a:gd name="connsiteX195" fmla="*/ 1283504 w 12192000"/>
              <a:gd name="connsiteY195" fmla="*/ 2233797 h 2237474"/>
              <a:gd name="connsiteX196" fmla="*/ 1279765 w 12192000"/>
              <a:gd name="connsiteY196" fmla="*/ 2229639 h 2237474"/>
              <a:gd name="connsiteX197" fmla="*/ 1195347 w 12192000"/>
              <a:gd name="connsiteY197" fmla="*/ 2212354 h 2237474"/>
              <a:gd name="connsiteX198" fmla="*/ 970251 w 12192000"/>
              <a:gd name="connsiteY198" fmla="*/ 2221029 h 2237474"/>
              <a:gd name="connsiteX199" fmla="*/ 812914 w 12192000"/>
              <a:gd name="connsiteY199" fmla="*/ 2202752 h 2237474"/>
              <a:gd name="connsiteX200" fmla="*/ 800195 w 12192000"/>
              <a:gd name="connsiteY200" fmla="*/ 2209407 h 2237474"/>
              <a:gd name="connsiteX201" fmla="*/ 784978 w 12192000"/>
              <a:gd name="connsiteY201" fmla="*/ 2212360 h 2237474"/>
              <a:gd name="connsiteX202" fmla="*/ 681987 w 12192000"/>
              <a:gd name="connsiteY202" fmla="*/ 2216757 h 2237474"/>
              <a:gd name="connsiteX203" fmla="*/ 669923 w 12192000"/>
              <a:gd name="connsiteY203" fmla="*/ 2211682 h 2237474"/>
              <a:gd name="connsiteX204" fmla="*/ 648680 w 12192000"/>
              <a:gd name="connsiteY204" fmla="*/ 2206229 h 2237474"/>
              <a:gd name="connsiteX205" fmla="*/ 597225 w 12192000"/>
              <a:gd name="connsiteY205" fmla="*/ 2180999 h 2237474"/>
              <a:gd name="connsiteX206" fmla="*/ 558449 w 12192000"/>
              <a:gd name="connsiteY206" fmla="*/ 2182346 h 2237474"/>
              <a:gd name="connsiteX207" fmla="*/ 550517 w 12192000"/>
              <a:gd name="connsiteY207" fmla="*/ 2182060 h 2237474"/>
              <a:gd name="connsiteX208" fmla="*/ 550309 w 12192000"/>
              <a:gd name="connsiteY208" fmla="*/ 2181825 h 2237474"/>
              <a:gd name="connsiteX209" fmla="*/ 541836 w 12192000"/>
              <a:gd name="connsiteY209" fmla="*/ 2181063 h 2237474"/>
              <a:gd name="connsiteX210" fmla="*/ 536057 w 12192000"/>
              <a:gd name="connsiteY210" fmla="*/ 2181537 h 2237474"/>
              <a:gd name="connsiteX211" fmla="*/ 520671 w 12192000"/>
              <a:gd name="connsiteY211" fmla="*/ 2180980 h 2237474"/>
              <a:gd name="connsiteX212" fmla="*/ 515024 w 12192000"/>
              <a:gd name="connsiteY212" fmla="*/ 2179258 h 2237474"/>
              <a:gd name="connsiteX213" fmla="*/ 512278 w 12192000"/>
              <a:gd name="connsiteY213" fmla="*/ 2176369 h 2237474"/>
              <a:gd name="connsiteX214" fmla="*/ 480419 w 12192000"/>
              <a:gd name="connsiteY214" fmla="*/ 2167807 h 2237474"/>
              <a:gd name="connsiteX215" fmla="*/ 413835 w 12192000"/>
              <a:gd name="connsiteY215" fmla="*/ 2156783 h 2237474"/>
              <a:gd name="connsiteX216" fmla="*/ 376513 w 12192000"/>
              <a:gd name="connsiteY216" fmla="*/ 2154014 h 2237474"/>
              <a:gd name="connsiteX217" fmla="*/ 273386 w 12192000"/>
              <a:gd name="connsiteY217" fmla="*/ 2142551 h 2237474"/>
              <a:gd name="connsiteX218" fmla="*/ 169207 w 12192000"/>
              <a:gd name="connsiteY218" fmla="*/ 2128100 h 2237474"/>
              <a:gd name="connsiteX219" fmla="*/ 93149 w 12192000"/>
              <a:gd name="connsiteY219" fmla="*/ 2105324 h 2237474"/>
              <a:gd name="connsiteX220" fmla="*/ 88109 w 12192000"/>
              <a:gd name="connsiteY220" fmla="*/ 2106704 h 2237474"/>
              <a:gd name="connsiteX221" fmla="*/ 80022 w 12192000"/>
              <a:gd name="connsiteY221" fmla="*/ 2107254 h 2237474"/>
              <a:gd name="connsiteX222" fmla="*/ 79717 w 12192000"/>
              <a:gd name="connsiteY222" fmla="*/ 2107046 h 2237474"/>
              <a:gd name="connsiteX223" fmla="*/ 72352 w 12192000"/>
              <a:gd name="connsiteY223" fmla="*/ 2107991 h 2237474"/>
              <a:gd name="connsiteX224" fmla="*/ 37645 w 12192000"/>
              <a:gd name="connsiteY224" fmla="*/ 2115401 h 2237474"/>
              <a:gd name="connsiteX225" fmla="*/ 4572 w 12192000"/>
              <a:gd name="connsiteY225" fmla="*/ 2111091 h 2237474"/>
              <a:gd name="connsiteX226" fmla="*/ 0 w 12192000"/>
              <a:gd name="connsiteY226" fmla="*/ 2110468 h 2237474"/>
              <a:gd name="connsiteX227" fmla="*/ 0 w 12192000"/>
              <a:gd name="connsiteY22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00177 w 12192000"/>
              <a:gd name="connsiteY87" fmla="*/ 1636016 h 2237474"/>
              <a:gd name="connsiteX88" fmla="*/ 6795372 w 12192000"/>
              <a:gd name="connsiteY88" fmla="*/ 1644845 h 2237474"/>
              <a:gd name="connsiteX89" fmla="*/ 6692251 w 12192000"/>
              <a:gd name="connsiteY89" fmla="*/ 1656357 h 2237474"/>
              <a:gd name="connsiteX90" fmla="*/ 6655235 w 12192000"/>
              <a:gd name="connsiteY90" fmla="*/ 1661869 h 2237474"/>
              <a:gd name="connsiteX91" fmla="*/ 6587857 w 12192000"/>
              <a:gd name="connsiteY91" fmla="*/ 1665769 h 2237474"/>
              <a:gd name="connsiteX92" fmla="*/ 6554894 w 12192000"/>
              <a:gd name="connsiteY92" fmla="*/ 1664428 h 2237474"/>
              <a:gd name="connsiteX93" fmla="*/ 6516595 w 12192000"/>
              <a:gd name="connsiteY93" fmla="*/ 1667475 h 2237474"/>
              <a:gd name="connsiteX94" fmla="*/ 6508541 w 12192000"/>
              <a:gd name="connsiteY94" fmla="*/ 1668757 h 2237474"/>
              <a:gd name="connsiteX95" fmla="*/ 6471012 w 12192000"/>
              <a:gd name="connsiteY95" fmla="*/ 1678604 h 2237474"/>
              <a:gd name="connsiteX96" fmla="*/ 6415265 w 12192000"/>
              <a:gd name="connsiteY96" fmla="*/ 1665317 h 2237474"/>
              <a:gd name="connsiteX97" fmla="*/ 6364035 w 12192000"/>
              <a:gd name="connsiteY97" fmla="*/ 1667683 h 2237474"/>
              <a:gd name="connsiteX98" fmla="*/ 6280959 w 12192000"/>
              <a:gd name="connsiteY98" fmla="*/ 1689329 h 2237474"/>
              <a:gd name="connsiteX99" fmla="*/ 6243319 w 12192000"/>
              <a:gd name="connsiteY99" fmla="*/ 1695560 h 2237474"/>
              <a:gd name="connsiteX100" fmla="*/ 6098321 w 12192000"/>
              <a:gd name="connsiteY100" fmla="*/ 1721646 h 2237474"/>
              <a:gd name="connsiteX101" fmla="*/ 5880652 w 12192000"/>
              <a:gd name="connsiteY101" fmla="*/ 1779643 h 2237474"/>
              <a:gd name="connsiteX102" fmla="*/ 5785959 w 12192000"/>
              <a:gd name="connsiteY102" fmla="*/ 1775307 h 2237474"/>
              <a:gd name="connsiteX103" fmla="*/ 5643534 w 12192000"/>
              <a:gd name="connsiteY103" fmla="*/ 1802919 h 2237474"/>
              <a:gd name="connsiteX104" fmla="*/ 5518799 w 12192000"/>
              <a:gd name="connsiteY104" fmla="*/ 1818312 h 2237474"/>
              <a:gd name="connsiteX105" fmla="*/ 5505014 w 12192000"/>
              <a:gd name="connsiteY105" fmla="*/ 1819259 h 2237474"/>
              <a:gd name="connsiteX106" fmla="*/ 5453307 w 12192000"/>
              <a:gd name="connsiteY106" fmla="*/ 1815450 h 2237474"/>
              <a:gd name="connsiteX107" fmla="*/ 5364192 w 12192000"/>
              <a:gd name="connsiteY107" fmla="*/ 1826074 h 2237474"/>
              <a:gd name="connsiteX108" fmla="*/ 5350380 w 12192000"/>
              <a:gd name="connsiteY108" fmla="*/ 1830891 h 2237474"/>
              <a:gd name="connsiteX109" fmla="*/ 5259633 w 12192000"/>
              <a:gd name="connsiteY109" fmla="*/ 1837160 h 2237474"/>
              <a:gd name="connsiteX110" fmla="*/ 5197513 w 12192000"/>
              <a:gd name="connsiteY110" fmla="*/ 1844718 h 2237474"/>
              <a:gd name="connsiteX111" fmla="*/ 5184170 w 12192000"/>
              <a:gd name="connsiteY111" fmla="*/ 1849402 h 2237474"/>
              <a:gd name="connsiteX112" fmla="*/ 5168852 w 12192000"/>
              <a:gd name="connsiteY112" fmla="*/ 1844846 h 2237474"/>
              <a:gd name="connsiteX113" fmla="*/ 5164370 w 12192000"/>
              <a:gd name="connsiteY113" fmla="*/ 1840597 h 2237474"/>
              <a:gd name="connsiteX114" fmla="*/ 5114927 w 12192000"/>
              <a:gd name="connsiteY114" fmla="*/ 1847827 h 2237474"/>
              <a:gd name="connsiteX115" fmla="*/ 5108970 w 12192000"/>
              <a:gd name="connsiteY115" fmla="*/ 1847935 h 2237474"/>
              <a:gd name="connsiteX116" fmla="*/ 5067961 w 12192000"/>
              <a:gd name="connsiteY116" fmla="*/ 1845917 h 2237474"/>
              <a:gd name="connsiteX117" fmla="*/ 5007075 w 12192000"/>
              <a:gd name="connsiteY117" fmla="*/ 1838626 h 2237474"/>
              <a:gd name="connsiteX118" fmla="*/ 4944087 w 12192000"/>
              <a:gd name="connsiteY118" fmla="*/ 1823332 h 2237474"/>
              <a:gd name="connsiteX119" fmla="*/ 4907662 w 12192000"/>
              <a:gd name="connsiteY119" fmla="*/ 1816900 h 2237474"/>
              <a:gd name="connsiteX120" fmla="*/ 4882386 w 12192000"/>
              <a:gd name="connsiteY120" fmla="*/ 1809844 h 2237474"/>
              <a:gd name="connsiteX121" fmla="*/ 4811440 w 12192000"/>
              <a:gd name="connsiteY121" fmla="*/ 1804655 h 2237474"/>
              <a:gd name="connsiteX122" fmla="*/ 4691075 w 12192000"/>
              <a:gd name="connsiteY122" fmla="*/ 1801389 h 2237474"/>
              <a:gd name="connsiteX123" fmla="*/ 4611738 w 12192000"/>
              <a:gd name="connsiteY123" fmla="*/ 1776964 h 2237474"/>
              <a:gd name="connsiteX124" fmla="*/ 4560070 w 12192000"/>
              <a:gd name="connsiteY124" fmla="*/ 1785640 h 2237474"/>
              <a:gd name="connsiteX125" fmla="*/ 4536503 w 12192000"/>
              <a:gd name="connsiteY125" fmla="*/ 1785334 h 2237474"/>
              <a:gd name="connsiteX126" fmla="*/ 4513724 w 12192000"/>
              <a:gd name="connsiteY126" fmla="*/ 1791996 h 2237474"/>
              <a:gd name="connsiteX127" fmla="*/ 4459810 w 12192000"/>
              <a:gd name="connsiteY127" fmla="*/ 1797886 h 2237474"/>
              <a:gd name="connsiteX128" fmla="*/ 4379064 w 12192000"/>
              <a:gd name="connsiteY128" fmla="*/ 1817177 h 2237474"/>
              <a:gd name="connsiteX129" fmla="*/ 4319209 w 12192000"/>
              <a:gd name="connsiteY129" fmla="*/ 1834833 h 2237474"/>
              <a:gd name="connsiteX130" fmla="*/ 4290981 w 12192000"/>
              <a:gd name="connsiteY130" fmla="*/ 1839677 h 2237474"/>
              <a:gd name="connsiteX131" fmla="*/ 4285792 w 12192000"/>
              <a:gd name="connsiteY131" fmla="*/ 1836231 h 2237474"/>
              <a:gd name="connsiteX132" fmla="*/ 4238372 w 12192000"/>
              <a:gd name="connsiteY132" fmla="*/ 1851480 h 2237474"/>
              <a:gd name="connsiteX133" fmla="*/ 4232517 w 12192000"/>
              <a:gd name="connsiteY133" fmla="*/ 1852567 h 2237474"/>
              <a:gd name="connsiteX134" fmla="*/ 4191732 w 12192000"/>
              <a:gd name="connsiteY134" fmla="*/ 1857328 h 2237474"/>
              <a:gd name="connsiteX135" fmla="*/ 4065532 w 12192000"/>
              <a:gd name="connsiteY135" fmla="*/ 1855477 h 2237474"/>
              <a:gd name="connsiteX136" fmla="*/ 4028460 w 12192000"/>
              <a:gd name="connsiteY136" fmla="*/ 1855137 h 2237474"/>
              <a:gd name="connsiteX137" fmla="*/ 4002267 w 12192000"/>
              <a:gd name="connsiteY137" fmla="*/ 1852352 h 2237474"/>
              <a:gd name="connsiteX138" fmla="*/ 3931396 w 12192000"/>
              <a:gd name="connsiteY138" fmla="*/ 1858915 h 2237474"/>
              <a:gd name="connsiteX139" fmla="*/ 3812162 w 12192000"/>
              <a:gd name="connsiteY139" fmla="*/ 1875501 h 2237474"/>
              <a:gd name="connsiteX140" fmla="*/ 3729530 w 12192000"/>
              <a:gd name="connsiteY140" fmla="*/ 1864513 h 2237474"/>
              <a:gd name="connsiteX141" fmla="*/ 3680177 w 12192000"/>
              <a:gd name="connsiteY141" fmla="*/ 1881552 h 2237474"/>
              <a:gd name="connsiteX142" fmla="*/ 3567259 w 12192000"/>
              <a:gd name="connsiteY142" fmla="*/ 1893482 h 2237474"/>
              <a:gd name="connsiteX143" fmla="*/ 3405770 w 12192000"/>
              <a:gd name="connsiteY143" fmla="*/ 1904591 h 2237474"/>
              <a:gd name="connsiteX144" fmla="*/ 3280097 w 12192000"/>
              <a:gd name="connsiteY144" fmla="*/ 1919610 h 2237474"/>
              <a:gd name="connsiteX145" fmla="*/ 3123424 w 12192000"/>
              <a:gd name="connsiteY145" fmla="*/ 1952930 h 2237474"/>
              <a:gd name="connsiteX146" fmla="*/ 3009910 w 12192000"/>
              <a:gd name="connsiteY146" fmla="*/ 1957866 h 2237474"/>
              <a:gd name="connsiteX147" fmla="*/ 2995934 w 12192000"/>
              <a:gd name="connsiteY147" fmla="*/ 1967085 h 2237474"/>
              <a:gd name="connsiteX148" fmla="*/ 2980071 w 12192000"/>
              <a:gd name="connsiteY148" fmla="*/ 1972988 h 2237474"/>
              <a:gd name="connsiteX149" fmla="*/ 2978094 w 12192000"/>
              <a:gd name="connsiteY149" fmla="*/ 1972369 h 2237474"/>
              <a:gd name="connsiteX150" fmla="*/ 2942858 w 12192000"/>
              <a:gd name="connsiteY150" fmla="*/ 1981367 h 2237474"/>
              <a:gd name="connsiteX151" fmla="*/ 2875436 w 12192000"/>
              <a:gd name="connsiteY151" fmla="*/ 1996977 h 2237474"/>
              <a:gd name="connsiteX152" fmla="*/ 2874892 w 12192000"/>
              <a:gd name="connsiteY152" fmla="*/ 1996085 h 2237474"/>
              <a:gd name="connsiteX153" fmla="*/ 2864145 w 12192000"/>
              <a:gd name="connsiteY153" fmla="*/ 1994061 h 2237474"/>
              <a:gd name="connsiteX154" fmla="*/ 2843662 w 12192000"/>
              <a:gd name="connsiteY154" fmla="*/ 1992498 h 2237474"/>
              <a:gd name="connsiteX155" fmla="*/ 2796128 w 12192000"/>
              <a:gd name="connsiteY155" fmla="*/ 1976403 h 2237474"/>
              <a:gd name="connsiteX156" fmla="*/ 2756784 w 12192000"/>
              <a:gd name="connsiteY156" fmla="*/ 1985116 h 2237474"/>
              <a:gd name="connsiteX157" fmla="*/ 2748833 w 12192000"/>
              <a:gd name="connsiteY157" fmla="*/ 1986323 h 2237474"/>
              <a:gd name="connsiteX158" fmla="*/ 2748661 w 12192000"/>
              <a:gd name="connsiteY158" fmla="*/ 1986122 h 2237474"/>
              <a:gd name="connsiteX159" fmla="*/ 2740251 w 12192000"/>
              <a:gd name="connsiteY159" fmla="*/ 1986946 h 2237474"/>
              <a:gd name="connsiteX160" fmla="*/ 2718916 w 12192000"/>
              <a:gd name="connsiteY160" fmla="*/ 1990867 h 2237474"/>
              <a:gd name="connsiteX161" fmla="*/ 2713522 w 12192000"/>
              <a:gd name="connsiteY161" fmla="*/ 1990173 h 2237474"/>
              <a:gd name="connsiteX162" fmla="*/ 2680597 w 12192000"/>
              <a:gd name="connsiteY162" fmla="*/ 1984996 h 2237474"/>
              <a:gd name="connsiteX163" fmla="*/ 2578178 w 12192000"/>
              <a:gd name="connsiteY163" fmla="*/ 1990531 h 2237474"/>
              <a:gd name="connsiteX164" fmla="*/ 2476147 w 12192000"/>
              <a:gd name="connsiteY164" fmla="*/ 1998305 h 2237474"/>
              <a:gd name="connsiteX165" fmla="*/ 2373568 w 12192000"/>
              <a:gd name="connsiteY165" fmla="*/ 2003219 h 2237474"/>
              <a:gd name="connsiteX166" fmla="*/ 2321399 w 12192000"/>
              <a:gd name="connsiteY166" fmla="*/ 1989467 h 2237474"/>
              <a:gd name="connsiteX167" fmla="*/ 2315525 w 12192000"/>
              <a:gd name="connsiteY167" fmla="*/ 1989708 h 2237474"/>
              <a:gd name="connsiteX168" fmla="*/ 2300792 w 12192000"/>
              <a:gd name="connsiteY168" fmla="*/ 1994290 h 2237474"/>
              <a:gd name="connsiteX169" fmla="*/ 2295469 w 12192000"/>
              <a:gd name="connsiteY169" fmla="*/ 1996659 h 2237474"/>
              <a:gd name="connsiteX170" fmla="*/ 2287219 w 12192000"/>
              <a:gd name="connsiteY170" fmla="*/ 1998750 h 2237474"/>
              <a:gd name="connsiteX171" fmla="*/ 2286948 w 12192000"/>
              <a:gd name="connsiteY171" fmla="*/ 1998596 h 2237474"/>
              <a:gd name="connsiteX172" fmla="*/ 2243069 w 12192000"/>
              <a:gd name="connsiteY172" fmla="*/ 2015111 h 2237474"/>
              <a:gd name="connsiteX173" fmla="*/ 2186609 w 12192000"/>
              <a:gd name="connsiteY173" fmla="*/ 2008263 h 2237474"/>
              <a:gd name="connsiteX174" fmla="*/ 2164831 w 12192000"/>
              <a:gd name="connsiteY174" fmla="*/ 2010143 h 2237474"/>
              <a:gd name="connsiteX175" fmla="*/ 2152836 w 12192000"/>
              <a:gd name="connsiteY175" fmla="*/ 2010048 h 2237474"/>
              <a:gd name="connsiteX176" fmla="*/ 2117102 w 12192000"/>
              <a:gd name="connsiteY176" fmla="*/ 2023004 h 2237474"/>
              <a:gd name="connsiteX177" fmla="*/ 2111935 w 12192000"/>
              <a:gd name="connsiteY177" fmla="*/ 2023163 h 2237474"/>
              <a:gd name="connsiteX178" fmla="*/ 2089991 w 12192000"/>
              <a:gd name="connsiteY178" fmla="*/ 2034193 h 2237474"/>
              <a:gd name="connsiteX179" fmla="*/ 2058061 w 12192000"/>
              <a:gd name="connsiteY179" fmla="*/ 2047942 h 2237474"/>
              <a:gd name="connsiteX180" fmla="*/ 2055737 w 12192000"/>
              <a:gd name="connsiteY180" fmla="*/ 2047704 h 2237474"/>
              <a:gd name="connsiteX181" fmla="*/ 2042244 w 12192000"/>
              <a:gd name="connsiteY181" fmla="*/ 2055560 h 2237474"/>
              <a:gd name="connsiteX182" fmla="*/ 1976224 w 12192000"/>
              <a:gd name="connsiteY182" fmla="*/ 2074257 h 2237474"/>
              <a:gd name="connsiteX183" fmla="*/ 1877728 w 12192000"/>
              <a:gd name="connsiteY183" fmla="*/ 2101004 h 2237474"/>
              <a:gd name="connsiteX184" fmla="*/ 1759056 w 12192000"/>
              <a:gd name="connsiteY184" fmla="*/ 2125608 h 2237474"/>
              <a:gd name="connsiteX185" fmla="*/ 1637948 w 12192000"/>
              <a:gd name="connsiteY185" fmla="*/ 2172597 h 2237474"/>
              <a:gd name="connsiteX186" fmla="*/ 1434549 w 12192000"/>
              <a:gd name="connsiteY186" fmla="*/ 2234522 h 2237474"/>
              <a:gd name="connsiteX187" fmla="*/ 1398481 w 12192000"/>
              <a:gd name="connsiteY187" fmla="*/ 2237074 h 2237474"/>
              <a:gd name="connsiteX188" fmla="*/ 1398407 w 12192000"/>
              <a:gd name="connsiteY188" fmla="*/ 2237095 h 2237474"/>
              <a:gd name="connsiteX189" fmla="*/ 1370962 w 12192000"/>
              <a:gd name="connsiteY189" fmla="*/ 2237474 h 2237474"/>
              <a:gd name="connsiteX190" fmla="*/ 1356367 w 12192000"/>
              <a:gd name="connsiteY190" fmla="*/ 2235089 h 2237474"/>
              <a:gd name="connsiteX191" fmla="*/ 1324828 w 12192000"/>
              <a:gd name="connsiteY191" fmla="*/ 2231968 h 2237474"/>
              <a:gd name="connsiteX192" fmla="*/ 1297744 w 12192000"/>
              <a:gd name="connsiteY192" fmla="*/ 2235849 h 2237474"/>
              <a:gd name="connsiteX193" fmla="*/ 1286236 w 12192000"/>
              <a:gd name="connsiteY193" fmla="*/ 2233135 h 2237474"/>
              <a:gd name="connsiteX194" fmla="*/ 1283504 w 12192000"/>
              <a:gd name="connsiteY194" fmla="*/ 2233797 h 2237474"/>
              <a:gd name="connsiteX195" fmla="*/ 1279765 w 12192000"/>
              <a:gd name="connsiteY195" fmla="*/ 2229639 h 2237474"/>
              <a:gd name="connsiteX196" fmla="*/ 1195347 w 12192000"/>
              <a:gd name="connsiteY196" fmla="*/ 2212354 h 2237474"/>
              <a:gd name="connsiteX197" fmla="*/ 970251 w 12192000"/>
              <a:gd name="connsiteY197" fmla="*/ 2221029 h 2237474"/>
              <a:gd name="connsiteX198" fmla="*/ 812914 w 12192000"/>
              <a:gd name="connsiteY198" fmla="*/ 2202752 h 2237474"/>
              <a:gd name="connsiteX199" fmla="*/ 800195 w 12192000"/>
              <a:gd name="connsiteY199" fmla="*/ 2209407 h 2237474"/>
              <a:gd name="connsiteX200" fmla="*/ 784978 w 12192000"/>
              <a:gd name="connsiteY200" fmla="*/ 2212360 h 2237474"/>
              <a:gd name="connsiteX201" fmla="*/ 681987 w 12192000"/>
              <a:gd name="connsiteY201" fmla="*/ 2216757 h 2237474"/>
              <a:gd name="connsiteX202" fmla="*/ 669923 w 12192000"/>
              <a:gd name="connsiteY202" fmla="*/ 2211682 h 2237474"/>
              <a:gd name="connsiteX203" fmla="*/ 648680 w 12192000"/>
              <a:gd name="connsiteY203" fmla="*/ 2206229 h 2237474"/>
              <a:gd name="connsiteX204" fmla="*/ 597225 w 12192000"/>
              <a:gd name="connsiteY204" fmla="*/ 2180999 h 2237474"/>
              <a:gd name="connsiteX205" fmla="*/ 558449 w 12192000"/>
              <a:gd name="connsiteY205" fmla="*/ 2182346 h 2237474"/>
              <a:gd name="connsiteX206" fmla="*/ 550517 w 12192000"/>
              <a:gd name="connsiteY206" fmla="*/ 2182060 h 2237474"/>
              <a:gd name="connsiteX207" fmla="*/ 550309 w 12192000"/>
              <a:gd name="connsiteY207" fmla="*/ 2181825 h 2237474"/>
              <a:gd name="connsiteX208" fmla="*/ 541836 w 12192000"/>
              <a:gd name="connsiteY208" fmla="*/ 2181063 h 2237474"/>
              <a:gd name="connsiteX209" fmla="*/ 536057 w 12192000"/>
              <a:gd name="connsiteY209" fmla="*/ 2181537 h 2237474"/>
              <a:gd name="connsiteX210" fmla="*/ 520671 w 12192000"/>
              <a:gd name="connsiteY210" fmla="*/ 2180980 h 2237474"/>
              <a:gd name="connsiteX211" fmla="*/ 515024 w 12192000"/>
              <a:gd name="connsiteY211" fmla="*/ 2179258 h 2237474"/>
              <a:gd name="connsiteX212" fmla="*/ 512278 w 12192000"/>
              <a:gd name="connsiteY212" fmla="*/ 2176369 h 2237474"/>
              <a:gd name="connsiteX213" fmla="*/ 480419 w 12192000"/>
              <a:gd name="connsiteY213" fmla="*/ 2167807 h 2237474"/>
              <a:gd name="connsiteX214" fmla="*/ 413835 w 12192000"/>
              <a:gd name="connsiteY214" fmla="*/ 2156783 h 2237474"/>
              <a:gd name="connsiteX215" fmla="*/ 376513 w 12192000"/>
              <a:gd name="connsiteY215" fmla="*/ 2154014 h 2237474"/>
              <a:gd name="connsiteX216" fmla="*/ 273386 w 12192000"/>
              <a:gd name="connsiteY216" fmla="*/ 2142551 h 2237474"/>
              <a:gd name="connsiteX217" fmla="*/ 169207 w 12192000"/>
              <a:gd name="connsiteY217" fmla="*/ 2128100 h 2237474"/>
              <a:gd name="connsiteX218" fmla="*/ 93149 w 12192000"/>
              <a:gd name="connsiteY218" fmla="*/ 2105324 h 2237474"/>
              <a:gd name="connsiteX219" fmla="*/ 88109 w 12192000"/>
              <a:gd name="connsiteY219" fmla="*/ 2106704 h 2237474"/>
              <a:gd name="connsiteX220" fmla="*/ 80022 w 12192000"/>
              <a:gd name="connsiteY220" fmla="*/ 2107254 h 2237474"/>
              <a:gd name="connsiteX221" fmla="*/ 79717 w 12192000"/>
              <a:gd name="connsiteY221" fmla="*/ 2107046 h 2237474"/>
              <a:gd name="connsiteX222" fmla="*/ 72352 w 12192000"/>
              <a:gd name="connsiteY222" fmla="*/ 2107991 h 2237474"/>
              <a:gd name="connsiteX223" fmla="*/ 37645 w 12192000"/>
              <a:gd name="connsiteY223" fmla="*/ 2115401 h 2237474"/>
              <a:gd name="connsiteX224" fmla="*/ 4572 w 12192000"/>
              <a:gd name="connsiteY224" fmla="*/ 2111091 h 2237474"/>
              <a:gd name="connsiteX225" fmla="*/ 0 w 12192000"/>
              <a:gd name="connsiteY225" fmla="*/ 2110468 h 2237474"/>
              <a:gd name="connsiteX226" fmla="*/ 0 w 12192000"/>
              <a:gd name="connsiteY22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14651 w 12192000"/>
              <a:gd name="connsiteY80" fmla="*/ 1620959 h 2237474"/>
              <a:gd name="connsiteX81" fmla="*/ 7092727 w 12192000"/>
              <a:gd name="connsiteY81" fmla="*/ 1623628 h 2237474"/>
              <a:gd name="connsiteX82" fmla="*/ 7031309 w 12192000"/>
              <a:gd name="connsiteY82" fmla="*/ 1619451 h 2237474"/>
              <a:gd name="connsiteX83" fmla="*/ 6999084 w 12192000"/>
              <a:gd name="connsiteY83" fmla="*/ 1634317 h 2237474"/>
              <a:gd name="connsiteX84" fmla="*/ 6992107 w 12192000"/>
              <a:gd name="connsiteY84" fmla="*/ 1636860 h 2237474"/>
              <a:gd name="connsiteX85" fmla="*/ 6991765 w 12192000"/>
              <a:gd name="connsiteY85" fmla="*/ 1636725 h 2237474"/>
              <a:gd name="connsiteX86" fmla="*/ 6900177 w 12192000"/>
              <a:gd name="connsiteY86" fmla="*/ 1636016 h 2237474"/>
              <a:gd name="connsiteX87" fmla="*/ 6795372 w 12192000"/>
              <a:gd name="connsiteY87" fmla="*/ 1644845 h 2237474"/>
              <a:gd name="connsiteX88" fmla="*/ 6692251 w 12192000"/>
              <a:gd name="connsiteY88" fmla="*/ 1656357 h 2237474"/>
              <a:gd name="connsiteX89" fmla="*/ 6655235 w 12192000"/>
              <a:gd name="connsiteY89" fmla="*/ 1661869 h 2237474"/>
              <a:gd name="connsiteX90" fmla="*/ 6587857 w 12192000"/>
              <a:gd name="connsiteY90" fmla="*/ 1665769 h 2237474"/>
              <a:gd name="connsiteX91" fmla="*/ 6554894 w 12192000"/>
              <a:gd name="connsiteY91" fmla="*/ 1664428 h 2237474"/>
              <a:gd name="connsiteX92" fmla="*/ 6516595 w 12192000"/>
              <a:gd name="connsiteY92" fmla="*/ 1667475 h 2237474"/>
              <a:gd name="connsiteX93" fmla="*/ 6508541 w 12192000"/>
              <a:gd name="connsiteY93" fmla="*/ 1668757 h 2237474"/>
              <a:gd name="connsiteX94" fmla="*/ 6471012 w 12192000"/>
              <a:gd name="connsiteY94" fmla="*/ 1678604 h 2237474"/>
              <a:gd name="connsiteX95" fmla="*/ 6415265 w 12192000"/>
              <a:gd name="connsiteY95" fmla="*/ 1665317 h 2237474"/>
              <a:gd name="connsiteX96" fmla="*/ 6364035 w 12192000"/>
              <a:gd name="connsiteY96" fmla="*/ 1667683 h 2237474"/>
              <a:gd name="connsiteX97" fmla="*/ 6280959 w 12192000"/>
              <a:gd name="connsiteY97" fmla="*/ 1689329 h 2237474"/>
              <a:gd name="connsiteX98" fmla="*/ 6243319 w 12192000"/>
              <a:gd name="connsiteY98" fmla="*/ 1695560 h 2237474"/>
              <a:gd name="connsiteX99" fmla="*/ 6098321 w 12192000"/>
              <a:gd name="connsiteY99" fmla="*/ 1721646 h 2237474"/>
              <a:gd name="connsiteX100" fmla="*/ 5880652 w 12192000"/>
              <a:gd name="connsiteY100" fmla="*/ 1779643 h 2237474"/>
              <a:gd name="connsiteX101" fmla="*/ 5785959 w 12192000"/>
              <a:gd name="connsiteY101" fmla="*/ 1775307 h 2237474"/>
              <a:gd name="connsiteX102" fmla="*/ 5643534 w 12192000"/>
              <a:gd name="connsiteY102" fmla="*/ 1802919 h 2237474"/>
              <a:gd name="connsiteX103" fmla="*/ 5518799 w 12192000"/>
              <a:gd name="connsiteY103" fmla="*/ 1818312 h 2237474"/>
              <a:gd name="connsiteX104" fmla="*/ 5505014 w 12192000"/>
              <a:gd name="connsiteY104" fmla="*/ 1819259 h 2237474"/>
              <a:gd name="connsiteX105" fmla="*/ 5453307 w 12192000"/>
              <a:gd name="connsiteY105" fmla="*/ 1815450 h 2237474"/>
              <a:gd name="connsiteX106" fmla="*/ 5364192 w 12192000"/>
              <a:gd name="connsiteY106" fmla="*/ 1826074 h 2237474"/>
              <a:gd name="connsiteX107" fmla="*/ 5350380 w 12192000"/>
              <a:gd name="connsiteY107" fmla="*/ 1830891 h 2237474"/>
              <a:gd name="connsiteX108" fmla="*/ 5259633 w 12192000"/>
              <a:gd name="connsiteY108" fmla="*/ 1837160 h 2237474"/>
              <a:gd name="connsiteX109" fmla="*/ 5197513 w 12192000"/>
              <a:gd name="connsiteY109" fmla="*/ 1844718 h 2237474"/>
              <a:gd name="connsiteX110" fmla="*/ 5184170 w 12192000"/>
              <a:gd name="connsiteY110" fmla="*/ 1849402 h 2237474"/>
              <a:gd name="connsiteX111" fmla="*/ 5168852 w 12192000"/>
              <a:gd name="connsiteY111" fmla="*/ 1844846 h 2237474"/>
              <a:gd name="connsiteX112" fmla="*/ 5164370 w 12192000"/>
              <a:gd name="connsiteY112" fmla="*/ 1840597 h 2237474"/>
              <a:gd name="connsiteX113" fmla="*/ 5114927 w 12192000"/>
              <a:gd name="connsiteY113" fmla="*/ 1847827 h 2237474"/>
              <a:gd name="connsiteX114" fmla="*/ 5108970 w 12192000"/>
              <a:gd name="connsiteY114" fmla="*/ 1847935 h 2237474"/>
              <a:gd name="connsiteX115" fmla="*/ 5067961 w 12192000"/>
              <a:gd name="connsiteY115" fmla="*/ 1845917 h 2237474"/>
              <a:gd name="connsiteX116" fmla="*/ 5007075 w 12192000"/>
              <a:gd name="connsiteY116" fmla="*/ 1838626 h 2237474"/>
              <a:gd name="connsiteX117" fmla="*/ 4944087 w 12192000"/>
              <a:gd name="connsiteY117" fmla="*/ 1823332 h 2237474"/>
              <a:gd name="connsiteX118" fmla="*/ 4907662 w 12192000"/>
              <a:gd name="connsiteY118" fmla="*/ 1816900 h 2237474"/>
              <a:gd name="connsiteX119" fmla="*/ 4882386 w 12192000"/>
              <a:gd name="connsiteY119" fmla="*/ 1809844 h 2237474"/>
              <a:gd name="connsiteX120" fmla="*/ 4811440 w 12192000"/>
              <a:gd name="connsiteY120" fmla="*/ 1804655 h 2237474"/>
              <a:gd name="connsiteX121" fmla="*/ 4691075 w 12192000"/>
              <a:gd name="connsiteY121" fmla="*/ 1801389 h 2237474"/>
              <a:gd name="connsiteX122" fmla="*/ 4611738 w 12192000"/>
              <a:gd name="connsiteY122" fmla="*/ 1776964 h 2237474"/>
              <a:gd name="connsiteX123" fmla="*/ 4560070 w 12192000"/>
              <a:gd name="connsiteY123" fmla="*/ 1785640 h 2237474"/>
              <a:gd name="connsiteX124" fmla="*/ 4536503 w 12192000"/>
              <a:gd name="connsiteY124" fmla="*/ 1785334 h 2237474"/>
              <a:gd name="connsiteX125" fmla="*/ 4513724 w 12192000"/>
              <a:gd name="connsiteY125" fmla="*/ 1791996 h 2237474"/>
              <a:gd name="connsiteX126" fmla="*/ 4459810 w 12192000"/>
              <a:gd name="connsiteY126" fmla="*/ 1797886 h 2237474"/>
              <a:gd name="connsiteX127" fmla="*/ 4379064 w 12192000"/>
              <a:gd name="connsiteY127" fmla="*/ 1817177 h 2237474"/>
              <a:gd name="connsiteX128" fmla="*/ 4319209 w 12192000"/>
              <a:gd name="connsiteY128" fmla="*/ 1834833 h 2237474"/>
              <a:gd name="connsiteX129" fmla="*/ 4290981 w 12192000"/>
              <a:gd name="connsiteY129" fmla="*/ 1839677 h 2237474"/>
              <a:gd name="connsiteX130" fmla="*/ 4285792 w 12192000"/>
              <a:gd name="connsiteY130" fmla="*/ 1836231 h 2237474"/>
              <a:gd name="connsiteX131" fmla="*/ 4238372 w 12192000"/>
              <a:gd name="connsiteY131" fmla="*/ 1851480 h 2237474"/>
              <a:gd name="connsiteX132" fmla="*/ 4232517 w 12192000"/>
              <a:gd name="connsiteY132" fmla="*/ 1852567 h 2237474"/>
              <a:gd name="connsiteX133" fmla="*/ 4191732 w 12192000"/>
              <a:gd name="connsiteY133" fmla="*/ 1857328 h 2237474"/>
              <a:gd name="connsiteX134" fmla="*/ 4065532 w 12192000"/>
              <a:gd name="connsiteY134" fmla="*/ 1855477 h 2237474"/>
              <a:gd name="connsiteX135" fmla="*/ 4028460 w 12192000"/>
              <a:gd name="connsiteY135" fmla="*/ 1855137 h 2237474"/>
              <a:gd name="connsiteX136" fmla="*/ 4002267 w 12192000"/>
              <a:gd name="connsiteY136" fmla="*/ 1852352 h 2237474"/>
              <a:gd name="connsiteX137" fmla="*/ 3931396 w 12192000"/>
              <a:gd name="connsiteY137" fmla="*/ 1858915 h 2237474"/>
              <a:gd name="connsiteX138" fmla="*/ 3812162 w 12192000"/>
              <a:gd name="connsiteY138" fmla="*/ 1875501 h 2237474"/>
              <a:gd name="connsiteX139" fmla="*/ 3729530 w 12192000"/>
              <a:gd name="connsiteY139" fmla="*/ 1864513 h 2237474"/>
              <a:gd name="connsiteX140" fmla="*/ 3680177 w 12192000"/>
              <a:gd name="connsiteY140" fmla="*/ 1881552 h 2237474"/>
              <a:gd name="connsiteX141" fmla="*/ 3567259 w 12192000"/>
              <a:gd name="connsiteY141" fmla="*/ 1893482 h 2237474"/>
              <a:gd name="connsiteX142" fmla="*/ 3405770 w 12192000"/>
              <a:gd name="connsiteY142" fmla="*/ 1904591 h 2237474"/>
              <a:gd name="connsiteX143" fmla="*/ 3280097 w 12192000"/>
              <a:gd name="connsiteY143" fmla="*/ 1919610 h 2237474"/>
              <a:gd name="connsiteX144" fmla="*/ 3123424 w 12192000"/>
              <a:gd name="connsiteY144" fmla="*/ 1952930 h 2237474"/>
              <a:gd name="connsiteX145" fmla="*/ 3009910 w 12192000"/>
              <a:gd name="connsiteY145" fmla="*/ 1957866 h 2237474"/>
              <a:gd name="connsiteX146" fmla="*/ 2995934 w 12192000"/>
              <a:gd name="connsiteY146" fmla="*/ 1967085 h 2237474"/>
              <a:gd name="connsiteX147" fmla="*/ 2980071 w 12192000"/>
              <a:gd name="connsiteY147" fmla="*/ 1972988 h 2237474"/>
              <a:gd name="connsiteX148" fmla="*/ 2978094 w 12192000"/>
              <a:gd name="connsiteY148" fmla="*/ 1972369 h 2237474"/>
              <a:gd name="connsiteX149" fmla="*/ 2942858 w 12192000"/>
              <a:gd name="connsiteY149" fmla="*/ 1981367 h 2237474"/>
              <a:gd name="connsiteX150" fmla="*/ 2875436 w 12192000"/>
              <a:gd name="connsiteY150" fmla="*/ 1996977 h 2237474"/>
              <a:gd name="connsiteX151" fmla="*/ 2874892 w 12192000"/>
              <a:gd name="connsiteY151" fmla="*/ 1996085 h 2237474"/>
              <a:gd name="connsiteX152" fmla="*/ 2864145 w 12192000"/>
              <a:gd name="connsiteY152" fmla="*/ 1994061 h 2237474"/>
              <a:gd name="connsiteX153" fmla="*/ 2843662 w 12192000"/>
              <a:gd name="connsiteY153" fmla="*/ 1992498 h 2237474"/>
              <a:gd name="connsiteX154" fmla="*/ 2796128 w 12192000"/>
              <a:gd name="connsiteY154" fmla="*/ 1976403 h 2237474"/>
              <a:gd name="connsiteX155" fmla="*/ 2756784 w 12192000"/>
              <a:gd name="connsiteY155" fmla="*/ 1985116 h 2237474"/>
              <a:gd name="connsiteX156" fmla="*/ 2748833 w 12192000"/>
              <a:gd name="connsiteY156" fmla="*/ 1986323 h 2237474"/>
              <a:gd name="connsiteX157" fmla="*/ 2748661 w 12192000"/>
              <a:gd name="connsiteY157" fmla="*/ 1986122 h 2237474"/>
              <a:gd name="connsiteX158" fmla="*/ 2740251 w 12192000"/>
              <a:gd name="connsiteY158" fmla="*/ 1986946 h 2237474"/>
              <a:gd name="connsiteX159" fmla="*/ 2718916 w 12192000"/>
              <a:gd name="connsiteY159" fmla="*/ 1990867 h 2237474"/>
              <a:gd name="connsiteX160" fmla="*/ 2713522 w 12192000"/>
              <a:gd name="connsiteY160" fmla="*/ 1990173 h 2237474"/>
              <a:gd name="connsiteX161" fmla="*/ 2680597 w 12192000"/>
              <a:gd name="connsiteY161" fmla="*/ 1984996 h 2237474"/>
              <a:gd name="connsiteX162" fmla="*/ 2578178 w 12192000"/>
              <a:gd name="connsiteY162" fmla="*/ 1990531 h 2237474"/>
              <a:gd name="connsiteX163" fmla="*/ 2476147 w 12192000"/>
              <a:gd name="connsiteY163" fmla="*/ 1998305 h 2237474"/>
              <a:gd name="connsiteX164" fmla="*/ 2373568 w 12192000"/>
              <a:gd name="connsiteY164" fmla="*/ 2003219 h 2237474"/>
              <a:gd name="connsiteX165" fmla="*/ 2321399 w 12192000"/>
              <a:gd name="connsiteY165" fmla="*/ 1989467 h 2237474"/>
              <a:gd name="connsiteX166" fmla="*/ 2315525 w 12192000"/>
              <a:gd name="connsiteY166" fmla="*/ 1989708 h 2237474"/>
              <a:gd name="connsiteX167" fmla="*/ 2300792 w 12192000"/>
              <a:gd name="connsiteY167" fmla="*/ 1994290 h 2237474"/>
              <a:gd name="connsiteX168" fmla="*/ 2295469 w 12192000"/>
              <a:gd name="connsiteY168" fmla="*/ 1996659 h 2237474"/>
              <a:gd name="connsiteX169" fmla="*/ 2287219 w 12192000"/>
              <a:gd name="connsiteY169" fmla="*/ 1998750 h 2237474"/>
              <a:gd name="connsiteX170" fmla="*/ 2286948 w 12192000"/>
              <a:gd name="connsiteY170" fmla="*/ 1998596 h 2237474"/>
              <a:gd name="connsiteX171" fmla="*/ 2243069 w 12192000"/>
              <a:gd name="connsiteY171" fmla="*/ 2015111 h 2237474"/>
              <a:gd name="connsiteX172" fmla="*/ 2186609 w 12192000"/>
              <a:gd name="connsiteY172" fmla="*/ 2008263 h 2237474"/>
              <a:gd name="connsiteX173" fmla="*/ 2164831 w 12192000"/>
              <a:gd name="connsiteY173" fmla="*/ 2010143 h 2237474"/>
              <a:gd name="connsiteX174" fmla="*/ 2152836 w 12192000"/>
              <a:gd name="connsiteY174" fmla="*/ 2010048 h 2237474"/>
              <a:gd name="connsiteX175" fmla="*/ 2117102 w 12192000"/>
              <a:gd name="connsiteY175" fmla="*/ 2023004 h 2237474"/>
              <a:gd name="connsiteX176" fmla="*/ 2111935 w 12192000"/>
              <a:gd name="connsiteY176" fmla="*/ 2023163 h 2237474"/>
              <a:gd name="connsiteX177" fmla="*/ 2089991 w 12192000"/>
              <a:gd name="connsiteY177" fmla="*/ 2034193 h 2237474"/>
              <a:gd name="connsiteX178" fmla="*/ 2058061 w 12192000"/>
              <a:gd name="connsiteY178" fmla="*/ 2047942 h 2237474"/>
              <a:gd name="connsiteX179" fmla="*/ 2055737 w 12192000"/>
              <a:gd name="connsiteY179" fmla="*/ 2047704 h 2237474"/>
              <a:gd name="connsiteX180" fmla="*/ 2042244 w 12192000"/>
              <a:gd name="connsiteY180" fmla="*/ 2055560 h 2237474"/>
              <a:gd name="connsiteX181" fmla="*/ 1976224 w 12192000"/>
              <a:gd name="connsiteY181" fmla="*/ 2074257 h 2237474"/>
              <a:gd name="connsiteX182" fmla="*/ 1877728 w 12192000"/>
              <a:gd name="connsiteY182" fmla="*/ 2101004 h 2237474"/>
              <a:gd name="connsiteX183" fmla="*/ 1759056 w 12192000"/>
              <a:gd name="connsiteY183" fmla="*/ 2125608 h 2237474"/>
              <a:gd name="connsiteX184" fmla="*/ 1637948 w 12192000"/>
              <a:gd name="connsiteY184" fmla="*/ 2172597 h 2237474"/>
              <a:gd name="connsiteX185" fmla="*/ 1434549 w 12192000"/>
              <a:gd name="connsiteY185" fmla="*/ 2234522 h 2237474"/>
              <a:gd name="connsiteX186" fmla="*/ 1398481 w 12192000"/>
              <a:gd name="connsiteY186" fmla="*/ 2237074 h 2237474"/>
              <a:gd name="connsiteX187" fmla="*/ 1398407 w 12192000"/>
              <a:gd name="connsiteY187" fmla="*/ 2237095 h 2237474"/>
              <a:gd name="connsiteX188" fmla="*/ 1370962 w 12192000"/>
              <a:gd name="connsiteY188" fmla="*/ 2237474 h 2237474"/>
              <a:gd name="connsiteX189" fmla="*/ 1356367 w 12192000"/>
              <a:gd name="connsiteY189" fmla="*/ 2235089 h 2237474"/>
              <a:gd name="connsiteX190" fmla="*/ 1324828 w 12192000"/>
              <a:gd name="connsiteY190" fmla="*/ 2231968 h 2237474"/>
              <a:gd name="connsiteX191" fmla="*/ 1297744 w 12192000"/>
              <a:gd name="connsiteY191" fmla="*/ 2235849 h 2237474"/>
              <a:gd name="connsiteX192" fmla="*/ 1286236 w 12192000"/>
              <a:gd name="connsiteY192" fmla="*/ 2233135 h 2237474"/>
              <a:gd name="connsiteX193" fmla="*/ 1283504 w 12192000"/>
              <a:gd name="connsiteY193" fmla="*/ 2233797 h 2237474"/>
              <a:gd name="connsiteX194" fmla="*/ 1279765 w 12192000"/>
              <a:gd name="connsiteY194" fmla="*/ 2229639 h 2237474"/>
              <a:gd name="connsiteX195" fmla="*/ 1195347 w 12192000"/>
              <a:gd name="connsiteY195" fmla="*/ 2212354 h 2237474"/>
              <a:gd name="connsiteX196" fmla="*/ 970251 w 12192000"/>
              <a:gd name="connsiteY196" fmla="*/ 2221029 h 2237474"/>
              <a:gd name="connsiteX197" fmla="*/ 812914 w 12192000"/>
              <a:gd name="connsiteY197" fmla="*/ 2202752 h 2237474"/>
              <a:gd name="connsiteX198" fmla="*/ 800195 w 12192000"/>
              <a:gd name="connsiteY198" fmla="*/ 2209407 h 2237474"/>
              <a:gd name="connsiteX199" fmla="*/ 784978 w 12192000"/>
              <a:gd name="connsiteY199" fmla="*/ 2212360 h 2237474"/>
              <a:gd name="connsiteX200" fmla="*/ 681987 w 12192000"/>
              <a:gd name="connsiteY200" fmla="*/ 2216757 h 2237474"/>
              <a:gd name="connsiteX201" fmla="*/ 669923 w 12192000"/>
              <a:gd name="connsiteY201" fmla="*/ 2211682 h 2237474"/>
              <a:gd name="connsiteX202" fmla="*/ 648680 w 12192000"/>
              <a:gd name="connsiteY202" fmla="*/ 2206229 h 2237474"/>
              <a:gd name="connsiteX203" fmla="*/ 597225 w 12192000"/>
              <a:gd name="connsiteY203" fmla="*/ 2180999 h 2237474"/>
              <a:gd name="connsiteX204" fmla="*/ 558449 w 12192000"/>
              <a:gd name="connsiteY204" fmla="*/ 2182346 h 2237474"/>
              <a:gd name="connsiteX205" fmla="*/ 550517 w 12192000"/>
              <a:gd name="connsiteY205" fmla="*/ 2182060 h 2237474"/>
              <a:gd name="connsiteX206" fmla="*/ 550309 w 12192000"/>
              <a:gd name="connsiteY206" fmla="*/ 2181825 h 2237474"/>
              <a:gd name="connsiteX207" fmla="*/ 541836 w 12192000"/>
              <a:gd name="connsiteY207" fmla="*/ 2181063 h 2237474"/>
              <a:gd name="connsiteX208" fmla="*/ 536057 w 12192000"/>
              <a:gd name="connsiteY208" fmla="*/ 2181537 h 2237474"/>
              <a:gd name="connsiteX209" fmla="*/ 520671 w 12192000"/>
              <a:gd name="connsiteY209" fmla="*/ 2180980 h 2237474"/>
              <a:gd name="connsiteX210" fmla="*/ 515024 w 12192000"/>
              <a:gd name="connsiteY210" fmla="*/ 2179258 h 2237474"/>
              <a:gd name="connsiteX211" fmla="*/ 512278 w 12192000"/>
              <a:gd name="connsiteY211" fmla="*/ 2176369 h 2237474"/>
              <a:gd name="connsiteX212" fmla="*/ 480419 w 12192000"/>
              <a:gd name="connsiteY212" fmla="*/ 2167807 h 2237474"/>
              <a:gd name="connsiteX213" fmla="*/ 413835 w 12192000"/>
              <a:gd name="connsiteY213" fmla="*/ 2156783 h 2237474"/>
              <a:gd name="connsiteX214" fmla="*/ 376513 w 12192000"/>
              <a:gd name="connsiteY214" fmla="*/ 2154014 h 2237474"/>
              <a:gd name="connsiteX215" fmla="*/ 273386 w 12192000"/>
              <a:gd name="connsiteY215" fmla="*/ 2142551 h 2237474"/>
              <a:gd name="connsiteX216" fmla="*/ 169207 w 12192000"/>
              <a:gd name="connsiteY216" fmla="*/ 2128100 h 2237474"/>
              <a:gd name="connsiteX217" fmla="*/ 93149 w 12192000"/>
              <a:gd name="connsiteY217" fmla="*/ 2105324 h 2237474"/>
              <a:gd name="connsiteX218" fmla="*/ 88109 w 12192000"/>
              <a:gd name="connsiteY218" fmla="*/ 2106704 h 2237474"/>
              <a:gd name="connsiteX219" fmla="*/ 80022 w 12192000"/>
              <a:gd name="connsiteY219" fmla="*/ 2107254 h 2237474"/>
              <a:gd name="connsiteX220" fmla="*/ 79717 w 12192000"/>
              <a:gd name="connsiteY220" fmla="*/ 2107046 h 2237474"/>
              <a:gd name="connsiteX221" fmla="*/ 72352 w 12192000"/>
              <a:gd name="connsiteY221" fmla="*/ 2107991 h 2237474"/>
              <a:gd name="connsiteX222" fmla="*/ 37645 w 12192000"/>
              <a:gd name="connsiteY222" fmla="*/ 2115401 h 2237474"/>
              <a:gd name="connsiteX223" fmla="*/ 4572 w 12192000"/>
              <a:gd name="connsiteY223" fmla="*/ 2111091 h 2237474"/>
              <a:gd name="connsiteX224" fmla="*/ 0 w 12192000"/>
              <a:gd name="connsiteY224" fmla="*/ 2110468 h 2237474"/>
              <a:gd name="connsiteX225" fmla="*/ 0 w 12192000"/>
              <a:gd name="connsiteY22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64370 w 12192000"/>
              <a:gd name="connsiteY111" fmla="*/ 1840597 h 2237474"/>
              <a:gd name="connsiteX112" fmla="*/ 5114927 w 12192000"/>
              <a:gd name="connsiteY112" fmla="*/ 1847827 h 2237474"/>
              <a:gd name="connsiteX113" fmla="*/ 5108970 w 12192000"/>
              <a:gd name="connsiteY113" fmla="*/ 1847935 h 2237474"/>
              <a:gd name="connsiteX114" fmla="*/ 5067961 w 12192000"/>
              <a:gd name="connsiteY114" fmla="*/ 1845917 h 2237474"/>
              <a:gd name="connsiteX115" fmla="*/ 5007075 w 12192000"/>
              <a:gd name="connsiteY115" fmla="*/ 1838626 h 2237474"/>
              <a:gd name="connsiteX116" fmla="*/ 4944087 w 12192000"/>
              <a:gd name="connsiteY116" fmla="*/ 1823332 h 2237474"/>
              <a:gd name="connsiteX117" fmla="*/ 4907662 w 12192000"/>
              <a:gd name="connsiteY117" fmla="*/ 1816900 h 2237474"/>
              <a:gd name="connsiteX118" fmla="*/ 4882386 w 12192000"/>
              <a:gd name="connsiteY118" fmla="*/ 1809844 h 2237474"/>
              <a:gd name="connsiteX119" fmla="*/ 4811440 w 12192000"/>
              <a:gd name="connsiteY119" fmla="*/ 1804655 h 2237474"/>
              <a:gd name="connsiteX120" fmla="*/ 4691075 w 12192000"/>
              <a:gd name="connsiteY120" fmla="*/ 1801389 h 2237474"/>
              <a:gd name="connsiteX121" fmla="*/ 4611738 w 12192000"/>
              <a:gd name="connsiteY121" fmla="*/ 1776964 h 2237474"/>
              <a:gd name="connsiteX122" fmla="*/ 4560070 w 12192000"/>
              <a:gd name="connsiteY122" fmla="*/ 1785640 h 2237474"/>
              <a:gd name="connsiteX123" fmla="*/ 4536503 w 12192000"/>
              <a:gd name="connsiteY123" fmla="*/ 1785334 h 2237474"/>
              <a:gd name="connsiteX124" fmla="*/ 4513724 w 12192000"/>
              <a:gd name="connsiteY124" fmla="*/ 1791996 h 2237474"/>
              <a:gd name="connsiteX125" fmla="*/ 4459810 w 12192000"/>
              <a:gd name="connsiteY125" fmla="*/ 1797886 h 2237474"/>
              <a:gd name="connsiteX126" fmla="*/ 4379064 w 12192000"/>
              <a:gd name="connsiteY126" fmla="*/ 1817177 h 2237474"/>
              <a:gd name="connsiteX127" fmla="*/ 4319209 w 12192000"/>
              <a:gd name="connsiteY127" fmla="*/ 1834833 h 2237474"/>
              <a:gd name="connsiteX128" fmla="*/ 4290981 w 12192000"/>
              <a:gd name="connsiteY128" fmla="*/ 1839677 h 2237474"/>
              <a:gd name="connsiteX129" fmla="*/ 4285792 w 12192000"/>
              <a:gd name="connsiteY129" fmla="*/ 1836231 h 2237474"/>
              <a:gd name="connsiteX130" fmla="*/ 4238372 w 12192000"/>
              <a:gd name="connsiteY130" fmla="*/ 1851480 h 2237474"/>
              <a:gd name="connsiteX131" fmla="*/ 4232517 w 12192000"/>
              <a:gd name="connsiteY131" fmla="*/ 1852567 h 2237474"/>
              <a:gd name="connsiteX132" fmla="*/ 4191732 w 12192000"/>
              <a:gd name="connsiteY132" fmla="*/ 1857328 h 2237474"/>
              <a:gd name="connsiteX133" fmla="*/ 4065532 w 12192000"/>
              <a:gd name="connsiteY133" fmla="*/ 1855477 h 2237474"/>
              <a:gd name="connsiteX134" fmla="*/ 4028460 w 12192000"/>
              <a:gd name="connsiteY134" fmla="*/ 1855137 h 2237474"/>
              <a:gd name="connsiteX135" fmla="*/ 4002267 w 12192000"/>
              <a:gd name="connsiteY135" fmla="*/ 1852352 h 2237474"/>
              <a:gd name="connsiteX136" fmla="*/ 3931396 w 12192000"/>
              <a:gd name="connsiteY136" fmla="*/ 1858915 h 2237474"/>
              <a:gd name="connsiteX137" fmla="*/ 3812162 w 12192000"/>
              <a:gd name="connsiteY137" fmla="*/ 1875501 h 2237474"/>
              <a:gd name="connsiteX138" fmla="*/ 3729530 w 12192000"/>
              <a:gd name="connsiteY138" fmla="*/ 1864513 h 2237474"/>
              <a:gd name="connsiteX139" fmla="*/ 3680177 w 12192000"/>
              <a:gd name="connsiteY139" fmla="*/ 1881552 h 2237474"/>
              <a:gd name="connsiteX140" fmla="*/ 3567259 w 12192000"/>
              <a:gd name="connsiteY140" fmla="*/ 1893482 h 2237474"/>
              <a:gd name="connsiteX141" fmla="*/ 3405770 w 12192000"/>
              <a:gd name="connsiteY141" fmla="*/ 1904591 h 2237474"/>
              <a:gd name="connsiteX142" fmla="*/ 3280097 w 12192000"/>
              <a:gd name="connsiteY142" fmla="*/ 1919610 h 2237474"/>
              <a:gd name="connsiteX143" fmla="*/ 3123424 w 12192000"/>
              <a:gd name="connsiteY143" fmla="*/ 1952930 h 2237474"/>
              <a:gd name="connsiteX144" fmla="*/ 3009910 w 12192000"/>
              <a:gd name="connsiteY144" fmla="*/ 1957866 h 2237474"/>
              <a:gd name="connsiteX145" fmla="*/ 2995934 w 12192000"/>
              <a:gd name="connsiteY145" fmla="*/ 1967085 h 2237474"/>
              <a:gd name="connsiteX146" fmla="*/ 2980071 w 12192000"/>
              <a:gd name="connsiteY146" fmla="*/ 1972988 h 2237474"/>
              <a:gd name="connsiteX147" fmla="*/ 2978094 w 12192000"/>
              <a:gd name="connsiteY147" fmla="*/ 1972369 h 2237474"/>
              <a:gd name="connsiteX148" fmla="*/ 2942858 w 12192000"/>
              <a:gd name="connsiteY148" fmla="*/ 1981367 h 2237474"/>
              <a:gd name="connsiteX149" fmla="*/ 2875436 w 12192000"/>
              <a:gd name="connsiteY149" fmla="*/ 1996977 h 2237474"/>
              <a:gd name="connsiteX150" fmla="*/ 2874892 w 12192000"/>
              <a:gd name="connsiteY150" fmla="*/ 1996085 h 2237474"/>
              <a:gd name="connsiteX151" fmla="*/ 2864145 w 12192000"/>
              <a:gd name="connsiteY151" fmla="*/ 1994061 h 2237474"/>
              <a:gd name="connsiteX152" fmla="*/ 2843662 w 12192000"/>
              <a:gd name="connsiteY152" fmla="*/ 1992498 h 2237474"/>
              <a:gd name="connsiteX153" fmla="*/ 2796128 w 12192000"/>
              <a:gd name="connsiteY153" fmla="*/ 1976403 h 2237474"/>
              <a:gd name="connsiteX154" fmla="*/ 2756784 w 12192000"/>
              <a:gd name="connsiteY154" fmla="*/ 1985116 h 2237474"/>
              <a:gd name="connsiteX155" fmla="*/ 2748833 w 12192000"/>
              <a:gd name="connsiteY155" fmla="*/ 1986323 h 2237474"/>
              <a:gd name="connsiteX156" fmla="*/ 2748661 w 12192000"/>
              <a:gd name="connsiteY156" fmla="*/ 1986122 h 2237474"/>
              <a:gd name="connsiteX157" fmla="*/ 2740251 w 12192000"/>
              <a:gd name="connsiteY157" fmla="*/ 1986946 h 2237474"/>
              <a:gd name="connsiteX158" fmla="*/ 2718916 w 12192000"/>
              <a:gd name="connsiteY158" fmla="*/ 1990867 h 2237474"/>
              <a:gd name="connsiteX159" fmla="*/ 2713522 w 12192000"/>
              <a:gd name="connsiteY159" fmla="*/ 1990173 h 2237474"/>
              <a:gd name="connsiteX160" fmla="*/ 2680597 w 12192000"/>
              <a:gd name="connsiteY160" fmla="*/ 1984996 h 2237474"/>
              <a:gd name="connsiteX161" fmla="*/ 2578178 w 12192000"/>
              <a:gd name="connsiteY161" fmla="*/ 1990531 h 2237474"/>
              <a:gd name="connsiteX162" fmla="*/ 2476147 w 12192000"/>
              <a:gd name="connsiteY162" fmla="*/ 1998305 h 2237474"/>
              <a:gd name="connsiteX163" fmla="*/ 2373568 w 12192000"/>
              <a:gd name="connsiteY163" fmla="*/ 2003219 h 2237474"/>
              <a:gd name="connsiteX164" fmla="*/ 2321399 w 12192000"/>
              <a:gd name="connsiteY164" fmla="*/ 1989467 h 2237474"/>
              <a:gd name="connsiteX165" fmla="*/ 2315525 w 12192000"/>
              <a:gd name="connsiteY165" fmla="*/ 1989708 h 2237474"/>
              <a:gd name="connsiteX166" fmla="*/ 2300792 w 12192000"/>
              <a:gd name="connsiteY166" fmla="*/ 1994290 h 2237474"/>
              <a:gd name="connsiteX167" fmla="*/ 2295469 w 12192000"/>
              <a:gd name="connsiteY167" fmla="*/ 1996659 h 2237474"/>
              <a:gd name="connsiteX168" fmla="*/ 2287219 w 12192000"/>
              <a:gd name="connsiteY168" fmla="*/ 1998750 h 2237474"/>
              <a:gd name="connsiteX169" fmla="*/ 2286948 w 12192000"/>
              <a:gd name="connsiteY169" fmla="*/ 1998596 h 2237474"/>
              <a:gd name="connsiteX170" fmla="*/ 2243069 w 12192000"/>
              <a:gd name="connsiteY170" fmla="*/ 2015111 h 2237474"/>
              <a:gd name="connsiteX171" fmla="*/ 2186609 w 12192000"/>
              <a:gd name="connsiteY171" fmla="*/ 2008263 h 2237474"/>
              <a:gd name="connsiteX172" fmla="*/ 2164831 w 12192000"/>
              <a:gd name="connsiteY172" fmla="*/ 2010143 h 2237474"/>
              <a:gd name="connsiteX173" fmla="*/ 2152836 w 12192000"/>
              <a:gd name="connsiteY173" fmla="*/ 2010048 h 2237474"/>
              <a:gd name="connsiteX174" fmla="*/ 2117102 w 12192000"/>
              <a:gd name="connsiteY174" fmla="*/ 2023004 h 2237474"/>
              <a:gd name="connsiteX175" fmla="*/ 2111935 w 12192000"/>
              <a:gd name="connsiteY175" fmla="*/ 2023163 h 2237474"/>
              <a:gd name="connsiteX176" fmla="*/ 2089991 w 12192000"/>
              <a:gd name="connsiteY176" fmla="*/ 2034193 h 2237474"/>
              <a:gd name="connsiteX177" fmla="*/ 2058061 w 12192000"/>
              <a:gd name="connsiteY177" fmla="*/ 2047942 h 2237474"/>
              <a:gd name="connsiteX178" fmla="*/ 2055737 w 12192000"/>
              <a:gd name="connsiteY178" fmla="*/ 2047704 h 2237474"/>
              <a:gd name="connsiteX179" fmla="*/ 2042244 w 12192000"/>
              <a:gd name="connsiteY179" fmla="*/ 2055560 h 2237474"/>
              <a:gd name="connsiteX180" fmla="*/ 1976224 w 12192000"/>
              <a:gd name="connsiteY180" fmla="*/ 2074257 h 2237474"/>
              <a:gd name="connsiteX181" fmla="*/ 1877728 w 12192000"/>
              <a:gd name="connsiteY181" fmla="*/ 2101004 h 2237474"/>
              <a:gd name="connsiteX182" fmla="*/ 1759056 w 12192000"/>
              <a:gd name="connsiteY182" fmla="*/ 2125608 h 2237474"/>
              <a:gd name="connsiteX183" fmla="*/ 1637948 w 12192000"/>
              <a:gd name="connsiteY183" fmla="*/ 2172597 h 2237474"/>
              <a:gd name="connsiteX184" fmla="*/ 1434549 w 12192000"/>
              <a:gd name="connsiteY184" fmla="*/ 2234522 h 2237474"/>
              <a:gd name="connsiteX185" fmla="*/ 1398481 w 12192000"/>
              <a:gd name="connsiteY185" fmla="*/ 2237074 h 2237474"/>
              <a:gd name="connsiteX186" fmla="*/ 1398407 w 12192000"/>
              <a:gd name="connsiteY186" fmla="*/ 2237095 h 2237474"/>
              <a:gd name="connsiteX187" fmla="*/ 1370962 w 12192000"/>
              <a:gd name="connsiteY187" fmla="*/ 2237474 h 2237474"/>
              <a:gd name="connsiteX188" fmla="*/ 1356367 w 12192000"/>
              <a:gd name="connsiteY188" fmla="*/ 2235089 h 2237474"/>
              <a:gd name="connsiteX189" fmla="*/ 1324828 w 12192000"/>
              <a:gd name="connsiteY189" fmla="*/ 2231968 h 2237474"/>
              <a:gd name="connsiteX190" fmla="*/ 1297744 w 12192000"/>
              <a:gd name="connsiteY190" fmla="*/ 2235849 h 2237474"/>
              <a:gd name="connsiteX191" fmla="*/ 1286236 w 12192000"/>
              <a:gd name="connsiteY191" fmla="*/ 2233135 h 2237474"/>
              <a:gd name="connsiteX192" fmla="*/ 1283504 w 12192000"/>
              <a:gd name="connsiteY192" fmla="*/ 2233797 h 2237474"/>
              <a:gd name="connsiteX193" fmla="*/ 1279765 w 12192000"/>
              <a:gd name="connsiteY193" fmla="*/ 2229639 h 2237474"/>
              <a:gd name="connsiteX194" fmla="*/ 1195347 w 12192000"/>
              <a:gd name="connsiteY194" fmla="*/ 2212354 h 2237474"/>
              <a:gd name="connsiteX195" fmla="*/ 970251 w 12192000"/>
              <a:gd name="connsiteY195" fmla="*/ 2221029 h 2237474"/>
              <a:gd name="connsiteX196" fmla="*/ 812914 w 12192000"/>
              <a:gd name="connsiteY196" fmla="*/ 2202752 h 2237474"/>
              <a:gd name="connsiteX197" fmla="*/ 800195 w 12192000"/>
              <a:gd name="connsiteY197" fmla="*/ 2209407 h 2237474"/>
              <a:gd name="connsiteX198" fmla="*/ 784978 w 12192000"/>
              <a:gd name="connsiteY198" fmla="*/ 2212360 h 2237474"/>
              <a:gd name="connsiteX199" fmla="*/ 681987 w 12192000"/>
              <a:gd name="connsiteY199" fmla="*/ 2216757 h 2237474"/>
              <a:gd name="connsiteX200" fmla="*/ 669923 w 12192000"/>
              <a:gd name="connsiteY200" fmla="*/ 2211682 h 2237474"/>
              <a:gd name="connsiteX201" fmla="*/ 648680 w 12192000"/>
              <a:gd name="connsiteY201" fmla="*/ 2206229 h 2237474"/>
              <a:gd name="connsiteX202" fmla="*/ 597225 w 12192000"/>
              <a:gd name="connsiteY202" fmla="*/ 2180999 h 2237474"/>
              <a:gd name="connsiteX203" fmla="*/ 558449 w 12192000"/>
              <a:gd name="connsiteY203" fmla="*/ 2182346 h 2237474"/>
              <a:gd name="connsiteX204" fmla="*/ 550517 w 12192000"/>
              <a:gd name="connsiteY204" fmla="*/ 2182060 h 2237474"/>
              <a:gd name="connsiteX205" fmla="*/ 550309 w 12192000"/>
              <a:gd name="connsiteY205" fmla="*/ 2181825 h 2237474"/>
              <a:gd name="connsiteX206" fmla="*/ 541836 w 12192000"/>
              <a:gd name="connsiteY206" fmla="*/ 2181063 h 2237474"/>
              <a:gd name="connsiteX207" fmla="*/ 536057 w 12192000"/>
              <a:gd name="connsiteY207" fmla="*/ 2181537 h 2237474"/>
              <a:gd name="connsiteX208" fmla="*/ 520671 w 12192000"/>
              <a:gd name="connsiteY208" fmla="*/ 2180980 h 2237474"/>
              <a:gd name="connsiteX209" fmla="*/ 515024 w 12192000"/>
              <a:gd name="connsiteY209" fmla="*/ 2179258 h 2237474"/>
              <a:gd name="connsiteX210" fmla="*/ 512278 w 12192000"/>
              <a:gd name="connsiteY210" fmla="*/ 2176369 h 2237474"/>
              <a:gd name="connsiteX211" fmla="*/ 480419 w 12192000"/>
              <a:gd name="connsiteY211" fmla="*/ 2167807 h 2237474"/>
              <a:gd name="connsiteX212" fmla="*/ 413835 w 12192000"/>
              <a:gd name="connsiteY212" fmla="*/ 2156783 h 2237474"/>
              <a:gd name="connsiteX213" fmla="*/ 376513 w 12192000"/>
              <a:gd name="connsiteY213" fmla="*/ 2154014 h 2237474"/>
              <a:gd name="connsiteX214" fmla="*/ 273386 w 12192000"/>
              <a:gd name="connsiteY214" fmla="*/ 2142551 h 2237474"/>
              <a:gd name="connsiteX215" fmla="*/ 169207 w 12192000"/>
              <a:gd name="connsiteY215" fmla="*/ 2128100 h 2237474"/>
              <a:gd name="connsiteX216" fmla="*/ 93149 w 12192000"/>
              <a:gd name="connsiteY216" fmla="*/ 2105324 h 2237474"/>
              <a:gd name="connsiteX217" fmla="*/ 88109 w 12192000"/>
              <a:gd name="connsiteY217" fmla="*/ 2106704 h 2237474"/>
              <a:gd name="connsiteX218" fmla="*/ 80022 w 12192000"/>
              <a:gd name="connsiteY218" fmla="*/ 2107254 h 2237474"/>
              <a:gd name="connsiteX219" fmla="*/ 79717 w 12192000"/>
              <a:gd name="connsiteY219" fmla="*/ 2107046 h 2237474"/>
              <a:gd name="connsiteX220" fmla="*/ 72352 w 12192000"/>
              <a:gd name="connsiteY220" fmla="*/ 2107991 h 2237474"/>
              <a:gd name="connsiteX221" fmla="*/ 37645 w 12192000"/>
              <a:gd name="connsiteY221" fmla="*/ 2115401 h 2237474"/>
              <a:gd name="connsiteX222" fmla="*/ 4572 w 12192000"/>
              <a:gd name="connsiteY222" fmla="*/ 2111091 h 2237474"/>
              <a:gd name="connsiteX223" fmla="*/ 0 w 12192000"/>
              <a:gd name="connsiteY223" fmla="*/ 2110468 h 2237474"/>
              <a:gd name="connsiteX224" fmla="*/ 0 w 12192000"/>
              <a:gd name="connsiteY22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14927 w 12192000"/>
              <a:gd name="connsiteY111" fmla="*/ 1847827 h 2237474"/>
              <a:gd name="connsiteX112" fmla="*/ 5108970 w 12192000"/>
              <a:gd name="connsiteY112" fmla="*/ 1847935 h 2237474"/>
              <a:gd name="connsiteX113" fmla="*/ 5067961 w 12192000"/>
              <a:gd name="connsiteY113" fmla="*/ 1845917 h 2237474"/>
              <a:gd name="connsiteX114" fmla="*/ 5007075 w 12192000"/>
              <a:gd name="connsiteY114" fmla="*/ 1838626 h 2237474"/>
              <a:gd name="connsiteX115" fmla="*/ 4944087 w 12192000"/>
              <a:gd name="connsiteY115" fmla="*/ 1823332 h 2237474"/>
              <a:gd name="connsiteX116" fmla="*/ 4907662 w 12192000"/>
              <a:gd name="connsiteY116" fmla="*/ 1816900 h 2237474"/>
              <a:gd name="connsiteX117" fmla="*/ 4882386 w 12192000"/>
              <a:gd name="connsiteY117" fmla="*/ 1809844 h 2237474"/>
              <a:gd name="connsiteX118" fmla="*/ 4811440 w 12192000"/>
              <a:gd name="connsiteY118" fmla="*/ 1804655 h 2237474"/>
              <a:gd name="connsiteX119" fmla="*/ 4691075 w 12192000"/>
              <a:gd name="connsiteY119" fmla="*/ 1801389 h 2237474"/>
              <a:gd name="connsiteX120" fmla="*/ 4611738 w 12192000"/>
              <a:gd name="connsiteY120" fmla="*/ 1776964 h 2237474"/>
              <a:gd name="connsiteX121" fmla="*/ 4560070 w 12192000"/>
              <a:gd name="connsiteY121" fmla="*/ 1785640 h 2237474"/>
              <a:gd name="connsiteX122" fmla="*/ 4536503 w 12192000"/>
              <a:gd name="connsiteY122" fmla="*/ 1785334 h 2237474"/>
              <a:gd name="connsiteX123" fmla="*/ 4513724 w 12192000"/>
              <a:gd name="connsiteY123" fmla="*/ 1791996 h 2237474"/>
              <a:gd name="connsiteX124" fmla="*/ 4459810 w 12192000"/>
              <a:gd name="connsiteY124" fmla="*/ 1797886 h 2237474"/>
              <a:gd name="connsiteX125" fmla="*/ 4379064 w 12192000"/>
              <a:gd name="connsiteY125" fmla="*/ 1817177 h 2237474"/>
              <a:gd name="connsiteX126" fmla="*/ 4319209 w 12192000"/>
              <a:gd name="connsiteY126" fmla="*/ 1834833 h 2237474"/>
              <a:gd name="connsiteX127" fmla="*/ 4290981 w 12192000"/>
              <a:gd name="connsiteY127" fmla="*/ 1839677 h 2237474"/>
              <a:gd name="connsiteX128" fmla="*/ 4285792 w 12192000"/>
              <a:gd name="connsiteY128" fmla="*/ 1836231 h 2237474"/>
              <a:gd name="connsiteX129" fmla="*/ 4238372 w 12192000"/>
              <a:gd name="connsiteY129" fmla="*/ 1851480 h 2237474"/>
              <a:gd name="connsiteX130" fmla="*/ 4232517 w 12192000"/>
              <a:gd name="connsiteY130" fmla="*/ 1852567 h 2237474"/>
              <a:gd name="connsiteX131" fmla="*/ 4191732 w 12192000"/>
              <a:gd name="connsiteY131" fmla="*/ 1857328 h 2237474"/>
              <a:gd name="connsiteX132" fmla="*/ 4065532 w 12192000"/>
              <a:gd name="connsiteY132" fmla="*/ 1855477 h 2237474"/>
              <a:gd name="connsiteX133" fmla="*/ 4028460 w 12192000"/>
              <a:gd name="connsiteY133" fmla="*/ 1855137 h 2237474"/>
              <a:gd name="connsiteX134" fmla="*/ 4002267 w 12192000"/>
              <a:gd name="connsiteY134" fmla="*/ 1852352 h 2237474"/>
              <a:gd name="connsiteX135" fmla="*/ 3931396 w 12192000"/>
              <a:gd name="connsiteY135" fmla="*/ 1858915 h 2237474"/>
              <a:gd name="connsiteX136" fmla="*/ 3812162 w 12192000"/>
              <a:gd name="connsiteY136" fmla="*/ 1875501 h 2237474"/>
              <a:gd name="connsiteX137" fmla="*/ 3729530 w 12192000"/>
              <a:gd name="connsiteY137" fmla="*/ 1864513 h 2237474"/>
              <a:gd name="connsiteX138" fmla="*/ 3680177 w 12192000"/>
              <a:gd name="connsiteY138" fmla="*/ 1881552 h 2237474"/>
              <a:gd name="connsiteX139" fmla="*/ 3567259 w 12192000"/>
              <a:gd name="connsiteY139" fmla="*/ 1893482 h 2237474"/>
              <a:gd name="connsiteX140" fmla="*/ 3405770 w 12192000"/>
              <a:gd name="connsiteY140" fmla="*/ 1904591 h 2237474"/>
              <a:gd name="connsiteX141" fmla="*/ 3280097 w 12192000"/>
              <a:gd name="connsiteY141" fmla="*/ 1919610 h 2237474"/>
              <a:gd name="connsiteX142" fmla="*/ 3123424 w 12192000"/>
              <a:gd name="connsiteY142" fmla="*/ 1952930 h 2237474"/>
              <a:gd name="connsiteX143" fmla="*/ 3009910 w 12192000"/>
              <a:gd name="connsiteY143" fmla="*/ 1957866 h 2237474"/>
              <a:gd name="connsiteX144" fmla="*/ 2995934 w 12192000"/>
              <a:gd name="connsiteY144" fmla="*/ 1967085 h 2237474"/>
              <a:gd name="connsiteX145" fmla="*/ 2980071 w 12192000"/>
              <a:gd name="connsiteY145" fmla="*/ 1972988 h 2237474"/>
              <a:gd name="connsiteX146" fmla="*/ 2978094 w 12192000"/>
              <a:gd name="connsiteY146" fmla="*/ 1972369 h 2237474"/>
              <a:gd name="connsiteX147" fmla="*/ 2942858 w 12192000"/>
              <a:gd name="connsiteY147" fmla="*/ 1981367 h 2237474"/>
              <a:gd name="connsiteX148" fmla="*/ 2875436 w 12192000"/>
              <a:gd name="connsiteY148" fmla="*/ 1996977 h 2237474"/>
              <a:gd name="connsiteX149" fmla="*/ 2874892 w 12192000"/>
              <a:gd name="connsiteY149" fmla="*/ 1996085 h 2237474"/>
              <a:gd name="connsiteX150" fmla="*/ 2864145 w 12192000"/>
              <a:gd name="connsiteY150" fmla="*/ 1994061 h 2237474"/>
              <a:gd name="connsiteX151" fmla="*/ 2843662 w 12192000"/>
              <a:gd name="connsiteY151" fmla="*/ 1992498 h 2237474"/>
              <a:gd name="connsiteX152" fmla="*/ 2796128 w 12192000"/>
              <a:gd name="connsiteY152" fmla="*/ 1976403 h 2237474"/>
              <a:gd name="connsiteX153" fmla="*/ 2756784 w 12192000"/>
              <a:gd name="connsiteY153" fmla="*/ 1985116 h 2237474"/>
              <a:gd name="connsiteX154" fmla="*/ 2748833 w 12192000"/>
              <a:gd name="connsiteY154" fmla="*/ 1986323 h 2237474"/>
              <a:gd name="connsiteX155" fmla="*/ 2748661 w 12192000"/>
              <a:gd name="connsiteY155" fmla="*/ 1986122 h 2237474"/>
              <a:gd name="connsiteX156" fmla="*/ 2740251 w 12192000"/>
              <a:gd name="connsiteY156" fmla="*/ 1986946 h 2237474"/>
              <a:gd name="connsiteX157" fmla="*/ 2718916 w 12192000"/>
              <a:gd name="connsiteY157" fmla="*/ 1990867 h 2237474"/>
              <a:gd name="connsiteX158" fmla="*/ 2713522 w 12192000"/>
              <a:gd name="connsiteY158" fmla="*/ 1990173 h 2237474"/>
              <a:gd name="connsiteX159" fmla="*/ 2680597 w 12192000"/>
              <a:gd name="connsiteY159" fmla="*/ 1984996 h 2237474"/>
              <a:gd name="connsiteX160" fmla="*/ 2578178 w 12192000"/>
              <a:gd name="connsiteY160" fmla="*/ 1990531 h 2237474"/>
              <a:gd name="connsiteX161" fmla="*/ 2476147 w 12192000"/>
              <a:gd name="connsiteY161" fmla="*/ 1998305 h 2237474"/>
              <a:gd name="connsiteX162" fmla="*/ 2373568 w 12192000"/>
              <a:gd name="connsiteY162" fmla="*/ 2003219 h 2237474"/>
              <a:gd name="connsiteX163" fmla="*/ 2321399 w 12192000"/>
              <a:gd name="connsiteY163" fmla="*/ 1989467 h 2237474"/>
              <a:gd name="connsiteX164" fmla="*/ 2315525 w 12192000"/>
              <a:gd name="connsiteY164" fmla="*/ 1989708 h 2237474"/>
              <a:gd name="connsiteX165" fmla="*/ 2300792 w 12192000"/>
              <a:gd name="connsiteY165" fmla="*/ 1994290 h 2237474"/>
              <a:gd name="connsiteX166" fmla="*/ 2295469 w 12192000"/>
              <a:gd name="connsiteY166" fmla="*/ 1996659 h 2237474"/>
              <a:gd name="connsiteX167" fmla="*/ 2287219 w 12192000"/>
              <a:gd name="connsiteY167" fmla="*/ 1998750 h 2237474"/>
              <a:gd name="connsiteX168" fmla="*/ 2286948 w 12192000"/>
              <a:gd name="connsiteY168" fmla="*/ 1998596 h 2237474"/>
              <a:gd name="connsiteX169" fmla="*/ 2243069 w 12192000"/>
              <a:gd name="connsiteY169" fmla="*/ 2015111 h 2237474"/>
              <a:gd name="connsiteX170" fmla="*/ 2186609 w 12192000"/>
              <a:gd name="connsiteY170" fmla="*/ 2008263 h 2237474"/>
              <a:gd name="connsiteX171" fmla="*/ 2164831 w 12192000"/>
              <a:gd name="connsiteY171" fmla="*/ 2010143 h 2237474"/>
              <a:gd name="connsiteX172" fmla="*/ 2152836 w 12192000"/>
              <a:gd name="connsiteY172" fmla="*/ 2010048 h 2237474"/>
              <a:gd name="connsiteX173" fmla="*/ 2117102 w 12192000"/>
              <a:gd name="connsiteY173" fmla="*/ 2023004 h 2237474"/>
              <a:gd name="connsiteX174" fmla="*/ 2111935 w 12192000"/>
              <a:gd name="connsiteY174" fmla="*/ 2023163 h 2237474"/>
              <a:gd name="connsiteX175" fmla="*/ 2089991 w 12192000"/>
              <a:gd name="connsiteY175" fmla="*/ 2034193 h 2237474"/>
              <a:gd name="connsiteX176" fmla="*/ 2058061 w 12192000"/>
              <a:gd name="connsiteY176" fmla="*/ 2047942 h 2237474"/>
              <a:gd name="connsiteX177" fmla="*/ 2055737 w 12192000"/>
              <a:gd name="connsiteY177" fmla="*/ 2047704 h 2237474"/>
              <a:gd name="connsiteX178" fmla="*/ 2042244 w 12192000"/>
              <a:gd name="connsiteY178" fmla="*/ 2055560 h 2237474"/>
              <a:gd name="connsiteX179" fmla="*/ 1976224 w 12192000"/>
              <a:gd name="connsiteY179" fmla="*/ 2074257 h 2237474"/>
              <a:gd name="connsiteX180" fmla="*/ 1877728 w 12192000"/>
              <a:gd name="connsiteY180" fmla="*/ 2101004 h 2237474"/>
              <a:gd name="connsiteX181" fmla="*/ 1759056 w 12192000"/>
              <a:gd name="connsiteY181" fmla="*/ 2125608 h 2237474"/>
              <a:gd name="connsiteX182" fmla="*/ 1637948 w 12192000"/>
              <a:gd name="connsiteY182" fmla="*/ 2172597 h 2237474"/>
              <a:gd name="connsiteX183" fmla="*/ 1434549 w 12192000"/>
              <a:gd name="connsiteY183" fmla="*/ 2234522 h 2237474"/>
              <a:gd name="connsiteX184" fmla="*/ 1398481 w 12192000"/>
              <a:gd name="connsiteY184" fmla="*/ 2237074 h 2237474"/>
              <a:gd name="connsiteX185" fmla="*/ 1398407 w 12192000"/>
              <a:gd name="connsiteY185" fmla="*/ 2237095 h 2237474"/>
              <a:gd name="connsiteX186" fmla="*/ 1370962 w 12192000"/>
              <a:gd name="connsiteY186" fmla="*/ 2237474 h 2237474"/>
              <a:gd name="connsiteX187" fmla="*/ 1356367 w 12192000"/>
              <a:gd name="connsiteY187" fmla="*/ 2235089 h 2237474"/>
              <a:gd name="connsiteX188" fmla="*/ 1324828 w 12192000"/>
              <a:gd name="connsiteY188" fmla="*/ 2231968 h 2237474"/>
              <a:gd name="connsiteX189" fmla="*/ 1297744 w 12192000"/>
              <a:gd name="connsiteY189" fmla="*/ 2235849 h 2237474"/>
              <a:gd name="connsiteX190" fmla="*/ 1286236 w 12192000"/>
              <a:gd name="connsiteY190" fmla="*/ 2233135 h 2237474"/>
              <a:gd name="connsiteX191" fmla="*/ 1283504 w 12192000"/>
              <a:gd name="connsiteY191" fmla="*/ 2233797 h 2237474"/>
              <a:gd name="connsiteX192" fmla="*/ 1279765 w 12192000"/>
              <a:gd name="connsiteY192" fmla="*/ 2229639 h 2237474"/>
              <a:gd name="connsiteX193" fmla="*/ 1195347 w 12192000"/>
              <a:gd name="connsiteY193" fmla="*/ 2212354 h 2237474"/>
              <a:gd name="connsiteX194" fmla="*/ 970251 w 12192000"/>
              <a:gd name="connsiteY194" fmla="*/ 2221029 h 2237474"/>
              <a:gd name="connsiteX195" fmla="*/ 812914 w 12192000"/>
              <a:gd name="connsiteY195" fmla="*/ 2202752 h 2237474"/>
              <a:gd name="connsiteX196" fmla="*/ 800195 w 12192000"/>
              <a:gd name="connsiteY196" fmla="*/ 2209407 h 2237474"/>
              <a:gd name="connsiteX197" fmla="*/ 784978 w 12192000"/>
              <a:gd name="connsiteY197" fmla="*/ 2212360 h 2237474"/>
              <a:gd name="connsiteX198" fmla="*/ 681987 w 12192000"/>
              <a:gd name="connsiteY198" fmla="*/ 2216757 h 2237474"/>
              <a:gd name="connsiteX199" fmla="*/ 669923 w 12192000"/>
              <a:gd name="connsiteY199" fmla="*/ 2211682 h 2237474"/>
              <a:gd name="connsiteX200" fmla="*/ 648680 w 12192000"/>
              <a:gd name="connsiteY200" fmla="*/ 2206229 h 2237474"/>
              <a:gd name="connsiteX201" fmla="*/ 597225 w 12192000"/>
              <a:gd name="connsiteY201" fmla="*/ 2180999 h 2237474"/>
              <a:gd name="connsiteX202" fmla="*/ 558449 w 12192000"/>
              <a:gd name="connsiteY202" fmla="*/ 2182346 h 2237474"/>
              <a:gd name="connsiteX203" fmla="*/ 550517 w 12192000"/>
              <a:gd name="connsiteY203" fmla="*/ 2182060 h 2237474"/>
              <a:gd name="connsiteX204" fmla="*/ 550309 w 12192000"/>
              <a:gd name="connsiteY204" fmla="*/ 2181825 h 2237474"/>
              <a:gd name="connsiteX205" fmla="*/ 541836 w 12192000"/>
              <a:gd name="connsiteY205" fmla="*/ 2181063 h 2237474"/>
              <a:gd name="connsiteX206" fmla="*/ 536057 w 12192000"/>
              <a:gd name="connsiteY206" fmla="*/ 2181537 h 2237474"/>
              <a:gd name="connsiteX207" fmla="*/ 520671 w 12192000"/>
              <a:gd name="connsiteY207" fmla="*/ 2180980 h 2237474"/>
              <a:gd name="connsiteX208" fmla="*/ 515024 w 12192000"/>
              <a:gd name="connsiteY208" fmla="*/ 2179258 h 2237474"/>
              <a:gd name="connsiteX209" fmla="*/ 512278 w 12192000"/>
              <a:gd name="connsiteY209" fmla="*/ 2176369 h 2237474"/>
              <a:gd name="connsiteX210" fmla="*/ 480419 w 12192000"/>
              <a:gd name="connsiteY210" fmla="*/ 2167807 h 2237474"/>
              <a:gd name="connsiteX211" fmla="*/ 413835 w 12192000"/>
              <a:gd name="connsiteY211" fmla="*/ 2156783 h 2237474"/>
              <a:gd name="connsiteX212" fmla="*/ 376513 w 12192000"/>
              <a:gd name="connsiteY212" fmla="*/ 2154014 h 2237474"/>
              <a:gd name="connsiteX213" fmla="*/ 273386 w 12192000"/>
              <a:gd name="connsiteY213" fmla="*/ 2142551 h 2237474"/>
              <a:gd name="connsiteX214" fmla="*/ 169207 w 12192000"/>
              <a:gd name="connsiteY214" fmla="*/ 2128100 h 2237474"/>
              <a:gd name="connsiteX215" fmla="*/ 93149 w 12192000"/>
              <a:gd name="connsiteY215" fmla="*/ 2105324 h 2237474"/>
              <a:gd name="connsiteX216" fmla="*/ 88109 w 12192000"/>
              <a:gd name="connsiteY216" fmla="*/ 2106704 h 2237474"/>
              <a:gd name="connsiteX217" fmla="*/ 80022 w 12192000"/>
              <a:gd name="connsiteY217" fmla="*/ 2107254 h 2237474"/>
              <a:gd name="connsiteX218" fmla="*/ 79717 w 12192000"/>
              <a:gd name="connsiteY218" fmla="*/ 2107046 h 2237474"/>
              <a:gd name="connsiteX219" fmla="*/ 72352 w 12192000"/>
              <a:gd name="connsiteY219" fmla="*/ 2107991 h 2237474"/>
              <a:gd name="connsiteX220" fmla="*/ 37645 w 12192000"/>
              <a:gd name="connsiteY220" fmla="*/ 2115401 h 2237474"/>
              <a:gd name="connsiteX221" fmla="*/ 4572 w 12192000"/>
              <a:gd name="connsiteY221" fmla="*/ 2111091 h 2237474"/>
              <a:gd name="connsiteX222" fmla="*/ 0 w 12192000"/>
              <a:gd name="connsiteY222" fmla="*/ 2110468 h 2237474"/>
              <a:gd name="connsiteX223" fmla="*/ 0 w 12192000"/>
              <a:gd name="connsiteY22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68852 w 12192000"/>
              <a:gd name="connsiteY109" fmla="*/ 1844846 h 2237474"/>
              <a:gd name="connsiteX110" fmla="*/ 5114927 w 12192000"/>
              <a:gd name="connsiteY110" fmla="*/ 1847827 h 2237474"/>
              <a:gd name="connsiteX111" fmla="*/ 5108970 w 12192000"/>
              <a:gd name="connsiteY111" fmla="*/ 1847935 h 2237474"/>
              <a:gd name="connsiteX112" fmla="*/ 5067961 w 12192000"/>
              <a:gd name="connsiteY112" fmla="*/ 1845917 h 2237474"/>
              <a:gd name="connsiteX113" fmla="*/ 5007075 w 12192000"/>
              <a:gd name="connsiteY113" fmla="*/ 1838626 h 2237474"/>
              <a:gd name="connsiteX114" fmla="*/ 4944087 w 12192000"/>
              <a:gd name="connsiteY114" fmla="*/ 1823332 h 2237474"/>
              <a:gd name="connsiteX115" fmla="*/ 4907662 w 12192000"/>
              <a:gd name="connsiteY115" fmla="*/ 1816900 h 2237474"/>
              <a:gd name="connsiteX116" fmla="*/ 4882386 w 12192000"/>
              <a:gd name="connsiteY116" fmla="*/ 1809844 h 2237474"/>
              <a:gd name="connsiteX117" fmla="*/ 4811440 w 12192000"/>
              <a:gd name="connsiteY117" fmla="*/ 1804655 h 2237474"/>
              <a:gd name="connsiteX118" fmla="*/ 4691075 w 12192000"/>
              <a:gd name="connsiteY118" fmla="*/ 1801389 h 2237474"/>
              <a:gd name="connsiteX119" fmla="*/ 4611738 w 12192000"/>
              <a:gd name="connsiteY119" fmla="*/ 1776964 h 2237474"/>
              <a:gd name="connsiteX120" fmla="*/ 4560070 w 12192000"/>
              <a:gd name="connsiteY120" fmla="*/ 1785640 h 2237474"/>
              <a:gd name="connsiteX121" fmla="*/ 4536503 w 12192000"/>
              <a:gd name="connsiteY121" fmla="*/ 1785334 h 2237474"/>
              <a:gd name="connsiteX122" fmla="*/ 4513724 w 12192000"/>
              <a:gd name="connsiteY122" fmla="*/ 1791996 h 2237474"/>
              <a:gd name="connsiteX123" fmla="*/ 4459810 w 12192000"/>
              <a:gd name="connsiteY123" fmla="*/ 1797886 h 2237474"/>
              <a:gd name="connsiteX124" fmla="*/ 4379064 w 12192000"/>
              <a:gd name="connsiteY124" fmla="*/ 1817177 h 2237474"/>
              <a:gd name="connsiteX125" fmla="*/ 4319209 w 12192000"/>
              <a:gd name="connsiteY125" fmla="*/ 1834833 h 2237474"/>
              <a:gd name="connsiteX126" fmla="*/ 4290981 w 12192000"/>
              <a:gd name="connsiteY126" fmla="*/ 1839677 h 2237474"/>
              <a:gd name="connsiteX127" fmla="*/ 4285792 w 12192000"/>
              <a:gd name="connsiteY127" fmla="*/ 1836231 h 2237474"/>
              <a:gd name="connsiteX128" fmla="*/ 4238372 w 12192000"/>
              <a:gd name="connsiteY128" fmla="*/ 1851480 h 2237474"/>
              <a:gd name="connsiteX129" fmla="*/ 4232517 w 12192000"/>
              <a:gd name="connsiteY129" fmla="*/ 1852567 h 2237474"/>
              <a:gd name="connsiteX130" fmla="*/ 4191732 w 12192000"/>
              <a:gd name="connsiteY130" fmla="*/ 1857328 h 2237474"/>
              <a:gd name="connsiteX131" fmla="*/ 4065532 w 12192000"/>
              <a:gd name="connsiteY131" fmla="*/ 1855477 h 2237474"/>
              <a:gd name="connsiteX132" fmla="*/ 4028460 w 12192000"/>
              <a:gd name="connsiteY132" fmla="*/ 1855137 h 2237474"/>
              <a:gd name="connsiteX133" fmla="*/ 4002267 w 12192000"/>
              <a:gd name="connsiteY133" fmla="*/ 1852352 h 2237474"/>
              <a:gd name="connsiteX134" fmla="*/ 3931396 w 12192000"/>
              <a:gd name="connsiteY134" fmla="*/ 1858915 h 2237474"/>
              <a:gd name="connsiteX135" fmla="*/ 3812162 w 12192000"/>
              <a:gd name="connsiteY135" fmla="*/ 1875501 h 2237474"/>
              <a:gd name="connsiteX136" fmla="*/ 3729530 w 12192000"/>
              <a:gd name="connsiteY136" fmla="*/ 1864513 h 2237474"/>
              <a:gd name="connsiteX137" fmla="*/ 3680177 w 12192000"/>
              <a:gd name="connsiteY137" fmla="*/ 1881552 h 2237474"/>
              <a:gd name="connsiteX138" fmla="*/ 3567259 w 12192000"/>
              <a:gd name="connsiteY138" fmla="*/ 1893482 h 2237474"/>
              <a:gd name="connsiteX139" fmla="*/ 3405770 w 12192000"/>
              <a:gd name="connsiteY139" fmla="*/ 1904591 h 2237474"/>
              <a:gd name="connsiteX140" fmla="*/ 3280097 w 12192000"/>
              <a:gd name="connsiteY140" fmla="*/ 1919610 h 2237474"/>
              <a:gd name="connsiteX141" fmla="*/ 3123424 w 12192000"/>
              <a:gd name="connsiteY141" fmla="*/ 1952930 h 2237474"/>
              <a:gd name="connsiteX142" fmla="*/ 3009910 w 12192000"/>
              <a:gd name="connsiteY142" fmla="*/ 1957866 h 2237474"/>
              <a:gd name="connsiteX143" fmla="*/ 2995934 w 12192000"/>
              <a:gd name="connsiteY143" fmla="*/ 1967085 h 2237474"/>
              <a:gd name="connsiteX144" fmla="*/ 2980071 w 12192000"/>
              <a:gd name="connsiteY144" fmla="*/ 1972988 h 2237474"/>
              <a:gd name="connsiteX145" fmla="*/ 2978094 w 12192000"/>
              <a:gd name="connsiteY145" fmla="*/ 1972369 h 2237474"/>
              <a:gd name="connsiteX146" fmla="*/ 2942858 w 12192000"/>
              <a:gd name="connsiteY146" fmla="*/ 1981367 h 2237474"/>
              <a:gd name="connsiteX147" fmla="*/ 2875436 w 12192000"/>
              <a:gd name="connsiteY147" fmla="*/ 1996977 h 2237474"/>
              <a:gd name="connsiteX148" fmla="*/ 2874892 w 12192000"/>
              <a:gd name="connsiteY148" fmla="*/ 1996085 h 2237474"/>
              <a:gd name="connsiteX149" fmla="*/ 2864145 w 12192000"/>
              <a:gd name="connsiteY149" fmla="*/ 1994061 h 2237474"/>
              <a:gd name="connsiteX150" fmla="*/ 2843662 w 12192000"/>
              <a:gd name="connsiteY150" fmla="*/ 1992498 h 2237474"/>
              <a:gd name="connsiteX151" fmla="*/ 2796128 w 12192000"/>
              <a:gd name="connsiteY151" fmla="*/ 1976403 h 2237474"/>
              <a:gd name="connsiteX152" fmla="*/ 2756784 w 12192000"/>
              <a:gd name="connsiteY152" fmla="*/ 1985116 h 2237474"/>
              <a:gd name="connsiteX153" fmla="*/ 2748833 w 12192000"/>
              <a:gd name="connsiteY153" fmla="*/ 1986323 h 2237474"/>
              <a:gd name="connsiteX154" fmla="*/ 2748661 w 12192000"/>
              <a:gd name="connsiteY154" fmla="*/ 1986122 h 2237474"/>
              <a:gd name="connsiteX155" fmla="*/ 2740251 w 12192000"/>
              <a:gd name="connsiteY155" fmla="*/ 1986946 h 2237474"/>
              <a:gd name="connsiteX156" fmla="*/ 2718916 w 12192000"/>
              <a:gd name="connsiteY156" fmla="*/ 1990867 h 2237474"/>
              <a:gd name="connsiteX157" fmla="*/ 2713522 w 12192000"/>
              <a:gd name="connsiteY157" fmla="*/ 1990173 h 2237474"/>
              <a:gd name="connsiteX158" fmla="*/ 2680597 w 12192000"/>
              <a:gd name="connsiteY158" fmla="*/ 1984996 h 2237474"/>
              <a:gd name="connsiteX159" fmla="*/ 2578178 w 12192000"/>
              <a:gd name="connsiteY159" fmla="*/ 1990531 h 2237474"/>
              <a:gd name="connsiteX160" fmla="*/ 2476147 w 12192000"/>
              <a:gd name="connsiteY160" fmla="*/ 1998305 h 2237474"/>
              <a:gd name="connsiteX161" fmla="*/ 2373568 w 12192000"/>
              <a:gd name="connsiteY161" fmla="*/ 2003219 h 2237474"/>
              <a:gd name="connsiteX162" fmla="*/ 2321399 w 12192000"/>
              <a:gd name="connsiteY162" fmla="*/ 1989467 h 2237474"/>
              <a:gd name="connsiteX163" fmla="*/ 2315525 w 12192000"/>
              <a:gd name="connsiteY163" fmla="*/ 1989708 h 2237474"/>
              <a:gd name="connsiteX164" fmla="*/ 2300792 w 12192000"/>
              <a:gd name="connsiteY164" fmla="*/ 1994290 h 2237474"/>
              <a:gd name="connsiteX165" fmla="*/ 2295469 w 12192000"/>
              <a:gd name="connsiteY165" fmla="*/ 1996659 h 2237474"/>
              <a:gd name="connsiteX166" fmla="*/ 2287219 w 12192000"/>
              <a:gd name="connsiteY166" fmla="*/ 1998750 h 2237474"/>
              <a:gd name="connsiteX167" fmla="*/ 2286948 w 12192000"/>
              <a:gd name="connsiteY167" fmla="*/ 1998596 h 2237474"/>
              <a:gd name="connsiteX168" fmla="*/ 2243069 w 12192000"/>
              <a:gd name="connsiteY168" fmla="*/ 2015111 h 2237474"/>
              <a:gd name="connsiteX169" fmla="*/ 2186609 w 12192000"/>
              <a:gd name="connsiteY169" fmla="*/ 2008263 h 2237474"/>
              <a:gd name="connsiteX170" fmla="*/ 2164831 w 12192000"/>
              <a:gd name="connsiteY170" fmla="*/ 2010143 h 2237474"/>
              <a:gd name="connsiteX171" fmla="*/ 2152836 w 12192000"/>
              <a:gd name="connsiteY171" fmla="*/ 2010048 h 2237474"/>
              <a:gd name="connsiteX172" fmla="*/ 2117102 w 12192000"/>
              <a:gd name="connsiteY172" fmla="*/ 2023004 h 2237474"/>
              <a:gd name="connsiteX173" fmla="*/ 2111935 w 12192000"/>
              <a:gd name="connsiteY173" fmla="*/ 2023163 h 2237474"/>
              <a:gd name="connsiteX174" fmla="*/ 2089991 w 12192000"/>
              <a:gd name="connsiteY174" fmla="*/ 2034193 h 2237474"/>
              <a:gd name="connsiteX175" fmla="*/ 2058061 w 12192000"/>
              <a:gd name="connsiteY175" fmla="*/ 2047942 h 2237474"/>
              <a:gd name="connsiteX176" fmla="*/ 2055737 w 12192000"/>
              <a:gd name="connsiteY176" fmla="*/ 2047704 h 2237474"/>
              <a:gd name="connsiteX177" fmla="*/ 2042244 w 12192000"/>
              <a:gd name="connsiteY177" fmla="*/ 2055560 h 2237474"/>
              <a:gd name="connsiteX178" fmla="*/ 1976224 w 12192000"/>
              <a:gd name="connsiteY178" fmla="*/ 2074257 h 2237474"/>
              <a:gd name="connsiteX179" fmla="*/ 1877728 w 12192000"/>
              <a:gd name="connsiteY179" fmla="*/ 2101004 h 2237474"/>
              <a:gd name="connsiteX180" fmla="*/ 1759056 w 12192000"/>
              <a:gd name="connsiteY180" fmla="*/ 2125608 h 2237474"/>
              <a:gd name="connsiteX181" fmla="*/ 1637948 w 12192000"/>
              <a:gd name="connsiteY181" fmla="*/ 2172597 h 2237474"/>
              <a:gd name="connsiteX182" fmla="*/ 1434549 w 12192000"/>
              <a:gd name="connsiteY182" fmla="*/ 2234522 h 2237474"/>
              <a:gd name="connsiteX183" fmla="*/ 1398481 w 12192000"/>
              <a:gd name="connsiteY183" fmla="*/ 2237074 h 2237474"/>
              <a:gd name="connsiteX184" fmla="*/ 1398407 w 12192000"/>
              <a:gd name="connsiteY184" fmla="*/ 2237095 h 2237474"/>
              <a:gd name="connsiteX185" fmla="*/ 1370962 w 12192000"/>
              <a:gd name="connsiteY185" fmla="*/ 2237474 h 2237474"/>
              <a:gd name="connsiteX186" fmla="*/ 1356367 w 12192000"/>
              <a:gd name="connsiteY186" fmla="*/ 2235089 h 2237474"/>
              <a:gd name="connsiteX187" fmla="*/ 1324828 w 12192000"/>
              <a:gd name="connsiteY187" fmla="*/ 2231968 h 2237474"/>
              <a:gd name="connsiteX188" fmla="*/ 1297744 w 12192000"/>
              <a:gd name="connsiteY188" fmla="*/ 2235849 h 2237474"/>
              <a:gd name="connsiteX189" fmla="*/ 1286236 w 12192000"/>
              <a:gd name="connsiteY189" fmla="*/ 2233135 h 2237474"/>
              <a:gd name="connsiteX190" fmla="*/ 1283504 w 12192000"/>
              <a:gd name="connsiteY190" fmla="*/ 2233797 h 2237474"/>
              <a:gd name="connsiteX191" fmla="*/ 1279765 w 12192000"/>
              <a:gd name="connsiteY191" fmla="*/ 2229639 h 2237474"/>
              <a:gd name="connsiteX192" fmla="*/ 1195347 w 12192000"/>
              <a:gd name="connsiteY192" fmla="*/ 2212354 h 2237474"/>
              <a:gd name="connsiteX193" fmla="*/ 970251 w 12192000"/>
              <a:gd name="connsiteY193" fmla="*/ 2221029 h 2237474"/>
              <a:gd name="connsiteX194" fmla="*/ 812914 w 12192000"/>
              <a:gd name="connsiteY194" fmla="*/ 2202752 h 2237474"/>
              <a:gd name="connsiteX195" fmla="*/ 800195 w 12192000"/>
              <a:gd name="connsiteY195" fmla="*/ 2209407 h 2237474"/>
              <a:gd name="connsiteX196" fmla="*/ 784978 w 12192000"/>
              <a:gd name="connsiteY196" fmla="*/ 2212360 h 2237474"/>
              <a:gd name="connsiteX197" fmla="*/ 681987 w 12192000"/>
              <a:gd name="connsiteY197" fmla="*/ 2216757 h 2237474"/>
              <a:gd name="connsiteX198" fmla="*/ 669923 w 12192000"/>
              <a:gd name="connsiteY198" fmla="*/ 2211682 h 2237474"/>
              <a:gd name="connsiteX199" fmla="*/ 648680 w 12192000"/>
              <a:gd name="connsiteY199" fmla="*/ 2206229 h 2237474"/>
              <a:gd name="connsiteX200" fmla="*/ 597225 w 12192000"/>
              <a:gd name="connsiteY200" fmla="*/ 2180999 h 2237474"/>
              <a:gd name="connsiteX201" fmla="*/ 558449 w 12192000"/>
              <a:gd name="connsiteY201" fmla="*/ 2182346 h 2237474"/>
              <a:gd name="connsiteX202" fmla="*/ 550517 w 12192000"/>
              <a:gd name="connsiteY202" fmla="*/ 2182060 h 2237474"/>
              <a:gd name="connsiteX203" fmla="*/ 550309 w 12192000"/>
              <a:gd name="connsiteY203" fmla="*/ 2181825 h 2237474"/>
              <a:gd name="connsiteX204" fmla="*/ 541836 w 12192000"/>
              <a:gd name="connsiteY204" fmla="*/ 2181063 h 2237474"/>
              <a:gd name="connsiteX205" fmla="*/ 536057 w 12192000"/>
              <a:gd name="connsiteY205" fmla="*/ 2181537 h 2237474"/>
              <a:gd name="connsiteX206" fmla="*/ 520671 w 12192000"/>
              <a:gd name="connsiteY206" fmla="*/ 2180980 h 2237474"/>
              <a:gd name="connsiteX207" fmla="*/ 515024 w 12192000"/>
              <a:gd name="connsiteY207" fmla="*/ 2179258 h 2237474"/>
              <a:gd name="connsiteX208" fmla="*/ 512278 w 12192000"/>
              <a:gd name="connsiteY208" fmla="*/ 2176369 h 2237474"/>
              <a:gd name="connsiteX209" fmla="*/ 480419 w 12192000"/>
              <a:gd name="connsiteY209" fmla="*/ 2167807 h 2237474"/>
              <a:gd name="connsiteX210" fmla="*/ 413835 w 12192000"/>
              <a:gd name="connsiteY210" fmla="*/ 2156783 h 2237474"/>
              <a:gd name="connsiteX211" fmla="*/ 376513 w 12192000"/>
              <a:gd name="connsiteY211" fmla="*/ 2154014 h 2237474"/>
              <a:gd name="connsiteX212" fmla="*/ 273386 w 12192000"/>
              <a:gd name="connsiteY212" fmla="*/ 2142551 h 2237474"/>
              <a:gd name="connsiteX213" fmla="*/ 169207 w 12192000"/>
              <a:gd name="connsiteY213" fmla="*/ 2128100 h 2237474"/>
              <a:gd name="connsiteX214" fmla="*/ 93149 w 12192000"/>
              <a:gd name="connsiteY214" fmla="*/ 2105324 h 2237474"/>
              <a:gd name="connsiteX215" fmla="*/ 88109 w 12192000"/>
              <a:gd name="connsiteY215" fmla="*/ 2106704 h 2237474"/>
              <a:gd name="connsiteX216" fmla="*/ 80022 w 12192000"/>
              <a:gd name="connsiteY216" fmla="*/ 2107254 h 2237474"/>
              <a:gd name="connsiteX217" fmla="*/ 79717 w 12192000"/>
              <a:gd name="connsiteY217" fmla="*/ 2107046 h 2237474"/>
              <a:gd name="connsiteX218" fmla="*/ 72352 w 12192000"/>
              <a:gd name="connsiteY218" fmla="*/ 2107991 h 2237474"/>
              <a:gd name="connsiteX219" fmla="*/ 37645 w 12192000"/>
              <a:gd name="connsiteY219" fmla="*/ 2115401 h 2237474"/>
              <a:gd name="connsiteX220" fmla="*/ 4572 w 12192000"/>
              <a:gd name="connsiteY220" fmla="*/ 2111091 h 2237474"/>
              <a:gd name="connsiteX221" fmla="*/ 0 w 12192000"/>
              <a:gd name="connsiteY221" fmla="*/ 2110468 h 2237474"/>
              <a:gd name="connsiteX222" fmla="*/ 0 w 12192000"/>
              <a:gd name="connsiteY22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75879 w 12192000"/>
              <a:gd name="connsiteY67" fmla="*/ 1345646 h 2237474"/>
              <a:gd name="connsiteX68" fmla="*/ 7840612 w 12192000"/>
              <a:gd name="connsiteY68" fmla="*/ 1369373 h 2237474"/>
              <a:gd name="connsiteX69" fmla="*/ 7786819 w 12192000"/>
              <a:gd name="connsiteY69" fmla="*/ 1378970 h 2237474"/>
              <a:gd name="connsiteX70" fmla="*/ 7548172 w 12192000"/>
              <a:gd name="connsiteY70" fmla="*/ 1417460 h 2237474"/>
              <a:gd name="connsiteX71" fmla="*/ 7483437 w 12192000"/>
              <a:gd name="connsiteY71" fmla="*/ 1478152 h 2237474"/>
              <a:gd name="connsiteX72" fmla="*/ 7377870 w 12192000"/>
              <a:gd name="connsiteY72" fmla="*/ 1523319 h 2237474"/>
              <a:gd name="connsiteX73" fmla="*/ 7230737 w 12192000"/>
              <a:gd name="connsiteY73" fmla="*/ 1562633 h 2237474"/>
              <a:gd name="connsiteX74" fmla="*/ 7224458 w 12192000"/>
              <a:gd name="connsiteY74" fmla="*/ 1573008 h 2237474"/>
              <a:gd name="connsiteX75" fmla="*/ 7213486 w 12192000"/>
              <a:gd name="connsiteY75" fmla="*/ 1580987 h 2237474"/>
              <a:gd name="connsiteX76" fmla="*/ 7183121 w 12192000"/>
              <a:gd name="connsiteY76" fmla="*/ 1595162 h 2237474"/>
              <a:gd name="connsiteX77" fmla="*/ 7164601 w 12192000"/>
              <a:gd name="connsiteY77" fmla="*/ 1606490 h 2237474"/>
              <a:gd name="connsiteX78" fmla="*/ 7114651 w 12192000"/>
              <a:gd name="connsiteY78" fmla="*/ 1620959 h 2237474"/>
              <a:gd name="connsiteX79" fmla="*/ 7092727 w 12192000"/>
              <a:gd name="connsiteY79" fmla="*/ 1623628 h 2237474"/>
              <a:gd name="connsiteX80" fmla="*/ 7031309 w 12192000"/>
              <a:gd name="connsiteY80" fmla="*/ 1619451 h 2237474"/>
              <a:gd name="connsiteX81" fmla="*/ 6999084 w 12192000"/>
              <a:gd name="connsiteY81" fmla="*/ 1634317 h 2237474"/>
              <a:gd name="connsiteX82" fmla="*/ 6992107 w 12192000"/>
              <a:gd name="connsiteY82" fmla="*/ 1636860 h 2237474"/>
              <a:gd name="connsiteX83" fmla="*/ 6991765 w 12192000"/>
              <a:gd name="connsiteY83" fmla="*/ 1636725 h 2237474"/>
              <a:gd name="connsiteX84" fmla="*/ 6900177 w 12192000"/>
              <a:gd name="connsiteY84" fmla="*/ 1636016 h 2237474"/>
              <a:gd name="connsiteX85" fmla="*/ 6795372 w 12192000"/>
              <a:gd name="connsiteY85" fmla="*/ 1644845 h 2237474"/>
              <a:gd name="connsiteX86" fmla="*/ 6692251 w 12192000"/>
              <a:gd name="connsiteY86" fmla="*/ 1656357 h 2237474"/>
              <a:gd name="connsiteX87" fmla="*/ 6655235 w 12192000"/>
              <a:gd name="connsiteY87" fmla="*/ 1661869 h 2237474"/>
              <a:gd name="connsiteX88" fmla="*/ 6587857 w 12192000"/>
              <a:gd name="connsiteY88" fmla="*/ 1665769 h 2237474"/>
              <a:gd name="connsiteX89" fmla="*/ 6554894 w 12192000"/>
              <a:gd name="connsiteY89" fmla="*/ 1664428 h 2237474"/>
              <a:gd name="connsiteX90" fmla="*/ 6516595 w 12192000"/>
              <a:gd name="connsiteY90" fmla="*/ 1667475 h 2237474"/>
              <a:gd name="connsiteX91" fmla="*/ 6508541 w 12192000"/>
              <a:gd name="connsiteY91" fmla="*/ 1668757 h 2237474"/>
              <a:gd name="connsiteX92" fmla="*/ 6471012 w 12192000"/>
              <a:gd name="connsiteY92" fmla="*/ 1678604 h 2237474"/>
              <a:gd name="connsiteX93" fmla="*/ 6415265 w 12192000"/>
              <a:gd name="connsiteY93" fmla="*/ 1665317 h 2237474"/>
              <a:gd name="connsiteX94" fmla="*/ 6364035 w 12192000"/>
              <a:gd name="connsiteY94" fmla="*/ 1667683 h 2237474"/>
              <a:gd name="connsiteX95" fmla="*/ 6280959 w 12192000"/>
              <a:gd name="connsiteY95" fmla="*/ 1689329 h 2237474"/>
              <a:gd name="connsiteX96" fmla="*/ 6243319 w 12192000"/>
              <a:gd name="connsiteY96" fmla="*/ 1695560 h 2237474"/>
              <a:gd name="connsiteX97" fmla="*/ 6098321 w 12192000"/>
              <a:gd name="connsiteY97" fmla="*/ 1721646 h 2237474"/>
              <a:gd name="connsiteX98" fmla="*/ 5880652 w 12192000"/>
              <a:gd name="connsiteY98" fmla="*/ 1779643 h 2237474"/>
              <a:gd name="connsiteX99" fmla="*/ 5785959 w 12192000"/>
              <a:gd name="connsiteY99" fmla="*/ 1775307 h 2237474"/>
              <a:gd name="connsiteX100" fmla="*/ 5643534 w 12192000"/>
              <a:gd name="connsiteY100" fmla="*/ 1802919 h 2237474"/>
              <a:gd name="connsiteX101" fmla="*/ 5518799 w 12192000"/>
              <a:gd name="connsiteY101" fmla="*/ 1818312 h 2237474"/>
              <a:gd name="connsiteX102" fmla="*/ 5505014 w 12192000"/>
              <a:gd name="connsiteY102" fmla="*/ 1819259 h 2237474"/>
              <a:gd name="connsiteX103" fmla="*/ 5453307 w 12192000"/>
              <a:gd name="connsiteY103" fmla="*/ 1815450 h 2237474"/>
              <a:gd name="connsiteX104" fmla="*/ 5364192 w 12192000"/>
              <a:gd name="connsiteY104" fmla="*/ 1826074 h 2237474"/>
              <a:gd name="connsiteX105" fmla="*/ 5350380 w 12192000"/>
              <a:gd name="connsiteY105" fmla="*/ 1830891 h 2237474"/>
              <a:gd name="connsiteX106" fmla="*/ 5259633 w 12192000"/>
              <a:gd name="connsiteY106" fmla="*/ 1837160 h 2237474"/>
              <a:gd name="connsiteX107" fmla="*/ 5197513 w 12192000"/>
              <a:gd name="connsiteY107" fmla="*/ 1844718 h 2237474"/>
              <a:gd name="connsiteX108" fmla="*/ 5168852 w 12192000"/>
              <a:gd name="connsiteY108" fmla="*/ 1844846 h 2237474"/>
              <a:gd name="connsiteX109" fmla="*/ 5114927 w 12192000"/>
              <a:gd name="connsiteY109" fmla="*/ 1847827 h 2237474"/>
              <a:gd name="connsiteX110" fmla="*/ 5108970 w 12192000"/>
              <a:gd name="connsiteY110" fmla="*/ 1847935 h 2237474"/>
              <a:gd name="connsiteX111" fmla="*/ 5067961 w 12192000"/>
              <a:gd name="connsiteY111" fmla="*/ 1845917 h 2237474"/>
              <a:gd name="connsiteX112" fmla="*/ 5007075 w 12192000"/>
              <a:gd name="connsiteY112" fmla="*/ 1838626 h 2237474"/>
              <a:gd name="connsiteX113" fmla="*/ 4944087 w 12192000"/>
              <a:gd name="connsiteY113" fmla="*/ 1823332 h 2237474"/>
              <a:gd name="connsiteX114" fmla="*/ 4907662 w 12192000"/>
              <a:gd name="connsiteY114" fmla="*/ 1816900 h 2237474"/>
              <a:gd name="connsiteX115" fmla="*/ 4882386 w 12192000"/>
              <a:gd name="connsiteY115" fmla="*/ 1809844 h 2237474"/>
              <a:gd name="connsiteX116" fmla="*/ 4811440 w 12192000"/>
              <a:gd name="connsiteY116" fmla="*/ 1804655 h 2237474"/>
              <a:gd name="connsiteX117" fmla="*/ 4691075 w 12192000"/>
              <a:gd name="connsiteY117" fmla="*/ 1801389 h 2237474"/>
              <a:gd name="connsiteX118" fmla="*/ 4611738 w 12192000"/>
              <a:gd name="connsiteY118" fmla="*/ 1776964 h 2237474"/>
              <a:gd name="connsiteX119" fmla="*/ 4560070 w 12192000"/>
              <a:gd name="connsiteY119" fmla="*/ 1785640 h 2237474"/>
              <a:gd name="connsiteX120" fmla="*/ 4536503 w 12192000"/>
              <a:gd name="connsiteY120" fmla="*/ 1785334 h 2237474"/>
              <a:gd name="connsiteX121" fmla="*/ 4513724 w 12192000"/>
              <a:gd name="connsiteY121" fmla="*/ 1791996 h 2237474"/>
              <a:gd name="connsiteX122" fmla="*/ 4459810 w 12192000"/>
              <a:gd name="connsiteY122" fmla="*/ 1797886 h 2237474"/>
              <a:gd name="connsiteX123" fmla="*/ 4379064 w 12192000"/>
              <a:gd name="connsiteY123" fmla="*/ 1817177 h 2237474"/>
              <a:gd name="connsiteX124" fmla="*/ 4319209 w 12192000"/>
              <a:gd name="connsiteY124" fmla="*/ 1834833 h 2237474"/>
              <a:gd name="connsiteX125" fmla="*/ 4290981 w 12192000"/>
              <a:gd name="connsiteY125" fmla="*/ 1839677 h 2237474"/>
              <a:gd name="connsiteX126" fmla="*/ 4285792 w 12192000"/>
              <a:gd name="connsiteY126" fmla="*/ 1836231 h 2237474"/>
              <a:gd name="connsiteX127" fmla="*/ 4238372 w 12192000"/>
              <a:gd name="connsiteY127" fmla="*/ 1851480 h 2237474"/>
              <a:gd name="connsiteX128" fmla="*/ 4232517 w 12192000"/>
              <a:gd name="connsiteY128" fmla="*/ 1852567 h 2237474"/>
              <a:gd name="connsiteX129" fmla="*/ 4191732 w 12192000"/>
              <a:gd name="connsiteY129" fmla="*/ 1857328 h 2237474"/>
              <a:gd name="connsiteX130" fmla="*/ 4065532 w 12192000"/>
              <a:gd name="connsiteY130" fmla="*/ 1855477 h 2237474"/>
              <a:gd name="connsiteX131" fmla="*/ 4028460 w 12192000"/>
              <a:gd name="connsiteY131" fmla="*/ 1855137 h 2237474"/>
              <a:gd name="connsiteX132" fmla="*/ 4002267 w 12192000"/>
              <a:gd name="connsiteY132" fmla="*/ 1852352 h 2237474"/>
              <a:gd name="connsiteX133" fmla="*/ 3931396 w 12192000"/>
              <a:gd name="connsiteY133" fmla="*/ 1858915 h 2237474"/>
              <a:gd name="connsiteX134" fmla="*/ 3812162 w 12192000"/>
              <a:gd name="connsiteY134" fmla="*/ 1875501 h 2237474"/>
              <a:gd name="connsiteX135" fmla="*/ 3729530 w 12192000"/>
              <a:gd name="connsiteY135" fmla="*/ 1864513 h 2237474"/>
              <a:gd name="connsiteX136" fmla="*/ 3680177 w 12192000"/>
              <a:gd name="connsiteY136" fmla="*/ 1881552 h 2237474"/>
              <a:gd name="connsiteX137" fmla="*/ 3567259 w 12192000"/>
              <a:gd name="connsiteY137" fmla="*/ 1893482 h 2237474"/>
              <a:gd name="connsiteX138" fmla="*/ 3405770 w 12192000"/>
              <a:gd name="connsiteY138" fmla="*/ 1904591 h 2237474"/>
              <a:gd name="connsiteX139" fmla="*/ 3280097 w 12192000"/>
              <a:gd name="connsiteY139" fmla="*/ 1919610 h 2237474"/>
              <a:gd name="connsiteX140" fmla="*/ 3123424 w 12192000"/>
              <a:gd name="connsiteY140" fmla="*/ 1952930 h 2237474"/>
              <a:gd name="connsiteX141" fmla="*/ 3009910 w 12192000"/>
              <a:gd name="connsiteY141" fmla="*/ 1957866 h 2237474"/>
              <a:gd name="connsiteX142" fmla="*/ 2995934 w 12192000"/>
              <a:gd name="connsiteY142" fmla="*/ 1967085 h 2237474"/>
              <a:gd name="connsiteX143" fmla="*/ 2980071 w 12192000"/>
              <a:gd name="connsiteY143" fmla="*/ 1972988 h 2237474"/>
              <a:gd name="connsiteX144" fmla="*/ 2978094 w 12192000"/>
              <a:gd name="connsiteY144" fmla="*/ 1972369 h 2237474"/>
              <a:gd name="connsiteX145" fmla="*/ 2942858 w 12192000"/>
              <a:gd name="connsiteY145" fmla="*/ 1981367 h 2237474"/>
              <a:gd name="connsiteX146" fmla="*/ 2875436 w 12192000"/>
              <a:gd name="connsiteY146" fmla="*/ 1996977 h 2237474"/>
              <a:gd name="connsiteX147" fmla="*/ 2874892 w 12192000"/>
              <a:gd name="connsiteY147" fmla="*/ 1996085 h 2237474"/>
              <a:gd name="connsiteX148" fmla="*/ 2864145 w 12192000"/>
              <a:gd name="connsiteY148" fmla="*/ 1994061 h 2237474"/>
              <a:gd name="connsiteX149" fmla="*/ 2843662 w 12192000"/>
              <a:gd name="connsiteY149" fmla="*/ 1992498 h 2237474"/>
              <a:gd name="connsiteX150" fmla="*/ 2796128 w 12192000"/>
              <a:gd name="connsiteY150" fmla="*/ 1976403 h 2237474"/>
              <a:gd name="connsiteX151" fmla="*/ 2756784 w 12192000"/>
              <a:gd name="connsiteY151" fmla="*/ 1985116 h 2237474"/>
              <a:gd name="connsiteX152" fmla="*/ 2748833 w 12192000"/>
              <a:gd name="connsiteY152" fmla="*/ 1986323 h 2237474"/>
              <a:gd name="connsiteX153" fmla="*/ 2748661 w 12192000"/>
              <a:gd name="connsiteY153" fmla="*/ 1986122 h 2237474"/>
              <a:gd name="connsiteX154" fmla="*/ 2740251 w 12192000"/>
              <a:gd name="connsiteY154" fmla="*/ 1986946 h 2237474"/>
              <a:gd name="connsiteX155" fmla="*/ 2718916 w 12192000"/>
              <a:gd name="connsiteY155" fmla="*/ 1990867 h 2237474"/>
              <a:gd name="connsiteX156" fmla="*/ 2713522 w 12192000"/>
              <a:gd name="connsiteY156" fmla="*/ 1990173 h 2237474"/>
              <a:gd name="connsiteX157" fmla="*/ 2680597 w 12192000"/>
              <a:gd name="connsiteY157" fmla="*/ 1984996 h 2237474"/>
              <a:gd name="connsiteX158" fmla="*/ 2578178 w 12192000"/>
              <a:gd name="connsiteY158" fmla="*/ 1990531 h 2237474"/>
              <a:gd name="connsiteX159" fmla="*/ 2476147 w 12192000"/>
              <a:gd name="connsiteY159" fmla="*/ 1998305 h 2237474"/>
              <a:gd name="connsiteX160" fmla="*/ 2373568 w 12192000"/>
              <a:gd name="connsiteY160" fmla="*/ 2003219 h 2237474"/>
              <a:gd name="connsiteX161" fmla="*/ 2321399 w 12192000"/>
              <a:gd name="connsiteY161" fmla="*/ 1989467 h 2237474"/>
              <a:gd name="connsiteX162" fmla="*/ 2315525 w 12192000"/>
              <a:gd name="connsiteY162" fmla="*/ 1989708 h 2237474"/>
              <a:gd name="connsiteX163" fmla="*/ 2300792 w 12192000"/>
              <a:gd name="connsiteY163" fmla="*/ 1994290 h 2237474"/>
              <a:gd name="connsiteX164" fmla="*/ 2295469 w 12192000"/>
              <a:gd name="connsiteY164" fmla="*/ 1996659 h 2237474"/>
              <a:gd name="connsiteX165" fmla="*/ 2287219 w 12192000"/>
              <a:gd name="connsiteY165" fmla="*/ 1998750 h 2237474"/>
              <a:gd name="connsiteX166" fmla="*/ 2286948 w 12192000"/>
              <a:gd name="connsiteY166" fmla="*/ 1998596 h 2237474"/>
              <a:gd name="connsiteX167" fmla="*/ 2243069 w 12192000"/>
              <a:gd name="connsiteY167" fmla="*/ 2015111 h 2237474"/>
              <a:gd name="connsiteX168" fmla="*/ 2186609 w 12192000"/>
              <a:gd name="connsiteY168" fmla="*/ 2008263 h 2237474"/>
              <a:gd name="connsiteX169" fmla="*/ 2164831 w 12192000"/>
              <a:gd name="connsiteY169" fmla="*/ 2010143 h 2237474"/>
              <a:gd name="connsiteX170" fmla="*/ 2152836 w 12192000"/>
              <a:gd name="connsiteY170" fmla="*/ 2010048 h 2237474"/>
              <a:gd name="connsiteX171" fmla="*/ 2117102 w 12192000"/>
              <a:gd name="connsiteY171" fmla="*/ 2023004 h 2237474"/>
              <a:gd name="connsiteX172" fmla="*/ 2111935 w 12192000"/>
              <a:gd name="connsiteY172" fmla="*/ 2023163 h 2237474"/>
              <a:gd name="connsiteX173" fmla="*/ 2089991 w 12192000"/>
              <a:gd name="connsiteY173" fmla="*/ 2034193 h 2237474"/>
              <a:gd name="connsiteX174" fmla="*/ 2058061 w 12192000"/>
              <a:gd name="connsiteY174" fmla="*/ 2047942 h 2237474"/>
              <a:gd name="connsiteX175" fmla="*/ 2055737 w 12192000"/>
              <a:gd name="connsiteY175" fmla="*/ 2047704 h 2237474"/>
              <a:gd name="connsiteX176" fmla="*/ 2042244 w 12192000"/>
              <a:gd name="connsiteY176" fmla="*/ 2055560 h 2237474"/>
              <a:gd name="connsiteX177" fmla="*/ 1976224 w 12192000"/>
              <a:gd name="connsiteY177" fmla="*/ 2074257 h 2237474"/>
              <a:gd name="connsiteX178" fmla="*/ 1877728 w 12192000"/>
              <a:gd name="connsiteY178" fmla="*/ 2101004 h 2237474"/>
              <a:gd name="connsiteX179" fmla="*/ 1759056 w 12192000"/>
              <a:gd name="connsiteY179" fmla="*/ 2125608 h 2237474"/>
              <a:gd name="connsiteX180" fmla="*/ 1637948 w 12192000"/>
              <a:gd name="connsiteY180" fmla="*/ 2172597 h 2237474"/>
              <a:gd name="connsiteX181" fmla="*/ 1434549 w 12192000"/>
              <a:gd name="connsiteY181" fmla="*/ 2234522 h 2237474"/>
              <a:gd name="connsiteX182" fmla="*/ 1398481 w 12192000"/>
              <a:gd name="connsiteY182" fmla="*/ 2237074 h 2237474"/>
              <a:gd name="connsiteX183" fmla="*/ 1398407 w 12192000"/>
              <a:gd name="connsiteY183" fmla="*/ 2237095 h 2237474"/>
              <a:gd name="connsiteX184" fmla="*/ 1370962 w 12192000"/>
              <a:gd name="connsiteY184" fmla="*/ 2237474 h 2237474"/>
              <a:gd name="connsiteX185" fmla="*/ 1356367 w 12192000"/>
              <a:gd name="connsiteY185" fmla="*/ 2235089 h 2237474"/>
              <a:gd name="connsiteX186" fmla="*/ 1324828 w 12192000"/>
              <a:gd name="connsiteY186" fmla="*/ 2231968 h 2237474"/>
              <a:gd name="connsiteX187" fmla="*/ 1297744 w 12192000"/>
              <a:gd name="connsiteY187" fmla="*/ 2235849 h 2237474"/>
              <a:gd name="connsiteX188" fmla="*/ 1286236 w 12192000"/>
              <a:gd name="connsiteY188" fmla="*/ 2233135 h 2237474"/>
              <a:gd name="connsiteX189" fmla="*/ 1283504 w 12192000"/>
              <a:gd name="connsiteY189" fmla="*/ 2233797 h 2237474"/>
              <a:gd name="connsiteX190" fmla="*/ 1279765 w 12192000"/>
              <a:gd name="connsiteY190" fmla="*/ 2229639 h 2237474"/>
              <a:gd name="connsiteX191" fmla="*/ 1195347 w 12192000"/>
              <a:gd name="connsiteY191" fmla="*/ 2212354 h 2237474"/>
              <a:gd name="connsiteX192" fmla="*/ 970251 w 12192000"/>
              <a:gd name="connsiteY192" fmla="*/ 2221029 h 2237474"/>
              <a:gd name="connsiteX193" fmla="*/ 812914 w 12192000"/>
              <a:gd name="connsiteY193" fmla="*/ 2202752 h 2237474"/>
              <a:gd name="connsiteX194" fmla="*/ 800195 w 12192000"/>
              <a:gd name="connsiteY194" fmla="*/ 2209407 h 2237474"/>
              <a:gd name="connsiteX195" fmla="*/ 784978 w 12192000"/>
              <a:gd name="connsiteY195" fmla="*/ 2212360 h 2237474"/>
              <a:gd name="connsiteX196" fmla="*/ 681987 w 12192000"/>
              <a:gd name="connsiteY196" fmla="*/ 2216757 h 2237474"/>
              <a:gd name="connsiteX197" fmla="*/ 669923 w 12192000"/>
              <a:gd name="connsiteY197" fmla="*/ 2211682 h 2237474"/>
              <a:gd name="connsiteX198" fmla="*/ 648680 w 12192000"/>
              <a:gd name="connsiteY198" fmla="*/ 2206229 h 2237474"/>
              <a:gd name="connsiteX199" fmla="*/ 597225 w 12192000"/>
              <a:gd name="connsiteY199" fmla="*/ 2180999 h 2237474"/>
              <a:gd name="connsiteX200" fmla="*/ 558449 w 12192000"/>
              <a:gd name="connsiteY200" fmla="*/ 2182346 h 2237474"/>
              <a:gd name="connsiteX201" fmla="*/ 550517 w 12192000"/>
              <a:gd name="connsiteY201" fmla="*/ 2182060 h 2237474"/>
              <a:gd name="connsiteX202" fmla="*/ 550309 w 12192000"/>
              <a:gd name="connsiteY202" fmla="*/ 2181825 h 2237474"/>
              <a:gd name="connsiteX203" fmla="*/ 541836 w 12192000"/>
              <a:gd name="connsiteY203" fmla="*/ 2181063 h 2237474"/>
              <a:gd name="connsiteX204" fmla="*/ 536057 w 12192000"/>
              <a:gd name="connsiteY204" fmla="*/ 2181537 h 2237474"/>
              <a:gd name="connsiteX205" fmla="*/ 520671 w 12192000"/>
              <a:gd name="connsiteY205" fmla="*/ 2180980 h 2237474"/>
              <a:gd name="connsiteX206" fmla="*/ 515024 w 12192000"/>
              <a:gd name="connsiteY206" fmla="*/ 2179258 h 2237474"/>
              <a:gd name="connsiteX207" fmla="*/ 512278 w 12192000"/>
              <a:gd name="connsiteY207" fmla="*/ 2176369 h 2237474"/>
              <a:gd name="connsiteX208" fmla="*/ 480419 w 12192000"/>
              <a:gd name="connsiteY208" fmla="*/ 2167807 h 2237474"/>
              <a:gd name="connsiteX209" fmla="*/ 413835 w 12192000"/>
              <a:gd name="connsiteY209" fmla="*/ 2156783 h 2237474"/>
              <a:gd name="connsiteX210" fmla="*/ 376513 w 12192000"/>
              <a:gd name="connsiteY210" fmla="*/ 2154014 h 2237474"/>
              <a:gd name="connsiteX211" fmla="*/ 273386 w 12192000"/>
              <a:gd name="connsiteY211" fmla="*/ 2142551 h 2237474"/>
              <a:gd name="connsiteX212" fmla="*/ 169207 w 12192000"/>
              <a:gd name="connsiteY212" fmla="*/ 2128100 h 2237474"/>
              <a:gd name="connsiteX213" fmla="*/ 93149 w 12192000"/>
              <a:gd name="connsiteY213" fmla="*/ 2105324 h 2237474"/>
              <a:gd name="connsiteX214" fmla="*/ 88109 w 12192000"/>
              <a:gd name="connsiteY214" fmla="*/ 2106704 h 2237474"/>
              <a:gd name="connsiteX215" fmla="*/ 80022 w 12192000"/>
              <a:gd name="connsiteY215" fmla="*/ 2107254 h 2237474"/>
              <a:gd name="connsiteX216" fmla="*/ 79717 w 12192000"/>
              <a:gd name="connsiteY216" fmla="*/ 2107046 h 2237474"/>
              <a:gd name="connsiteX217" fmla="*/ 72352 w 12192000"/>
              <a:gd name="connsiteY217" fmla="*/ 2107991 h 2237474"/>
              <a:gd name="connsiteX218" fmla="*/ 37645 w 12192000"/>
              <a:gd name="connsiteY218" fmla="*/ 2115401 h 2237474"/>
              <a:gd name="connsiteX219" fmla="*/ 4572 w 12192000"/>
              <a:gd name="connsiteY219" fmla="*/ 2111091 h 2237474"/>
              <a:gd name="connsiteX220" fmla="*/ 0 w 12192000"/>
              <a:gd name="connsiteY220" fmla="*/ 2110468 h 2237474"/>
              <a:gd name="connsiteX221" fmla="*/ 0 w 12192000"/>
              <a:gd name="connsiteY22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278619 w 12192000"/>
              <a:gd name="connsiteY39" fmla="*/ 1011878 h 2237474"/>
              <a:gd name="connsiteX40" fmla="*/ 9268019 w 12192000"/>
              <a:gd name="connsiteY40" fmla="*/ 1007442 h 2237474"/>
              <a:gd name="connsiteX41" fmla="*/ 9234662 w 12192000"/>
              <a:gd name="connsiteY41" fmla="*/ 1023056 h 2237474"/>
              <a:gd name="connsiteX42" fmla="*/ 9181033 w 12192000"/>
              <a:gd name="connsiteY42" fmla="*/ 1037921 h 2237474"/>
              <a:gd name="connsiteX43" fmla="*/ 9155969 w 12192000"/>
              <a:gd name="connsiteY43" fmla="*/ 1046804 h 2237474"/>
              <a:gd name="connsiteX44" fmla="*/ 9133985 w 12192000"/>
              <a:gd name="connsiteY44" fmla="*/ 1046450 h 2237474"/>
              <a:gd name="connsiteX45" fmla="*/ 9012987 w 12192000"/>
              <a:gd name="connsiteY45" fmla="*/ 1061986 h 2237474"/>
              <a:gd name="connsiteX46" fmla="*/ 8968445 w 12192000"/>
              <a:gd name="connsiteY46" fmla="*/ 1052169 h 2237474"/>
              <a:gd name="connsiteX47" fmla="*/ 8958984 w 12192000"/>
              <a:gd name="connsiteY47" fmla="*/ 1057212 h 2237474"/>
              <a:gd name="connsiteX48" fmla="*/ 8886001 w 12192000"/>
              <a:gd name="connsiteY48" fmla="*/ 1067468 h 2237474"/>
              <a:gd name="connsiteX49" fmla="*/ 8838610 w 12192000"/>
              <a:gd name="connsiteY49" fmla="*/ 1075091 h 2237474"/>
              <a:gd name="connsiteX50" fmla="*/ 8750383 w 12192000"/>
              <a:gd name="connsiteY50" fmla="*/ 1097387 h 2237474"/>
              <a:gd name="connsiteX51" fmla="*/ 8697365 w 12192000"/>
              <a:gd name="connsiteY51" fmla="*/ 1105869 h 2237474"/>
              <a:gd name="connsiteX52" fmla="*/ 8665605 w 12192000"/>
              <a:gd name="connsiteY52" fmla="*/ 1110791 h 2237474"/>
              <a:gd name="connsiteX53" fmla="*/ 8584946 w 12192000"/>
              <a:gd name="connsiteY53" fmla="*/ 1135226 h 2237474"/>
              <a:gd name="connsiteX54" fmla="*/ 8460755 w 12192000"/>
              <a:gd name="connsiteY54" fmla="*/ 1203427 h 2237474"/>
              <a:gd name="connsiteX55" fmla="*/ 8419755 w 12192000"/>
              <a:gd name="connsiteY55" fmla="*/ 1216260 h 2237474"/>
              <a:gd name="connsiteX56" fmla="*/ 8411626 w 12192000"/>
              <a:gd name="connsiteY56" fmla="*/ 1214397 h 2237474"/>
              <a:gd name="connsiteX57" fmla="*/ 8363469 w 12192000"/>
              <a:gd name="connsiteY57" fmla="*/ 1246658 h 2237474"/>
              <a:gd name="connsiteX58" fmla="*/ 8275497 w 12192000"/>
              <a:gd name="connsiteY58" fmla="*/ 1264396 h 2237474"/>
              <a:gd name="connsiteX59" fmla="*/ 8206287 w 12192000"/>
              <a:gd name="connsiteY59" fmla="*/ 1273060 h 2237474"/>
              <a:gd name="connsiteX60" fmla="*/ 8168705 w 12192000"/>
              <a:gd name="connsiteY60" fmla="*/ 1279956 h 2237474"/>
              <a:gd name="connsiteX61" fmla="*/ 8139997 w 12192000"/>
              <a:gd name="connsiteY61" fmla="*/ 1282713 h 2237474"/>
              <a:gd name="connsiteX62" fmla="*/ 8074238 w 12192000"/>
              <a:gd name="connsiteY62" fmla="*/ 1301895 h 2237474"/>
              <a:gd name="connsiteX63" fmla="*/ 7968292 w 12192000"/>
              <a:gd name="connsiteY63" fmla="*/ 1338779 h 2237474"/>
              <a:gd name="connsiteX64" fmla="*/ 7945122 w 12192000"/>
              <a:gd name="connsiteY64" fmla="*/ 1345477 h 2237474"/>
              <a:gd name="connsiteX65" fmla="*/ 7902328 w 12192000"/>
              <a:gd name="connsiteY65" fmla="*/ 1345865 h 2237474"/>
              <a:gd name="connsiteX66" fmla="*/ 7875879 w 12192000"/>
              <a:gd name="connsiteY66" fmla="*/ 1345646 h 2237474"/>
              <a:gd name="connsiteX67" fmla="*/ 7840612 w 12192000"/>
              <a:gd name="connsiteY67" fmla="*/ 1369373 h 2237474"/>
              <a:gd name="connsiteX68" fmla="*/ 7786819 w 12192000"/>
              <a:gd name="connsiteY68" fmla="*/ 1378970 h 2237474"/>
              <a:gd name="connsiteX69" fmla="*/ 7548172 w 12192000"/>
              <a:gd name="connsiteY69" fmla="*/ 1417460 h 2237474"/>
              <a:gd name="connsiteX70" fmla="*/ 7483437 w 12192000"/>
              <a:gd name="connsiteY70" fmla="*/ 1478152 h 2237474"/>
              <a:gd name="connsiteX71" fmla="*/ 7377870 w 12192000"/>
              <a:gd name="connsiteY71" fmla="*/ 1523319 h 2237474"/>
              <a:gd name="connsiteX72" fmla="*/ 7230737 w 12192000"/>
              <a:gd name="connsiteY72" fmla="*/ 1562633 h 2237474"/>
              <a:gd name="connsiteX73" fmla="*/ 7224458 w 12192000"/>
              <a:gd name="connsiteY73" fmla="*/ 1573008 h 2237474"/>
              <a:gd name="connsiteX74" fmla="*/ 7213486 w 12192000"/>
              <a:gd name="connsiteY74" fmla="*/ 1580987 h 2237474"/>
              <a:gd name="connsiteX75" fmla="*/ 7183121 w 12192000"/>
              <a:gd name="connsiteY75" fmla="*/ 1595162 h 2237474"/>
              <a:gd name="connsiteX76" fmla="*/ 7164601 w 12192000"/>
              <a:gd name="connsiteY76" fmla="*/ 1606490 h 2237474"/>
              <a:gd name="connsiteX77" fmla="*/ 7114651 w 12192000"/>
              <a:gd name="connsiteY77" fmla="*/ 1620959 h 2237474"/>
              <a:gd name="connsiteX78" fmla="*/ 7092727 w 12192000"/>
              <a:gd name="connsiteY78" fmla="*/ 1623628 h 2237474"/>
              <a:gd name="connsiteX79" fmla="*/ 7031309 w 12192000"/>
              <a:gd name="connsiteY79" fmla="*/ 1619451 h 2237474"/>
              <a:gd name="connsiteX80" fmla="*/ 6999084 w 12192000"/>
              <a:gd name="connsiteY80" fmla="*/ 1634317 h 2237474"/>
              <a:gd name="connsiteX81" fmla="*/ 6992107 w 12192000"/>
              <a:gd name="connsiteY81" fmla="*/ 1636860 h 2237474"/>
              <a:gd name="connsiteX82" fmla="*/ 6991765 w 12192000"/>
              <a:gd name="connsiteY82" fmla="*/ 1636725 h 2237474"/>
              <a:gd name="connsiteX83" fmla="*/ 6900177 w 12192000"/>
              <a:gd name="connsiteY83" fmla="*/ 1636016 h 2237474"/>
              <a:gd name="connsiteX84" fmla="*/ 6795372 w 12192000"/>
              <a:gd name="connsiteY84" fmla="*/ 1644845 h 2237474"/>
              <a:gd name="connsiteX85" fmla="*/ 6692251 w 12192000"/>
              <a:gd name="connsiteY85" fmla="*/ 1656357 h 2237474"/>
              <a:gd name="connsiteX86" fmla="*/ 6655235 w 12192000"/>
              <a:gd name="connsiteY86" fmla="*/ 1661869 h 2237474"/>
              <a:gd name="connsiteX87" fmla="*/ 6587857 w 12192000"/>
              <a:gd name="connsiteY87" fmla="*/ 1665769 h 2237474"/>
              <a:gd name="connsiteX88" fmla="*/ 6554894 w 12192000"/>
              <a:gd name="connsiteY88" fmla="*/ 1664428 h 2237474"/>
              <a:gd name="connsiteX89" fmla="*/ 6516595 w 12192000"/>
              <a:gd name="connsiteY89" fmla="*/ 1667475 h 2237474"/>
              <a:gd name="connsiteX90" fmla="*/ 6508541 w 12192000"/>
              <a:gd name="connsiteY90" fmla="*/ 1668757 h 2237474"/>
              <a:gd name="connsiteX91" fmla="*/ 6471012 w 12192000"/>
              <a:gd name="connsiteY91" fmla="*/ 1678604 h 2237474"/>
              <a:gd name="connsiteX92" fmla="*/ 6415265 w 12192000"/>
              <a:gd name="connsiteY92" fmla="*/ 1665317 h 2237474"/>
              <a:gd name="connsiteX93" fmla="*/ 6364035 w 12192000"/>
              <a:gd name="connsiteY93" fmla="*/ 1667683 h 2237474"/>
              <a:gd name="connsiteX94" fmla="*/ 6280959 w 12192000"/>
              <a:gd name="connsiteY94" fmla="*/ 1689329 h 2237474"/>
              <a:gd name="connsiteX95" fmla="*/ 6243319 w 12192000"/>
              <a:gd name="connsiteY95" fmla="*/ 1695560 h 2237474"/>
              <a:gd name="connsiteX96" fmla="*/ 6098321 w 12192000"/>
              <a:gd name="connsiteY96" fmla="*/ 1721646 h 2237474"/>
              <a:gd name="connsiteX97" fmla="*/ 5880652 w 12192000"/>
              <a:gd name="connsiteY97" fmla="*/ 1779643 h 2237474"/>
              <a:gd name="connsiteX98" fmla="*/ 5785959 w 12192000"/>
              <a:gd name="connsiteY98" fmla="*/ 1775307 h 2237474"/>
              <a:gd name="connsiteX99" fmla="*/ 5643534 w 12192000"/>
              <a:gd name="connsiteY99" fmla="*/ 1802919 h 2237474"/>
              <a:gd name="connsiteX100" fmla="*/ 5518799 w 12192000"/>
              <a:gd name="connsiteY100" fmla="*/ 1818312 h 2237474"/>
              <a:gd name="connsiteX101" fmla="*/ 5505014 w 12192000"/>
              <a:gd name="connsiteY101" fmla="*/ 1819259 h 2237474"/>
              <a:gd name="connsiteX102" fmla="*/ 5453307 w 12192000"/>
              <a:gd name="connsiteY102" fmla="*/ 1815450 h 2237474"/>
              <a:gd name="connsiteX103" fmla="*/ 5364192 w 12192000"/>
              <a:gd name="connsiteY103" fmla="*/ 1826074 h 2237474"/>
              <a:gd name="connsiteX104" fmla="*/ 5350380 w 12192000"/>
              <a:gd name="connsiteY104" fmla="*/ 1830891 h 2237474"/>
              <a:gd name="connsiteX105" fmla="*/ 5259633 w 12192000"/>
              <a:gd name="connsiteY105" fmla="*/ 1837160 h 2237474"/>
              <a:gd name="connsiteX106" fmla="*/ 5197513 w 12192000"/>
              <a:gd name="connsiteY106" fmla="*/ 1844718 h 2237474"/>
              <a:gd name="connsiteX107" fmla="*/ 5168852 w 12192000"/>
              <a:gd name="connsiteY107" fmla="*/ 1844846 h 2237474"/>
              <a:gd name="connsiteX108" fmla="*/ 5114927 w 12192000"/>
              <a:gd name="connsiteY108" fmla="*/ 1847827 h 2237474"/>
              <a:gd name="connsiteX109" fmla="*/ 5108970 w 12192000"/>
              <a:gd name="connsiteY109" fmla="*/ 1847935 h 2237474"/>
              <a:gd name="connsiteX110" fmla="*/ 5067961 w 12192000"/>
              <a:gd name="connsiteY110" fmla="*/ 1845917 h 2237474"/>
              <a:gd name="connsiteX111" fmla="*/ 5007075 w 12192000"/>
              <a:gd name="connsiteY111" fmla="*/ 1838626 h 2237474"/>
              <a:gd name="connsiteX112" fmla="*/ 4944087 w 12192000"/>
              <a:gd name="connsiteY112" fmla="*/ 1823332 h 2237474"/>
              <a:gd name="connsiteX113" fmla="*/ 4907662 w 12192000"/>
              <a:gd name="connsiteY113" fmla="*/ 1816900 h 2237474"/>
              <a:gd name="connsiteX114" fmla="*/ 4882386 w 12192000"/>
              <a:gd name="connsiteY114" fmla="*/ 1809844 h 2237474"/>
              <a:gd name="connsiteX115" fmla="*/ 4811440 w 12192000"/>
              <a:gd name="connsiteY115" fmla="*/ 1804655 h 2237474"/>
              <a:gd name="connsiteX116" fmla="*/ 4691075 w 12192000"/>
              <a:gd name="connsiteY116" fmla="*/ 1801389 h 2237474"/>
              <a:gd name="connsiteX117" fmla="*/ 4611738 w 12192000"/>
              <a:gd name="connsiteY117" fmla="*/ 1776964 h 2237474"/>
              <a:gd name="connsiteX118" fmla="*/ 4560070 w 12192000"/>
              <a:gd name="connsiteY118" fmla="*/ 1785640 h 2237474"/>
              <a:gd name="connsiteX119" fmla="*/ 4536503 w 12192000"/>
              <a:gd name="connsiteY119" fmla="*/ 1785334 h 2237474"/>
              <a:gd name="connsiteX120" fmla="*/ 4513724 w 12192000"/>
              <a:gd name="connsiteY120" fmla="*/ 1791996 h 2237474"/>
              <a:gd name="connsiteX121" fmla="*/ 4459810 w 12192000"/>
              <a:gd name="connsiteY121" fmla="*/ 1797886 h 2237474"/>
              <a:gd name="connsiteX122" fmla="*/ 4379064 w 12192000"/>
              <a:gd name="connsiteY122" fmla="*/ 1817177 h 2237474"/>
              <a:gd name="connsiteX123" fmla="*/ 4319209 w 12192000"/>
              <a:gd name="connsiteY123" fmla="*/ 1834833 h 2237474"/>
              <a:gd name="connsiteX124" fmla="*/ 4290981 w 12192000"/>
              <a:gd name="connsiteY124" fmla="*/ 1839677 h 2237474"/>
              <a:gd name="connsiteX125" fmla="*/ 4285792 w 12192000"/>
              <a:gd name="connsiteY125" fmla="*/ 1836231 h 2237474"/>
              <a:gd name="connsiteX126" fmla="*/ 4238372 w 12192000"/>
              <a:gd name="connsiteY126" fmla="*/ 1851480 h 2237474"/>
              <a:gd name="connsiteX127" fmla="*/ 4232517 w 12192000"/>
              <a:gd name="connsiteY127" fmla="*/ 1852567 h 2237474"/>
              <a:gd name="connsiteX128" fmla="*/ 4191732 w 12192000"/>
              <a:gd name="connsiteY128" fmla="*/ 1857328 h 2237474"/>
              <a:gd name="connsiteX129" fmla="*/ 4065532 w 12192000"/>
              <a:gd name="connsiteY129" fmla="*/ 1855477 h 2237474"/>
              <a:gd name="connsiteX130" fmla="*/ 4028460 w 12192000"/>
              <a:gd name="connsiteY130" fmla="*/ 1855137 h 2237474"/>
              <a:gd name="connsiteX131" fmla="*/ 4002267 w 12192000"/>
              <a:gd name="connsiteY131" fmla="*/ 1852352 h 2237474"/>
              <a:gd name="connsiteX132" fmla="*/ 3931396 w 12192000"/>
              <a:gd name="connsiteY132" fmla="*/ 1858915 h 2237474"/>
              <a:gd name="connsiteX133" fmla="*/ 3812162 w 12192000"/>
              <a:gd name="connsiteY133" fmla="*/ 1875501 h 2237474"/>
              <a:gd name="connsiteX134" fmla="*/ 3729530 w 12192000"/>
              <a:gd name="connsiteY134" fmla="*/ 1864513 h 2237474"/>
              <a:gd name="connsiteX135" fmla="*/ 3680177 w 12192000"/>
              <a:gd name="connsiteY135" fmla="*/ 1881552 h 2237474"/>
              <a:gd name="connsiteX136" fmla="*/ 3567259 w 12192000"/>
              <a:gd name="connsiteY136" fmla="*/ 1893482 h 2237474"/>
              <a:gd name="connsiteX137" fmla="*/ 3405770 w 12192000"/>
              <a:gd name="connsiteY137" fmla="*/ 1904591 h 2237474"/>
              <a:gd name="connsiteX138" fmla="*/ 3280097 w 12192000"/>
              <a:gd name="connsiteY138" fmla="*/ 1919610 h 2237474"/>
              <a:gd name="connsiteX139" fmla="*/ 3123424 w 12192000"/>
              <a:gd name="connsiteY139" fmla="*/ 1952930 h 2237474"/>
              <a:gd name="connsiteX140" fmla="*/ 3009910 w 12192000"/>
              <a:gd name="connsiteY140" fmla="*/ 1957866 h 2237474"/>
              <a:gd name="connsiteX141" fmla="*/ 2995934 w 12192000"/>
              <a:gd name="connsiteY141" fmla="*/ 1967085 h 2237474"/>
              <a:gd name="connsiteX142" fmla="*/ 2980071 w 12192000"/>
              <a:gd name="connsiteY142" fmla="*/ 1972988 h 2237474"/>
              <a:gd name="connsiteX143" fmla="*/ 2978094 w 12192000"/>
              <a:gd name="connsiteY143" fmla="*/ 1972369 h 2237474"/>
              <a:gd name="connsiteX144" fmla="*/ 2942858 w 12192000"/>
              <a:gd name="connsiteY144" fmla="*/ 1981367 h 2237474"/>
              <a:gd name="connsiteX145" fmla="*/ 2875436 w 12192000"/>
              <a:gd name="connsiteY145" fmla="*/ 1996977 h 2237474"/>
              <a:gd name="connsiteX146" fmla="*/ 2874892 w 12192000"/>
              <a:gd name="connsiteY146" fmla="*/ 1996085 h 2237474"/>
              <a:gd name="connsiteX147" fmla="*/ 2864145 w 12192000"/>
              <a:gd name="connsiteY147" fmla="*/ 1994061 h 2237474"/>
              <a:gd name="connsiteX148" fmla="*/ 2843662 w 12192000"/>
              <a:gd name="connsiteY148" fmla="*/ 1992498 h 2237474"/>
              <a:gd name="connsiteX149" fmla="*/ 2796128 w 12192000"/>
              <a:gd name="connsiteY149" fmla="*/ 1976403 h 2237474"/>
              <a:gd name="connsiteX150" fmla="*/ 2756784 w 12192000"/>
              <a:gd name="connsiteY150" fmla="*/ 1985116 h 2237474"/>
              <a:gd name="connsiteX151" fmla="*/ 2748833 w 12192000"/>
              <a:gd name="connsiteY151" fmla="*/ 1986323 h 2237474"/>
              <a:gd name="connsiteX152" fmla="*/ 2748661 w 12192000"/>
              <a:gd name="connsiteY152" fmla="*/ 1986122 h 2237474"/>
              <a:gd name="connsiteX153" fmla="*/ 2740251 w 12192000"/>
              <a:gd name="connsiteY153" fmla="*/ 1986946 h 2237474"/>
              <a:gd name="connsiteX154" fmla="*/ 2718916 w 12192000"/>
              <a:gd name="connsiteY154" fmla="*/ 1990867 h 2237474"/>
              <a:gd name="connsiteX155" fmla="*/ 2713522 w 12192000"/>
              <a:gd name="connsiteY155" fmla="*/ 1990173 h 2237474"/>
              <a:gd name="connsiteX156" fmla="*/ 2680597 w 12192000"/>
              <a:gd name="connsiteY156" fmla="*/ 1984996 h 2237474"/>
              <a:gd name="connsiteX157" fmla="*/ 2578178 w 12192000"/>
              <a:gd name="connsiteY157" fmla="*/ 1990531 h 2237474"/>
              <a:gd name="connsiteX158" fmla="*/ 2476147 w 12192000"/>
              <a:gd name="connsiteY158" fmla="*/ 1998305 h 2237474"/>
              <a:gd name="connsiteX159" fmla="*/ 2373568 w 12192000"/>
              <a:gd name="connsiteY159" fmla="*/ 2003219 h 2237474"/>
              <a:gd name="connsiteX160" fmla="*/ 2321399 w 12192000"/>
              <a:gd name="connsiteY160" fmla="*/ 1989467 h 2237474"/>
              <a:gd name="connsiteX161" fmla="*/ 2315525 w 12192000"/>
              <a:gd name="connsiteY161" fmla="*/ 1989708 h 2237474"/>
              <a:gd name="connsiteX162" fmla="*/ 2300792 w 12192000"/>
              <a:gd name="connsiteY162" fmla="*/ 1994290 h 2237474"/>
              <a:gd name="connsiteX163" fmla="*/ 2295469 w 12192000"/>
              <a:gd name="connsiteY163" fmla="*/ 1996659 h 2237474"/>
              <a:gd name="connsiteX164" fmla="*/ 2287219 w 12192000"/>
              <a:gd name="connsiteY164" fmla="*/ 1998750 h 2237474"/>
              <a:gd name="connsiteX165" fmla="*/ 2286948 w 12192000"/>
              <a:gd name="connsiteY165" fmla="*/ 1998596 h 2237474"/>
              <a:gd name="connsiteX166" fmla="*/ 2243069 w 12192000"/>
              <a:gd name="connsiteY166" fmla="*/ 2015111 h 2237474"/>
              <a:gd name="connsiteX167" fmla="*/ 2186609 w 12192000"/>
              <a:gd name="connsiteY167" fmla="*/ 2008263 h 2237474"/>
              <a:gd name="connsiteX168" fmla="*/ 2164831 w 12192000"/>
              <a:gd name="connsiteY168" fmla="*/ 2010143 h 2237474"/>
              <a:gd name="connsiteX169" fmla="*/ 2152836 w 12192000"/>
              <a:gd name="connsiteY169" fmla="*/ 2010048 h 2237474"/>
              <a:gd name="connsiteX170" fmla="*/ 2117102 w 12192000"/>
              <a:gd name="connsiteY170" fmla="*/ 2023004 h 2237474"/>
              <a:gd name="connsiteX171" fmla="*/ 2111935 w 12192000"/>
              <a:gd name="connsiteY171" fmla="*/ 2023163 h 2237474"/>
              <a:gd name="connsiteX172" fmla="*/ 2089991 w 12192000"/>
              <a:gd name="connsiteY172" fmla="*/ 2034193 h 2237474"/>
              <a:gd name="connsiteX173" fmla="*/ 2058061 w 12192000"/>
              <a:gd name="connsiteY173" fmla="*/ 2047942 h 2237474"/>
              <a:gd name="connsiteX174" fmla="*/ 2055737 w 12192000"/>
              <a:gd name="connsiteY174" fmla="*/ 2047704 h 2237474"/>
              <a:gd name="connsiteX175" fmla="*/ 2042244 w 12192000"/>
              <a:gd name="connsiteY175" fmla="*/ 2055560 h 2237474"/>
              <a:gd name="connsiteX176" fmla="*/ 1976224 w 12192000"/>
              <a:gd name="connsiteY176" fmla="*/ 2074257 h 2237474"/>
              <a:gd name="connsiteX177" fmla="*/ 1877728 w 12192000"/>
              <a:gd name="connsiteY177" fmla="*/ 2101004 h 2237474"/>
              <a:gd name="connsiteX178" fmla="*/ 1759056 w 12192000"/>
              <a:gd name="connsiteY178" fmla="*/ 2125608 h 2237474"/>
              <a:gd name="connsiteX179" fmla="*/ 1637948 w 12192000"/>
              <a:gd name="connsiteY179" fmla="*/ 2172597 h 2237474"/>
              <a:gd name="connsiteX180" fmla="*/ 1434549 w 12192000"/>
              <a:gd name="connsiteY180" fmla="*/ 2234522 h 2237474"/>
              <a:gd name="connsiteX181" fmla="*/ 1398481 w 12192000"/>
              <a:gd name="connsiteY181" fmla="*/ 2237074 h 2237474"/>
              <a:gd name="connsiteX182" fmla="*/ 1398407 w 12192000"/>
              <a:gd name="connsiteY182" fmla="*/ 2237095 h 2237474"/>
              <a:gd name="connsiteX183" fmla="*/ 1370962 w 12192000"/>
              <a:gd name="connsiteY183" fmla="*/ 2237474 h 2237474"/>
              <a:gd name="connsiteX184" fmla="*/ 1356367 w 12192000"/>
              <a:gd name="connsiteY184" fmla="*/ 2235089 h 2237474"/>
              <a:gd name="connsiteX185" fmla="*/ 1324828 w 12192000"/>
              <a:gd name="connsiteY185" fmla="*/ 2231968 h 2237474"/>
              <a:gd name="connsiteX186" fmla="*/ 1297744 w 12192000"/>
              <a:gd name="connsiteY186" fmla="*/ 2235849 h 2237474"/>
              <a:gd name="connsiteX187" fmla="*/ 1286236 w 12192000"/>
              <a:gd name="connsiteY187" fmla="*/ 2233135 h 2237474"/>
              <a:gd name="connsiteX188" fmla="*/ 1283504 w 12192000"/>
              <a:gd name="connsiteY188" fmla="*/ 2233797 h 2237474"/>
              <a:gd name="connsiteX189" fmla="*/ 1279765 w 12192000"/>
              <a:gd name="connsiteY189" fmla="*/ 2229639 h 2237474"/>
              <a:gd name="connsiteX190" fmla="*/ 1195347 w 12192000"/>
              <a:gd name="connsiteY190" fmla="*/ 2212354 h 2237474"/>
              <a:gd name="connsiteX191" fmla="*/ 970251 w 12192000"/>
              <a:gd name="connsiteY191" fmla="*/ 2221029 h 2237474"/>
              <a:gd name="connsiteX192" fmla="*/ 812914 w 12192000"/>
              <a:gd name="connsiteY192" fmla="*/ 2202752 h 2237474"/>
              <a:gd name="connsiteX193" fmla="*/ 800195 w 12192000"/>
              <a:gd name="connsiteY193" fmla="*/ 2209407 h 2237474"/>
              <a:gd name="connsiteX194" fmla="*/ 784978 w 12192000"/>
              <a:gd name="connsiteY194" fmla="*/ 2212360 h 2237474"/>
              <a:gd name="connsiteX195" fmla="*/ 681987 w 12192000"/>
              <a:gd name="connsiteY195" fmla="*/ 2216757 h 2237474"/>
              <a:gd name="connsiteX196" fmla="*/ 669923 w 12192000"/>
              <a:gd name="connsiteY196" fmla="*/ 2211682 h 2237474"/>
              <a:gd name="connsiteX197" fmla="*/ 648680 w 12192000"/>
              <a:gd name="connsiteY197" fmla="*/ 2206229 h 2237474"/>
              <a:gd name="connsiteX198" fmla="*/ 597225 w 12192000"/>
              <a:gd name="connsiteY198" fmla="*/ 2180999 h 2237474"/>
              <a:gd name="connsiteX199" fmla="*/ 558449 w 12192000"/>
              <a:gd name="connsiteY199" fmla="*/ 2182346 h 2237474"/>
              <a:gd name="connsiteX200" fmla="*/ 550517 w 12192000"/>
              <a:gd name="connsiteY200" fmla="*/ 2182060 h 2237474"/>
              <a:gd name="connsiteX201" fmla="*/ 550309 w 12192000"/>
              <a:gd name="connsiteY201" fmla="*/ 2181825 h 2237474"/>
              <a:gd name="connsiteX202" fmla="*/ 541836 w 12192000"/>
              <a:gd name="connsiteY202" fmla="*/ 2181063 h 2237474"/>
              <a:gd name="connsiteX203" fmla="*/ 536057 w 12192000"/>
              <a:gd name="connsiteY203" fmla="*/ 2181537 h 2237474"/>
              <a:gd name="connsiteX204" fmla="*/ 520671 w 12192000"/>
              <a:gd name="connsiteY204" fmla="*/ 2180980 h 2237474"/>
              <a:gd name="connsiteX205" fmla="*/ 515024 w 12192000"/>
              <a:gd name="connsiteY205" fmla="*/ 2179258 h 2237474"/>
              <a:gd name="connsiteX206" fmla="*/ 512278 w 12192000"/>
              <a:gd name="connsiteY206" fmla="*/ 2176369 h 2237474"/>
              <a:gd name="connsiteX207" fmla="*/ 480419 w 12192000"/>
              <a:gd name="connsiteY207" fmla="*/ 2167807 h 2237474"/>
              <a:gd name="connsiteX208" fmla="*/ 413835 w 12192000"/>
              <a:gd name="connsiteY208" fmla="*/ 2156783 h 2237474"/>
              <a:gd name="connsiteX209" fmla="*/ 376513 w 12192000"/>
              <a:gd name="connsiteY209" fmla="*/ 2154014 h 2237474"/>
              <a:gd name="connsiteX210" fmla="*/ 273386 w 12192000"/>
              <a:gd name="connsiteY210" fmla="*/ 2142551 h 2237474"/>
              <a:gd name="connsiteX211" fmla="*/ 169207 w 12192000"/>
              <a:gd name="connsiteY211" fmla="*/ 2128100 h 2237474"/>
              <a:gd name="connsiteX212" fmla="*/ 93149 w 12192000"/>
              <a:gd name="connsiteY212" fmla="*/ 2105324 h 2237474"/>
              <a:gd name="connsiteX213" fmla="*/ 88109 w 12192000"/>
              <a:gd name="connsiteY213" fmla="*/ 2106704 h 2237474"/>
              <a:gd name="connsiteX214" fmla="*/ 80022 w 12192000"/>
              <a:gd name="connsiteY214" fmla="*/ 2107254 h 2237474"/>
              <a:gd name="connsiteX215" fmla="*/ 79717 w 12192000"/>
              <a:gd name="connsiteY215" fmla="*/ 2107046 h 2237474"/>
              <a:gd name="connsiteX216" fmla="*/ 72352 w 12192000"/>
              <a:gd name="connsiteY216" fmla="*/ 2107991 h 2237474"/>
              <a:gd name="connsiteX217" fmla="*/ 37645 w 12192000"/>
              <a:gd name="connsiteY217" fmla="*/ 2115401 h 2237474"/>
              <a:gd name="connsiteX218" fmla="*/ 4572 w 12192000"/>
              <a:gd name="connsiteY218" fmla="*/ 2111091 h 2237474"/>
              <a:gd name="connsiteX219" fmla="*/ 0 w 12192000"/>
              <a:gd name="connsiteY219" fmla="*/ 2110468 h 2237474"/>
              <a:gd name="connsiteX220" fmla="*/ 0 w 12192000"/>
              <a:gd name="connsiteY22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00499 w 12192000"/>
              <a:gd name="connsiteY34" fmla="*/ 954680 h 2237474"/>
              <a:gd name="connsiteX35" fmla="*/ 9428195 w 12192000"/>
              <a:gd name="connsiteY35" fmla="*/ 986225 h 2237474"/>
              <a:gd name="connsiteX36" fmla="*/ 9410017 w 12192000"/>
              <a:gd name="connsiteY36" fmla="*/ 993931 h 2237474"/>
              <a:gd name="connsiteX37" fmla="*/ 9392919 w 12192000"/>
              <a:gd name="connsiteY37" fmla="*/ 994656 h 2237474"/>
              <a:gd name="connsiteX38" fmla="*/ 9278619 w 12192000"/>
              <a:gd name="connsiteY38" fmla="*/ 1011878 h 2237474"/>
              <a:gd name="connsiteX39" fmla="*/ 9268019 w 12192000"/>
              <a:gd name="connsiteY39" fmla="*/ 1007442 h 2237474"/>
              <a:gd name="connsiteX40" fmla="*/ 9234662 w 12192000"/>
              <a:gd name="connsiteY40" fmla="*/ 1023056 h 2237474"/>
              <a:gd name="connsiteX41" fmla="*/ 9181033 w 12192000"/>
              <a:gd name="connsiteY41" fmla="*/ 1037921 h 2237474"/>
              <a:gd name="connsiteX42" fmla="*/ 9155969 w 12192000"/>
              <a:gd name="connsiteY42" fmla="*/ 1046804 h 2237474"/>
              <a:gd name="connsiteX43" fmla="*/ 9133985 w 12192000"/>
              <a:gd name="connsiteY43" fmla="*/ 1046450 h 2237474"/>
              <a:gd name="connsiteX44" fmla="*/ 9012987 w 12192000"/>
              <a:gd name="connsiteY44" fmla="*/ 1061986 h 2237474"/>
              <a:gd name="connsiteX45" fmla="*/ 8968445 w 12192000"/>
              <a:gd name="connsiteY45" fmla="*/ 1052169 h 2237474"/>
              <a:gd name="connsiteX46" fmla="*/ 8958984 w 12192000"/>
              <a:gd name="connsiteY46" fmla="*/ 1057212 h 2237474"/>
              <a:gd name="connsiteX47" fmla="*/ 8886001 w 12192000"/>
              <a:gd name="connsiteY47" fmla="*/ 1067468 h 2237474"/>
              <a:gd name="connsiteX48" fmla="*/ 8838610 w 12192000"/>
              <a:gd name="connsiteY48" fmla="*/ 1075091 h 2237474"/>
              <a:gd name="connsiteX49" fmla="*/ 8750383 w 12192000"/>
              <a:gd name="connsiteY49" fmla="*/ 1097387 h 2237474"/>
              <a:gd name="connsiteX50" fmla="*/ 8697365 w 12192000"/>
              <a:gd name="connsiteY50" fmla="*/ 1105869 h 2237474"/>
              <a:gd name="connsiteX51" fmla="*/ 8665605 w 12192000"/>
              <a:gd name="connsiteY51" fmla="*/ 1110791 h 2237474"/>
              <a:gd name="connsiteX52" fmla="*/ 8584946 w 12192000"/>
              <a:gd name="connsiteY52" fmla="*/ 1135226 h 2237474"/>
              <a:gd name="connsiteX53" fmla="*/ 8460755 w 12192000"/>
              <a:gd name="connsiteY53" fmla="*/ 1203427 h 2237474"/>
              <a:gd name="connsiteX54" fmla="*/ 8419755 w 12192000"/>
              <a:gd name="connsiteY54" fmla="*/ 1216260 h 2237474"/>
              <a:gd name="connsiteX55" fmla="*/ 8411626 w 12192000"/>
              <a:gd name="connsiteY55" fmla="*/ 1214397 h 2237474"/>
              <a:gd name="connsiteX56" fmla="*/ 8363469 w 12192000"/>
              <a:gd name="connsiteY56" fmla="*/ 1246658 h 2237474"/>
              <a:gd name="connsiteX57" fmla="*/ 8275497 w 12192000"/>
              <a:gd name="connsiteY57" fmla="*/ 1264396 h 2237474"/>
              <a:gd name="connsiteX58" fmla="*/ 8206287 w 12192000"/>
              <a:gd name="connsiteY58" fmla="*/ 1273060 h 2237474"/>
              <a:gd name="connsiteX59" fmla="*/ 8168705 w 12192000"/>
              <a:gd name="connsiteY59" fmla="*/ 1279956 h 2237474"/>
              <a:gd name="connsiteX60" fmla="*/ 8139997 w 12192000"/>
              <a:gd name="connsiteY60" fmla="*/ 1282713 h 2237474"/>
              <a:gd name="connsiteX61" fmla="*/ 8074238 w 12192000"/>
              <a:gd name="connsiteY61" fmla="*/ 1301895 h 2237474"/>
              <a:gd name="connsiteX62" fmla="*/ 7968292 w 12192000"/>
              <a:gd name="connsiteY62" fmla="*/ 1338779 h 2237474"/>
              <a:gd name="connsiteX63" fmla="*/ 7945122 w 12192000"/>
              <a:gd name="connsiteY63" fmla="*/ 1345477 h 2237474"/>
              <a:gd name="connsiteX64" fmla="*/ 7902328 w 12192000"/>
              <a:gd name="connsiteY64" fmla="*/ 1345865 h 2237474"/>
              <a:gd name="connsiteX65" fmla="*/ 7875879 w 12192000"/>
              <a:gd name="connsiteY65" fmla="*/ 1345646 h 2237474"/>
              <a:gd name="connsiteX66" fmla="*/ 7840612 w 12192000"/>
              <a:gd name="connsiteY66" fmla="*/ 1369373 h 2237474"/>
              <a:gd name="connsiteX67" fmla="*/ 7786819 w 12192000"/>
              <a:gd name="connsiteY67" fmla="*/ 1378970 h 2237474"/>
              <a:gd name="connsiteX68" fmla="*/ 7548172 w 12192000"/>
              <a:gd name="connsiteY68" fmla="*/ 1417460 h 2237474"/>
              <a:gd name="connsiteX69" fmla="*/ 7483437 w 12192000"/>
              <a:gd name="connsiteY69" fmla="*/ 1478152 h 2237474"/>
              <a:gd name="connsiteX70" fmla="*/ 7377870 w 12192000"/>
              <a:gd name="connsiteY70" fmla="*/ 1523319 h 2237474"/>
              <a:gd name="connsiteX71" fmla="*/ 7230737 w 12192000"/>
              <a:gd name="connsiteY71" fmla="*/ 1562633 h 2237474"/>
              <a:gd name="connsiteX72" fmla="*/ 7224458 w 12192000"/>
              <a:gd name="connsiteY72" fmla="*/ 1573008 h 2237474"/>
              <a:gd name="connsiteX73" fmla="*/ 7213486 w 12192000"/>
              <a:gd name="connsiteY73" fmla="*/ 1580987 h 2237474"/>
              <a:gd name="connsiteX74" fmla="*/ 7183121 w 12192000"/>
              <a:gd name="connsiteY74" fmla="*/ 1595162 h 2237474"/>
              <a:gd name="connsiteX75" fmla="*/ 7164601 w 12192000"/>
              <a:gd name="connsiteY75" fmla="*/ 1606490 h 2237474"/>
              <a:gd name="connsiteX76" fmla="*/ 7114651 w 12192000"/>
              <a:gd name="connsiteY76" fmla="*/ 1620959 h 2237474"/>
              <a:gd name="connsiteX77" fmla="*/ 7092727 w 12192000"/>
              <a:gd name="connsiteY77" fmla="*/ 1623628 h 2237474"/>
              <a:gd name="connsiteX78" fmla="*/ 7031309 w 12192000"/>
              <a:gd name="connsiteY78" fmla="*/ 1619451 h 2237474"/>
              <a:gd name="connsiteX79" fmla="*/ 6999084 w 12192000"/>
              <a:gd name="connsiteY79" fmla="*/ 1634317 h 2237474"/>
              <a:gd name="connsiteX80" fmla="*/ 6992107 w 12192000"/>
              <a:gd name="connsiteY80" fmla="*/ 1636860 h 2237474"/>
              <a:gd name="connsiteX81" fmla="*/ 6991765 w 12192000"/>
              <a:gd name="connsiteY81" fmla="*/ 1636725 h 2237474"/>
              <a:gd name="connsiteX82" fmla="*/ 6900177 w 12192000"/>
              <a:gd name="connsiteY82" fmla="*/ 1636016 h 2237474"/>
              <a:gd name="connsiteX83" fmla="*/ 6795372 w 12192000"/>
              <a:gd name="connsiteY83" fmla="*/ 1644845 h 2237474"/>
              <a:gd name="connsiteX84" fmla="*/ 6692251 w 12192000"/>
              <a:gd name="connsiteY84" fmla="*/ 1656357 h 2237474"/>
              <a:gd name="connsiteX85" fmla="*/ 6655235 w 12192000"/>
              <a:gd name="connsiteY85" fmla="*/ 1661869 h 2237474"/>
              <a:gd name="connsiteX86" fmla="*/ 6587857 w 12192000"/>
              <a:gd name="connsiteY86" fmla="*/ 1665769 h 2237474"/>
              <a:gd name="connsiteX87" fmla="*/ 6554894 w 12192000"/>
              <a:gd name="connsiteY87" fmla="*/ 1664428 h 2237474"/>
              <a:gd name="connsiteX88" fmla="*/ 6516595 w 12192000"/>
              <a:gd name="connsiteY88" fmla="*/ 1667475 h 2237474"/>
              <a:gd name="connsiteX89" fmla="*/ 6508541 w 12192000"/>
              <a:gd name="connsiteY89" fmla="*/ 1668757 h 2237474"/>
              <a:gd name="connsiteX90" fmla="*/ 6471012 w 12192000"/>
              <a:gd name="connsiteY90" fmla="*/ 1678604 h 2237474"/>
              <a:gd name="connsiteX91" fmla="*/ 6415265 w 12192000"/>
              <a:gd name="connsiteY91" fmla="*/ 1665317 h 2237474"/>
              <a:gd name="connsiteX92" fmla="*/ 6364035 w 12192000"/>
              <a:gd name="connsiteY92" fmla="*/ 1667683 h 2237474"/>
              <a:gd name="connsiteX93" fmla="*/ 6280959 w 12192000"/>
              <a:gd name="connsiteY93" fmla="*/ 1689329 h 2237474"/>
              <a:gd name="connsiteX94" fmla="*/ 6243319 w 12192000"/>
              <a:gd name="connsiteY94" fmla="*/ 1695560 h 2237474"/>
              <a:gd name="connsiteX95" fmla="*/ 6098321 w 12192000"/>
              <a:gd name="connsiteY95" fmla="*/ 1721646 h 2237474"/>
              <a:gd name="connsiteX96" fmla="*/ 5880652 w 12192000"/>
              <a:gd name="connsiteY96" fmla="*/ 1779643 h 2237474"/>
              <a:gd name="connsiteX97" fmla="*/ 5785959 w 12192000"/>
              <a:gd name="connsiteY97" fmla="*/ 1775307 h 2237474"/>
              <a:gd name="connsiteX98" fmla="*/ 5643534 w 12192000"/>
              <a:gd name="connsiteY98" fmla="*/ 1802919 h 2237474"/>
              <a:gd name="connsiteX99" fmla="*/ 5518799 w 12192000"/>
              <a:gd name="connsiteY99" fmla="*/ 1818312 h 2237474"/>
              <a:gd name="connsiteX100" fmla="*/ 5505014 w 12192000"/>
              <a:gd name="connsiteY100" fmla="*/ 1819259 h 2237474"/>
              <a:gd name="connsiteX101" fmla="*/ 5453307 w 12192000"/>
              <a:gd name="connsiteY101" fmla="*/ 1815450 h 2237474"/>
              <a:gd name="connsiteX102" fmla="*/ 5364192 w 12192000"/>
              <a:gd name="connsiteY102" fmla="*/ 1826074 h 2237474"/>
              <a:gd name="connsiteX103" fmla="*/ 5350380 w 12192000"/>
              <a:gd name="connsiteY103" fmla="*/ 1830891 h 2237474"/>
              <a:gd name="connsiteX104" fmla="*/ 5259633 w 12192000"/>
              <a:gd name="connsiteY104" fmla="*/ 1837160 h 2237474"/>
              <a:gd name="connsiteX105" fmla="*/ 5197513 w 12192000"/>
              <a:gd name="connsiteY105" fmla="*/ 1844718 h 2237474"/>
              <a:gd name="connsiteX106" fmla="*/ 5168852 w 12192000"/>
              <a:gd name="connsiteY106" fmla="*/ 1844846 h 2237474"/>
              <a:gd name="connsiteX107" fmla="*/ 5114927 w 12192000"/>
              <a:gd name="connsiteY107" fmla="*/ 1847827 h 2237474"/>
              <a:gd name="connsiteX108" fmla="*/ 5108970 w 12192000"/>
              <a:gd name="connsiteY108" fmla="*/ 1847935 h 2237474"/>
              <a:gd name="connsiteX109" fmla="*/ 5067961 w 12192000"/>
              <a:gd name="connsiteY109" fmla="*/ 1845917 h 2237474"/>
              <a:gd name="connsiteX110" fmla="*/ 5007075 w 12192000"/>
              <a:gd name="connsiteY110" fmla="*/ 1838626 h 2237474"/>
              <a:gd name="connsiteX111" fmla="*/ 4944087 w 12192000"/>
              <a:gd name="connsiteY111" fmla="*/ 1823332 h 2237474"/>
              <a:gd name="connsiteX112" fmla="*/ 4907662 w 12192000"/>
              <a:gd name="connsiteY112" fmla="*/ 1816900 h 2237474"/>
              <a:gd name="connsiteX113" fmla="*/ 4882386 w 12192000"/>
              <a:gd name="connsiteY113" fmla="*/ 1809844 h 2237474"/>
              <a:gd name="connsiteX114" fmla="*/ 4811440 w 12192000"/>
              <a:gd name="connsiteY114" fmla="*/ 1804655 h 2237474"/>
              <a:gd name="connsiteX115" fmla="*/ 4691075 w 12192000"/>
              <a:gd name="connsiteY115" fmla="*/ 1801389 h 2237474"/>
              <a:gd name="connsiteX116" fmla="*/ 4611738 w 12192000"/>
              <a:gd name="connsiteY116" fmla="*/ 1776964 h 2237474"/>
              <a:gd name="connsiteX117" fmla="*/ 4560070 w 12192000"/>
              <a:gd name="connsiteY117" fmla="*/ 1785640 h 2237474"/>
              <a:gd name="connsiteX118" fmla="*/ 4536503 w 12192000"/>
              <a:gd name="connsiteY118" fmla="*/ 1785334 h 2237474"/>
              <a:gd name="connsiteX119" fmla="*/ 4513724 w 12192000"/>
              <a:gd name="connsiteY119" fmla="*/ 1791996 h 2237474"/>
              <a:gd name="connsiteX120" fmla="*/ 4459810 w 12192000"/>
              <a:gd name="connsiteY120" fmla="*/ 1797886 h 2237474"/>
              <a:gd name="connsiteX121" fmla="*/ 4379064 w 12192000"/>
              <a:gd name="connsiteY121" fmla="*/ 1817177 h 2237474"/>
              <a:gd name="connsiteX122" fmla="*/ 4319209 w 12192000"/>
              <a:gd name="connsiteY122" fmla="*/ 1834833 h 2237474"/>
              <a:gd name="connsiteX123" fmla="*/ 4290981 w 12192000"/>
              <a:gd name="connsiteY123" fmla="*/ 1839677 h 2237474"/>
              <a:gd name="connsiteX124" fmla="*/ 4285792 w 12192000"/>
              <a:gd name="connsiteY124" fmla="*/ 1836231 h 2237474"/>
              <a:gd name="connsiteX125" fmla="*/ 4238372 w 12192000"/>
              <a:gd name="connsiteY125" fmla="*/ 1851480 h 2237474"/>
              <a:gd name="connsiteX126" fmla="*/ 4232517 w 12192000"/>
              <a:gd name="connsiteY126" fmla="*/ 1852567 h 2237474"/>
              <a:gd name="connsiteX127" fmla="*/ 4191732 w 12192000"/>
              <a:gd name="connsiteY127" fmla="*/ 1857328 h 2237474"/>
              <a:gd name="connsiteX128" fmla="*/ 4065532 w 12192000"/>
              <a:gd name="connsiteY128" fmla="*/ 1855477 h 2237474"/>
              <a:gd name="connsiteX129" fmla="*/ 4028460 w 12192000"/>
              <a:gd name="connsiteY129" fmla="*/ 1855137 h 2237474"/>
              <a:gd name="connsiteX130" fmla="*/ 4002267 w 12192000"/>
              <a:gd name="connsiteY130" fmla="*/ 1852352 h 2237474"/>
              <a:gd name="connsiteX131" fmla="*/ 3931396 w 12192000"/>
              <a:gd name="connsiteY131" fmla="*/ 1858915 h 2237474"/>
              <a:gd name="connsiteX132" fmla="*/ 3812162 w 12192000"/>
              <a:gd name="connsiteY132" fmla="*/ 1875501 h 2237474"/>
              <a:gd name="connsiteX133" fmla="*/ 3729530 w 12192000"/>
              <a:gd name="connsiteY133" fmla="*/ 1864513 h 2237474"/>
              <a:gd name="connsiteX134" fmla="*/ 3680177 w 12192000"/>
              <a:gd name="connsiteY134" fmla="*/ 1881552 h 2237474"/>
              <a:gd name="connsiteX135" fmla="*/ 3567259 w 12192000"/>
              <a:gd name="connsiteY135" fmla="*/ 1893482 h 2237474"/>
              <a:gd name="connsiteX136" fmla="*/ 3405770 w 12192000"/>
              <a:gd name="connsiteY136" fmla="*/ 1904591 h 2237474"/>
              <a:gd name="connsiteX137" fmla="*/ 3280097 w 12192000"/>
              <a:gd name="connsiteY137" fmla="*/ 1919610 h 2237474"/>
              <a:gd name="connsiteX138" fmla="*/ 3123424 w 12192000"/>
              <a:gd name="connsiteY138" fmla="*/ 1952930 h 2237474"/>
              <a:gd name="connsiteX139" fmla="*/ 3009910 w 12192000"/>
              <a:gd name="connsiteY139" fmla="*/ 1957866 h 2237474"/>
              <a:gd name="connsiteX140" fmla="*/ 2995934 w 12192000"/>
              <a:gd name="connsiteY140" fmla="*/ 1967085 h 2237474"/>
              <a:gd name="connsiteX141" fmla="*/ 2980071 w 12192000"/>
              <a:gd name="connsiteY141" fmla="*/ 1972988 h 2237474"/>
              <a:gd name="connsiteX142" fmla="*/ 2978094 w 12192000"/>
              <a:gd name="connsiteY142" fmla="*/ 1972369 h 2237474"/>
              <a:gd name="connsiteX143" fmla="*/ 2942858 w 12192000"/>
              <a:gd name="connsiteY143" fmla="*/ 1981367 h 2237474"/>
              <a:gd name="connsiteX144" fmla="*/ 2875436 w 12192000"/>
              <a:gd name="connsiteY144" fmla="*/ 1996977 h 2237474"/>
              <a:gd name="connsiteX145" fmla="*/ 2874892 w 12192000"/>
              <a:gd name="connsiteY145" fmla="*/ 1996085 h 2237474"/>
              <a:gd name="connsiteX146" fmla="*/ 2864145 w 12192000"/>
              <a:gd name="connsiteY146" fmla="*/ 1994061 h 2237474"/>
              <a:gd name="connsiteX147" fmla="*/ 2843662 w 12192000"/>
              <a:gd name="connsiteY147" fmla="*/ 1992498 h 2237474"/>
              <a:gd name="connsiteX148" fmla="*/ 2796128 w 12192000"/>
              <a:gd name="connsiteY148" fmla="*/ 1976403 h 2237474"/>
              <a:gd name="connsiteX149" fmla="*/ 2756784 w 12192000"/>
              <a:gd name="connsiteY149" fmla="*/ 1985116 h 2237474"/>
              <a:gd name="connsiteX150" fmla="*/ 2748833 w 12192000"/>
              <a:gd name="connsiteY150" fmla="*/ 1986323 h 2237474"/>
              <a:gd name="connsiteX151" fmla="*/ 2748661 w 12192000"/>
              <a:gd name="connsiteY151" fmla="*/ 1986122 h 2237474"/>
              <a:gd name="connsiteX152" fmla="*/ 2740251 w 12192000"/>
              <a:gd name="connsiteY152" fmla="*/ 1986946 h 2237474"/>
              <a:gd name="connsiteX153" fmla="*/ 2718916 w 12192000"/>
              <a:gd name="connsiteY153" fmla="*/ 1990867 h 2237474"/>
              <a:gd name="connsiteX154" fmla="*/ 2713522 w 12192000"/>
              <a:gd name="connsiteY154" fmla="*/ 1990173 h 2237474"/>
              <a:gd name="connsiteX155" fmla="*/ 2680597 w 12192000"/>
              <a:gd name="connsiteY155" fmla="*/ 1984996 h 2237474"/>
              <a:gd name="connsiteX156" fmla="*/ 2578178 w 12192000"/>
              <a:gd name="connsiteY156" fmla="*/ 1990531 h 2237474"/>
              <a:gd name="connsiteX157" fmla="*/ 2476147 w 12192000"/>
              <a:gd name="connsiteY157" fmla="*/ 1998305 h 2237474"/>
              <a:gd name="connsiteX158" fmla="*/ 2373568 w 12192000"/>
              <a:gd name="connsiteY158" fmla="*/ 2003219 h 2237474"/>
              <a:gd name="connsiteX159" fmla="*/ 2321399 w 12192000"/>
              <a:gd name="connsiteY159" fmla="*/ 1989467 h 2237474"/>
              <a:gd name="connsiteX160" fmla="*/ 2315525 w 12192000"/>
              <a:gd name="connsiteY160" fmla="*/ 1989708 h 2237474"/>
              <a:gd name="connsiteX161" fmla="*/ 2300792 w 12192000"/>
              <a:gd name="connsiteY161" fmla="*/ 1994290 h 2237474"/>
              <a:gd name="connsiteX162" fmla="*/ 2295469 w 12192000"/>
              <a:gd name="connsiteY162" fmla="*/ 1996659 h 2237474"/>
              <a:gd name="connsiteX163" fmla="*/ 2287219 w 12192000"/>
              <a:gd name="connsiteY163" fmla="*/ 1998750 h 2237474"/>
              <a:gd name="connsiteX164" fmla="*/ 2286948 w 12192000"/>
              <a:gd name="connsiteY164" fmla="*/ 1998596 h 2237474"/>
              <a:gd name="connsiteX165" fmla="*/ 2243069 w 12192000"/>
              <a:gd name="connsiteY165" fmla="*/ 2015111 h 2237474"/>
              <a:gd name="connsiteX166" fmla="*/ 2186609 w 12192000"/>
              <a:gd name="connsiteY166" fmla="*/ 2008263 h 2237474"/>
              <a:gd name="connsiteX167" fmla="*/ 2164831 w 12192000"/>
              <a:gd name="connsiteY167" fmla="*/ 2010143 h 2237474"/>
              <a:gd name="connsiteX168" fmla="*/ 2152836 w 12192000"/>
              <a:gd name="connsiteY168" fmla="*/ 2010048 h 2237474"/>
              <a:gd name="connsiteX169" fmla="*/ 2117102 w 12192000"/>
              <a:gd name="connsiteY169" fmla="*/ 2023004 h 2237474"/>
              <a:gd name="connsiteX170" fmla="*/ 2111935 w 12192000"/>
              <a:gd name="connsiteY170" fmla="*/ 2023163 h 2237474"/>
              <a:gd name="connsiteX171" fmla="*/ 2089991 w 12192000"/>
              <a:gd name="connsiteY171" fmla="*/ 2034193 h 2237474"/>
              <a:gd name="connsiteX172" fmla="*/ 2058061 w 12192000"/>
              <a:gd name="connsiteY172" fmla="*/ 2047942 h 2237474"/>
              <a:gd name="connsiteX173" fmla="*/ 2055737 w 12192000"/>
              <a:gd name="connsiteY173" fmla="*/ 2047704 h 2237474"/>
              <a:gd name="connsiteX174" fmla="*/ 2042244 w 12192000"/>
              <a:gd name="connsiteY174" fmla="*/ 2055560 h 2237474"/>
              <a:gd name="connsiteX175" fmla="*/ 1976224 w 12192000"/>
              <a:gd name="connsiteY175" fmla="*/ 2074257 h 2237474"/>
              <a:gd name="connsiteX176" fmla="*/ 1877728 w 12192000"/>
              <a:gd name="connsiteY176" fmla="*/ 2101004 h 2237474"/>
              <a:gd name="connsiteX177" fmla="*/ 1759056 w 12192000"/>
              <a:gd name="connsiteY177" fmla="*/ 2125608 h 2237474"/>
              <a:gd name="connsiteX178" fmla="*/ 1637948 w 12192000"/>
              <a:gd name="connsiteY178" fmla="*/ 2172597 h 2237474"/>
              <a:gd name="connsiteX179" fmla="*/ 1434549 w 12192000"/>
              <a:gd name="connsiteY179" fmla="*/ 2234522 h 2237474"/>
              <a:gd name="connsiteX180" fmla="*/ 1398481 w 12192000"/>
              <a:gd name="connsiteY180" fmla="*/ 2237074 h 2237474"/>
              <a:gd name="connsiteX181" fmla="*/ 1398407 w 12192000"/>
              <a:gd name="connsiteY181" fmla="*/ 2237095 h 2237474"/>
              <a:gd name="connsiteX182" fmla="*/ 1370962 w 12192000"/>
              <a:gd name="connsiteY182" fmla="*/ 2237474 h 2237474"/>
              <a:gd name="connsiteX183" fmla="*/ 1356367 w 12192000"/>
              <a:gd name="connsiteY183" fmla="*/ 2235089 h 2237474"/>
              <a:gd name="connsiteX184" fmla="*/ 1324828 w 12192000"/>
              <a:gd name="connsiteY184" fmla="*/ 2231968 h 2237474"/>
              <a:gd name="connsiteX185" fmla="*/ 1297744 w 12192000"/>
              <a:gd name="connsiteY185" fmla="*/ 2235849 h 2237474"/>
              <a:gd name="connsiteX186" fmla="*/ 1286236 w 12192000"/>
              <a:gd name="connsiteY186" fmla="*/ 2233135 h 2237474"/>
              <a:gd name="connsiteX187" fmla="*/ 1283504 w 12192000"/>
              <a:gd name="connsiteY187" fmla="*/ 2233797 h 2237474"/>
              <a:gd name="connsiteX188" fmla="*/ 1279765 w 12192000"/>
              <a:gd name="connsiteY188" fmla="*/ 2229639 h 2237474"/>
              <a:gd name="connsiteX189" fmla="*/ 1195347 w 12192000"/>
              <a:gd name="connsiteY189" fmla="*/ 2212354 h 2237474"/>
              <a:gd name="connsiteX190" fmla="*/ 970251 w 12192000"/>
              <a:gd name="connsiteY190" fmla="*/ 2221029 h 2237474"/>
              <a:gd name="connsiteX191" fmla="*/ 812914 w 12192000"/>
              <a:gd name="connsiteY191" fmla="*/ 2202752 h 2237474"/>
              <a:gd name="connsiteX192" fmla="*/ 800195 w 12192000"/>
              <a:gd name="connsiteY192" fmla="*/ 2209407 h 2237474"/>
              <a:gd name="connsiteX193" fmla="*/ 784978 w 12192000"/>
              <a:gd name="connsiteY193" fmla="*/ 2212360 h 2237474"/>
              <a:gd name="connsiteX194" fmla="*/ 681987 w 12192000"/>
              <a:gd name="connsiteY194" fmla="*/ 2216757 h 2237474"/>
              <a:gd name="connsiteX195" fmla="*/ 669923 w 12192000"/>
              <a:gd name="connsiteY195" fmla="*/ 2211682 h 2237474"/>
              <a:gd name="connsiteX196" fmla="*/ 648680 w 12192000"/>
              <a:gd name="connsiteY196" fmla="*/ 2206229 h 2237474"/>
              <a:gd name="connsiteX197" fmla="*/ 597225 w 12192000"/>
              <a:gd name="connsiteY197" fmla="*/ 2180999 h 2237474"/>
              <a:gd name="connsiteX198" fmla="*/ 558449 w 12192000"/>
              <a:gd name="connsiteY198" fmla="*/ 2182346 h 2237474"/>
              <a:gd name="connsiteX199" fmla="*/ 550517 w 12192000"/>
              <a:gd name="connsiteY199" fmla="*/ 2182060 h 2237474"/>
              <a:gd name="connsiteX200" fmla="*/ 550309 w 12192000"/>
              <a:gd name="connsiteY200" fmla="*/ 2181825 h 2237474"/>
              <a:gd name="connsiteX201" fmla="*/ 541836 w 12192000"/>
              <a:gd name="connsiteY201" fmla="*/ 2181063 h 2237474"/>
              <a:gd name="connsiteX202" fmla="*/ 536057 w 12192000"/>
              <a:gd name="connsiteY202" fmla="*/ 2181537 h 2237474"/>
              <a:gd name="connsiteX203" fmla="*/ 520671 w 12192000"/>
              <a:gd name="connsiteY203" fmla="*/ 2180980 h 2237474"/>
              <a:gd name="connsiteX204" fmla="*/ 515024 w 12192000"/>
              <a:gd name="connsiteY204" fmla="*/ 2179258 h 2237474"/>
              <a:gd name="connsiteX205" fmla="*/ 512278 w 12192000"/>
              <a:gd name="connsiteY205" fmla="*/ 2176369 h 2237474"/>
              <a:gd name="connsiteX206" fmla="*/ 480419 w 12192000"/>
              <a:gd name="connsiteY206" fmla="*/ 2167807 h 2237474"/>
              <a:gd name="connsiteX207" fmla="*/ 413835 w 12192000"/>
              <a:gd name="connsiteY207" fmla="*/ 2156783 h 2237474"/>
              <a:gd name="connsiteX208" fmla="*/ 376513 w 12192000"/>
              <a:gd name="connsiteY208" fmla="*/ 2154014 h 2237474"/>
              <a:gd name="connsiteX209" fmla="*/ 273386 w 12192000"/>
              <a:gd name="connsiteY209" fmla="*/ 2142551 h 2237474"/>
              <a:gd name="connsiteX210" fmla="*/ 169207 w 12192000"/>
              <a:gd name="connsiteY210" fmla="*/ 2128100 h 2237474"/>
              <a:gd name="connsiteX211" fmla="*/ 93149 w 12192000"/>
              <a:gd name="connsiteY211" fmla="*/ 2105324 h 2237474"/>
              <a:gd name="connsiteX212" fmla="*/ 88109 w 12192000"/>
              <a:gd name="connsiteY212" fmla="*/ 2106704 h 2237474"/>
              <a:gd name="connsiteX213" fmla="*/ 80022 w 12192000"/>
              <a:gd name="connsiteY213" fmla="*/ 2107254 h 2237474"/>
              <a:gd name="connsiteX214" fmla="*/ 79717 w 12192000"/>
              <a:gd name="connsiteY214" fmla="*/ 2107046 h 2237474"/>
              <a:gd name="connsiteX215" fmla="*/ 72352 w 12192000"/>
              <a:gd name="connsiteY215" fmla="*/ 2107991 h 2237474"/>
              <a:gd name="connsiteX216" fmla="*/ 37645 w 12192000"/>
              <a:gd name="connsiteY216" fmla="*/ 2115401 h 2237474"/>
              <a:gd name="connsiteX217" fmla="*/ 4572 w 12192000"/>
              <a:gd name="connsiteY217" fmla="*/ 2111091 h 2237474"/>
              <a:gd name="connsiteX218" fmla="*/ 0 w 12192000"/>
              <a:gd name="connsiteY218" fmla="*/ 2110468 h 2237474"/>
              <a:gd name="connsiteX219" fmla="*/ 0 w 12192000"/>
              <a:gd name="connsiteY21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61459 w 12192000"/>
              <a:gd name="connsiteY27" fmla="*/ 862394 h 2237474"/>
              <a:gd name="connsiteX28" fmla="*/ 9705768 w 12192000"/>
              <a:gd name="connsiteY28" fmla="*/ 894610 h 2237474"/>
              <a:gd name="connsiteX29" fmla="*/ 9683005 w 12192000"/>
              <a:gd name="connsiteY29" fmla="*/ 894128 h 2237474"/>
              <a:gd name="connsiteX30" fmla="*/ 9594438 w 12192000"/>
              <a:gd name="connsiteY30" fmla="*/ 919051 h 2237474"/>
              <a:gd name="connsiteX31" fmla="*/ 9577033 w 12192000"/>
              <a:gd name="connsiteY31" fmla="*/ 922857 h 2237474"/>
              <a:gd name="connsiteX32" fmla="*/ 9544189 w 12192000"/>
              <a:gd name="connsiteY32" fmla="*/ 938966 h 2237474"/>
              <a:gd name="connsiteX33" fmla="*/ 9500499 w 12192000"/>
              <a:gd name="connsiteY33" fmla="*/ 954680 h 2237474"/>
              <a:gd name="connsiteX34" fmla="*/ 9428195 w 12192000"/>
              <a:gd name="connsiteY34" fmla="*/ 986225 h 2237474"/>
              <a:gd name="connsiteX35" fmla="*/ 9410017 w 12192000"/>
              <a:gd name="connsiteY35" fmla="*/ 993931 h 2237474"/>
              <a:gd name="connsiteX36" fmla="*/ 9392919 w 12192000"/>
              <a:gd name="connsiteY36" fmla="*/ 994656 h 2237474"/>
              <a:gd name="connsiteX37" fmla="*/ 9278619 w 12192000"/>
              <a:gd name="connsiteY37" fmla="*/ 1011878 h 2237474"/>
              <a:gd name="connsiteX38" fmla="*/ 9268019 w 12192000"/>
              <a:gd name="connsiteY38" fmla="*/ 1007442 h 2237474"/>
              <a:gd name="connsiteX39" fmla="*/ 9234662 w 12192000"/>
              <a:gd name="connsiteY39" fmla="*/ 1023056 h 2237474"/>
              <a:gd name="connsiteX40" fmla="*/ 9181033 w 12192000"/>
              <a:gd name="connsiteY40" fmla="*/ 1037921 h 2237474"/>
              <a:gd name="connsiteX41" fmla="*/ 9155969 w 12192000"/>
              <a:gd name="connsiteY41" fmla="*/ 1046804 h 2237474"/>
              <a:gd name="connsiteX42" fmla="*/ 9133985 w 12192000"/>
              <a:gd name="connsiteY42" fmla="*/ 1046450 h 2237474"/>
              <a:gd name="connsiteX43" fmla="*/ 9012987 w 12192000"/>
              <a:gd name="connsiteY43" fmla="*/ 1061986 h 2237474"/>
              <a:gd name="connsiteX44" fmla="*/ 8968445 w 12192000"/>
              <a:gd name="connsiteY44" fmla="*/ 1052169 h 2237474"/>
              <a:gd name="connsiteX45" fmla="*/ 8958984 w 12192000"/>
              <a:gd name="connsiteY45" fmla="*/ 1057212 h 2237474"/>
              <a:gd name="connsiteX46" fmla="*/ 8886001 w 12192000"/>
              <a:gd name="connsiteY46" fmla="*/ 1067468 h 2237474"/>
              <a:gd name="connsiteX47" fmla="*/ 8838610 w 12192000"/>
              <a:gd name="connsiteY47" fmla="*/ 1075091 h 2237474"/>
              <a:gd name="connsiteX48" fmla="*/ 8750383 w 12192000"/>
              <a:gd name="connsiteY48" fmla="*/ 1097387 h 2237474"/>
              <a:gd name="connsiteX49" fmla="*/ 8697365 w 12192000"/>
              <a:gd name="connsiteY49" fmla="*/ 1105869 h 2237474"/>
              <a:gd name="connsiteX50" fmla="*/ 8665605 w 12192000"/>
              <a:gd name="connsiteY50" fmla="*/ 1110791 h 2237474"/>
              <a:gd name="connsiteX51" fmla="*/ 8584946 w 12192000"/>
              <a:gd name="connsiteY51" fmla="*/ 1135226 h 2237474"/>
              <a:gd name="connsiteX52" fmla="*/ 8460755 w 12192000"/>
              <a:gd name="connsiteY52" fmla="*/ 1203427 h 2237474"/>
              <a:gd name="connsiteX53" fmla="*/ 8419755 w 12192000"/>
              <a:gd name="connsiteY53" fmla="*/ 1216260 h 2237474"/>
              <a:gd name="connsiteX54" fmla="*/ 8411626 w 12192000"/>
              <a:gd name="connsiteY54" fmla="*/ 1214397 h 2237474"/>
              <a:gd name="connsiteX55" fmla="*/ 8363469 w 12192000"/>
              <a:gd name="connsiteY55" fmla="*/ 1246658 h 2237474"/>
              <a:gd name="connsiteX56" fmla="*/ 8275497 w 12192000"/>
              <a:gd name="connsiteY56" fmla="*/ 1264396 h 2237474"/>
              <a:gd name="connsiteX57" fmla="*/ 8206287 w 12192000"/>
              <a:gd name="connsiteY57" fmla="*/ 1273060 h 2237474"/>
              <a:gd name="connsiteX58" fmla="*/ 8168705 w 12192000"/>
              <a:gd name="connsiteY58" fmla="*/ 1279956 h 2237474"/>
              <a:gd name="connsiteX59" fmla="*/ 8139997 w 12192000"/>
              <a:gd name="connsiteY59" fmla="*/ 1282713 h 2237474"/>
              <a:gd name="connsiteX60" fmla="*/ 8074238 w 12192000"/>
              <a:gd name="connsiteY60" fmla="*/ 1301895 h 2237474"/>
              <a:gd name="connsiteX61" fmla="*/ 7968292 w 12192000"/>
              <a:gd name="connsiteY61" fmla="*/ 1338779 h 2237474"/>
              <a:gd name="connsiteX62" fmla="*/ 7945122 w 12192000"/>
              <a:gd name="connsiteY62" fmla="*/ 1345477 h 2237474"/>
              <a:gd name="connsiteX63" fmla="*/ 7902328 w 12192000"/>
              <a:gd name="connsiteY63" fmla="*/ 1345865 h 2237474"/>
              <a:gd name="connsiteX64" fmla="*/ 7875879 w 12192000"/>
              <a:gd name="connsiteY64" fmla="*/ 1345646 h 2237474"/>
              <a:gd name="connsiteX65" fmla="*/ 7840612 w 12192000"/>
              <a:gd name="connsiteY65" fmla="*/ 1369373 h 2237474"/>
              <a:gd name="connsiteX66" fmla="*/ 7786819 w 12192000"/>
              <a:gd name="connsiteY66" fmla="*/ 1378970 h 2237474"/>
              <a:gd name="connsiteX67" fmla="*/ 7548172 w 12192000"/>
              <a:gd name="connsiteY67" fmla="*/ 1417460 h 2237474"/>
              <a:gd name="connsiteX68" fmla="*/ 7483437 w 12192000"/>
              <a:gd name="connsiteY68" fmla="*/ 1478152 h 2237474"/>
              <a:gd name="connsiteX69" fmla="*/ 7377870 w 12192000"/>
              <a:gd name="connsiteY69" fmla="*/ 1523319 h 2237474"/>
              <a:gd name="connsiteX70" fmla="*/ 7230737 w 12192000"/>
              <a:gd name="connsiteY70" fmla="*/ 1562633 h 2237474"/>
              <a:gd name="connsiteX71" fmla="*/ 7224458 w 12192000"/>
              <a:gd name="connsiteY71" fmla="*/ 1573008 h 2237474"/>
              <a:gd name="connsiteX72" fmla="*/ 7213486 w 12192000"/>
              <a:gd name="connsiteY72" fmla="*/ 1580987 h 2237474"/>
              <a:gd name="connsiteX73" fmla="*/ 7183121 w 12192000"/>
              <a:gd name="connsiteY73" fmla="*/ 1595162 h 2237474"/>
              <a:gd name="connsiteX74" fmla="*/ 7164601 w 12192000"/>
              <a:gd name="connsiteY74" fmla="*/ 1606490 h 2237474"/>
              <a:gd name="connsiteX75" fmla="*/ 7114651 w 12192000"/>
              <a:gd name="connsiteY75" fmla="*/ 1620959 h 2237474"/>
              <a:gd name="connsiteX76" fmla="*/ 7092727 w 12192000"/>
              <a:gd name="connsiteY76" fmla="*/ 1623628 h 2237474"/>
              <a:gd name="connsiteX77" fmla="*/ 7031309 w 12192000"/>
              <a:gd name="connsiteY77" fmla="*/ 1619451 h 2237474"/>
              <a:gd name="connsiteX78" fmla="*/ 6999084 w 12192000"/>
              <a:gd name="connsiteY78" fmla="*/ 1634317 h 2237474"/>
              <a:gd name="connsiteX79" fmla="*/ 6992107 w 12192000"/>
              <a:gd name="connsiteY79" fmla="*/ 1636860 h 2237474"/>
              <a:gd name="connsiteX80" fmla="*/ 6991765 w 12192000"/>
              <a:gd name="connsiteY80" fmla="*/ 1636725 h 2237474"/>
              <a:gd name="connsiteX81" fmla="*/ 6900177 w 12192000"/>
              <a:gd name="connsiteY81" fmla="*/ 1636016 h 2237474"/>
              <a:gd name="connsiteX82" fmla="*/ 6795372 w 12192000"/>
              <a:gd name="connsiteY82" fmla="*/ 1644845 h 2237474"/>
              <a:gd name="connsiteX83" fmla="*/ 6692251 w 12192000"/>
              <a:gd name="connsiteY83" fmla="*/ 1656357 h 2237474"/>
              <a:gd name="connsiteX84" fmla="*/ 6655235 w 12192000"/>
              <a:gd name="connsiteY84" fmla="*/ 1661869 h 2237474"/>
              <a:gd name="connsiteX85" fmla="*/ 6587857 w 12192000"/>
              <a:gd name="connsiteY85" fmla="*/ 1665769 h 2237474"/>
              <a:gd name="connsiteX86" fmla="*/ 6554894 w 12192000"/>
              <a:gd name="connsiteY86" fmla="*/ 1664428 h 2237474"/>
              <a:gd name="connsiteX87" fmla="*/ 6516595 w 12192000"/>
              <a:gd name="connsiteY87" fmla="*/ 1667475 h 2237474"/>
              <a:gd name="connsiteX88" fmla="*/ 6508541 w 12192000"/>
              <a:gd name="connsiteY88" fmla="*/ 1668757 h 2237474"/>
              <a:gd name="connsiteX89" fmla="*/ 6471012 w 12192000"/>
              <a:gd name="connsiteY89" fmla="*/ 1678604 h 2237474"/>
              <a:gd name="connsiteX90" fmla="*/ 6415265 w 12192000"/>
              <a:gd name="connsiteY90" fmla="*/ 1665317 h 2237474"/>
              <a:gd name="connsiteX91" fmla="*/ 6364035 w 12192000"/>
              <a:gd name="connsiteY91" fmla="*/ 1667683 h 2237474"/>
              <a:gd name="connsiteX92" fmla="*/ 6280959 w 12192000"/>
              <a:gd name="connsiteY92" fmla="*/ 1689329 h 2237474"/>
              <a:gd name="connsiteX93" fmla="*/ 6243319 w 12192000"/>
              <a:gd name="connsiteY93" fmla="*/ 1695560 h 2237474"/>
              <a:gd name="connsiteX94" fmla="*/ 6098321 w 12192000"/>
              <a:gd name="connsiteY94" fmla="*/ 1721646 h 2237474"/>
              <a:gd name="connsiteX95" fmla="*/ 5880652 w 12192000"/>
              <a:gd name="connsiteY95" fmla="*/ 1779643 h 2237474"/>
              <a:gd name="connsiteX96" fmla="*/ 5785959 w 12192000"/>
              <a:gd name="connsiteY96" fmla="*/ 1775307 h 2237474"/>
              <a:gd name="connsiteX97" fmla="*/ 5643534 w 12192000"/>
              <a:gd name="connsiteY97" fmla="*/ 1802919 h 2237474"/>
              <a:gd name="connsiteX98" fmla="*/ 5518799 w 12192000"/>
              <a:gd name="connsiteY98" fmla="*/ 1818312 h 2237474"/>
              <a:gd name="connsiteX99" fmla="*/ 5505014 w 12192000"/>
              <a:gd name="connsiteY99" fmla="*/ 1819259 h 2237474"/>
              <a:gd name="connsiteX100" fmla="*/ 5453307 w 12192000"/>
              <a:gd name="connsiteY100" fmla="*/ 1815450 h 2237474"/>
              <a:gd name="connsiteX101" fmla="*/ 5364192 w 12192000"/>
              <a:gd name="connsiteY101" fmla="*/ 1826074 h 2237474"/>
              <a:gd name="connsiteX102" fmla="*/ 5350380 w 12192000"/>
              <a:gd name="connsiteY102" fmla="*/ 1830891 h 2237474"/>
              <a:gd name="connsiteX103" fmla="*/ 5259633 w 12192000"/>
              <a:gd name="connsiteY103" fmla="*/ 1837160 h 2237474"/>
              <a:gd name="connsiteX104" fmla="*/ 5197513 w 12192000"/>
              <a:gd name="connsiteY104" fmla="*/ 1844718 h 2237474"/>
              <a:gd name="connsiteX105" fmla="*/ 5168852 w 12192000"/>
              <a:gd name="connsiteY105" fmla="*/ 1844846 h 2237474"/>
              <a:gd name="connsiteX106" fmla="*/ 5114927 w 12192000"/>
              <a:gd name="connsiteY106" fmla="*/ 1847827 h 2237474"/>
              <a:gd name="connsiteX107" fmla="*/ 5108970 w 12192000"/>
              <a:gd name="connsiteY107" fmla="*/ 1847935 h 2237474"/>
              <a:gd name="connsiteX108" fmla="*/ 5067961 w 12192000"/>
              <a:gd name="connsiteY108" fmla="*/ 1845917 h 2237474"/>
              <a:gd name="connsiteX109" fmla="*/ 5007075 w 12192000"/>
              <a:gd name="connsiteY109" fmla="*/ 1838626 h 2237474"/>
              <a:gd name="connsiteX110" fmla="*/ 4944087 w 12192000"/>
              <a:gd name="connsiteY110" fmla="*/ 1823332 h 2237474"/>
              <a:gd name="connsiteX111" fmla="*/ 4907662 w 12192000"/>
              <a:gd name="connsiteY111" fmla="*/ 1816900 h 2237474"/>
              <a:gd name="connsiteX112" fmla="*/ 4882386 w 12192000"/>
              <a:gd name="connsiteY112" fmla="*/ 1809844 h 2237474"/>
              <a:gd name="connsiteX113" fmla="*/ 4811440 w 12192000"/>
              <a:gd name="connsiteY113" fmla="*/ 1804655 h 2237474"/>
              <a:gd name="connsiteX114" fmla="*/ 4691075 w 12192000"/>
              <a:gd name="connsiteY114" fmla="*/ 1801389 h 2237474"/>
              <a:gd name="connsiteX115" fmla="*/ 4611738 w 12192000"/>
              <a:gd name="connsiteY115" fmla="*/ 1776964 h 2237474"/>
              <a:gd name="connsiteX116" fmla="*/ 4560070 w 12192000"/>
              <a:gd name="connsiteY116" fmla="*/ 1785640 h 2237474"/>
              <a:gd name="connsiteX117" fmla="*/ 4536503 w 12192000"/>
              <a:gd name="connsiteY117" fmla="*/ 1785334 h 2237474"/>
              <a:gd name="connsiteX118" fmla="*/ 4513724 w 12192000"/>
              <a:gd name="connsiteY118" fmla="*/ 1791996 h 2237474"/>
              <a:gd name="connsiteX119" fmla="*/ 4459810 w 12192000"/>
              <a:gd name="connsiteY119" fmla="*/ 1797886 h 2237474"/>
              <a:gd name="connsiteX120" fmla="*/ 4379064 w 12192000"/>
              <a:gd name="connsiteY120" fmla="*/ 1817177 h 2237474"/>
              <a:gd name="connsiteX121" fmla="*/ 4319209 w 12192000"/>
              <a:gd name="connsiteY121" fmla="*/ 1834833 h 2237474"/>
              <a:gd name="connsiteX122" fmla="*/ 4290981 w 12192000"/>
              <a:gd name="connsiteY122" fmla="*/ 1839677 h 2237474"/>
              <a:gd name="connsiteX123" fmla="*/ 4285792 w 12192000"/>
              <a:gd name="connsiteY123" fmla="*/ 1836231 h 2237474"/>
              <a:gd name="connsiteX124" fmla="*/ 4238372 w 12192000"/>
              <a:gd name="connsiteY124" fmla="*/ 1851480 h 2237474"/>
              <a:gd name="connsiteX125" fmla="*/ 4232517 w 12192000"/>
              <a:gd name="connsiteY125" fmla="*/ 1852567 h 2237474"/>
              <a:gd name="connsiteX126" fmla="*/ 4191732 w 12192000"/>
              <a:gd name="connsiteY126" fmla="*/ 1857328 h 2237474"/>
              <a:gd name="connsiteX127" fmla="*/ 4065532 w 12192000"/>
              <a:gd name="connsiteY127" fmla="*/ 1855477 h 2237474"/>
              <a:gd name="connsiteX128" fmla="*/ 4028460 w 12192000"/>
              <a:gd name="connsiteY128" fmla="*/ 1855137 h 2237474"/>
              <a:gd name="connsiteX129" fmla="*/ 4002267 w 12192000"/>
              <a:gd name="connsiteY129" fmla="*/ 1852352 h 2237474"/>
              <a:gd name="connsiteX130" fmla="*/ 3931396 w 12192000"/>
              <a:gd name="connsiteY130" fmla="*/ 1858915 h 2237474"/>
              <a:gd name="connsiteX131" fmla="*/ 3812162 w 12192000"/>
              <a:gd name="connsiteY131" fmla="*/ 1875501 h 2237474"/>
              <a:gd name="connsiteX132" fmla="*/ 3729530 w 12192000"/>
              <a:gd name="connsiteY132" fmla="*/ 1864513 h 2237474"/>
              <a:gd name="connsiteX133" fmla="*/ 3680177 w 12192000"/>
              <a:gd name="connsiteY133" fmla="*/ 1881552 h 2237474"/>
              <a:gd name="connsiteX134" fmla="*/ 3567259 w 12192000"/>
              <a:gd name="connsiteY134" fmla="*/ 1893482 h 2237474"/>
              <a:gd name="connsiteX135" fmla="*/ 3405770 w 12192000"/>
              <a:gd name="connsiteY135" fmla="*/ 1904591 h 2237474"/>
              <a:gd name="connsiteX136" fmla="*/ 3280097 w 12192000"/>
              <a:gd name="connsiteY136" fmla="*/ 1919610 h 2237474"/>
              <a:gd name="connsiteX137" fmla="*/ 3123424 w 12192000"/>
              <a:gd name="connsiteY137" fmla="*/ 1952930 h 2237474"/>
              <a:gd name="connsiteX138" fmla="*/ 3009910 w 12192000"/>
              <a:gd name="connsiteY138" fmla="*/ 1957866 h 2237474"/>
              <a:gd name="connsiteX139" fmla="*/ 2995934 w 12192000"/>
              <a:gd name="connsiteY139" fmla="*/ 1967085 h 2237474"/>
              <a:gd name="connsiteX140" fmla="*/ 2980071 w 12192000"/>
              <a:gd name="connsiteY140" fmla="*/ 1972988 h 2237474"/>
              <a:gd name="connsiteX141" fmla="*/ 2978094 w 12192000"/>
              <a:gd name="connsiteY141" fmla="*/ 1972369 h 2237474"/>
              <a:gd name="connsiteX142" fmla="*/ 2942858 w 12192000"/>
              <a:gd name="connsiteY142" fmla="*/ 1981367 h 2237474"/>
              <a:gd name="connsiteX143" fmla="*/ 2875436 w 12192000"/>
              <a:gd name="connsiteY143" fmla="*/ 1996977 h 2237474"/>
              <a:gd name="connsiteX144" fmla="*/ 2874892 w 12192000"/>
              <a:gd name="connsiteY144" fmla="*/ 1996085 h 2237474"/>
              <a:gd name="connsiteX145" fmla="*/ 2864145 w 12192000"/>
              <a:gd name="connsiteY145" fmla="*/ 1994061 h 2237474"/>
              <a:gd name="connsiteX146" fmla="*/ 2843662 w 12192000"/>
              <a:gd name="connsiteY146" fmla="*/ 1992498 h 2237474"/>
              <a:gd name="connsiteX147" fmla="*/ 2796128 w 12192000"/>
              <a:gd name="connsiteY147" fmla="*/ 1976403 h 2237474"/>
              <a:gd name="connsiteX148" fmla="*/ 2756784 w 12192000"/>
              <a:gd name="connsiteY148" fmla="*/ 1985116 h 2237474"/>
              <a:gd name="connsiteX149" fmla="*/ 2748833 w 12192000"/>
              <a:gd name="connsiteY149" fmla="*/ 1986323 h 2237474"/>
              <a:gd name="connsiteX150" fmla="*/ 2748661 w 12192000"/>
              <a:gd name="connsiteY150" fmla="*/ 1986122 h 2237474"/>
              <a:gd name="connsiteX151" fmla="*/ 2740251 w 12192000"/>
              <a:gd name="connsiteY151" fmla="*/ 1986946 h 2237474"/>
              <a:gd name="connsiteX152" fmla="*/ 2718916 w 12192000"/>
              <a:gd name="connsiteY152" fmla="*/ 1990867 h 2237474"/>
              <a:gd name="connsiteX153" fmla="*/ 2713522 w 12192000"/>
              <a:gd name="connsiteY153" fmla="*/ 1990173 h 2237474"/>
              <a:gd name="connsiteX154" fmla="*/ 2680597 w 12192000"/>
              <a:gd name="connsiteY154" fmla="*/ 1984996 h 2237474"/>
              <a:gd name="connsiteX155" fmla="*/ 2578178 w 12192000"/>
              <a:gd name="connsiteY155" fmla="*/ 1990531 h 2237474"/>
              <a:gd name="connsiteX156" fmla="*/ 2476147 w 12192000"/>
              <a:gd name="connsiteY156" fmla="*/ 1998305 h 2237474"/>
              <a:gd name="connsiteX157" fmla="*/ 2373568 w 12192000"/>
              <a:gd name="connsiteY157" fmla="*/ 2003219 h 2237474"/>
              <a:gd name="connsiteX158" fmla="*/ 2321399 w 12192000"/>
              <a:gd name="connsiteY158" fmla="*/ 1989467 h 2237474"/>
              <a:gd name="connsiteX159" fmla="*/ 2315525 w 12192000"/>
              <a:gd name="connsiteY159" fmla="*/ 1989708 h 2237474"/>
              <a:gd name="connsiteX160" fmla="*/ 2300792 w 12192000"/>
              <a:gd name="connsiteY160" fmla="*/ 1994290 h 2237474"/>
              <a:gd name="connsiteX161" fmla="*/ 2295469 w 12192000"/>
              <a:gd name="connsiteY161" fmla="*/ 1996659 h 2237474"/>
              <a:gd name="connsiteX162" fmla="*/ 2287219 w 12192000"/>
              <a:gd name="connsiteY162" fmla="*/ 1998750 h 2237474"/>
              <a:gd name="connsiteX163" fmla="*/ 2286948 w 12192000"/>
              <a:gd name="connsiteY163" fmla="*/ 1998596 h 2237474"/>
              <a:gd name="connsiteX164" fmla="*/ 2243069 w 12192000"/>
              <a:gd name="connsiteY164" fmla="*/ 2015111 h 2237474"/>
              <a:gd name="connsiteX165" fmla="*/ 2186609 w 12192000"/>
              <a:gd name="connsiteY165" fmla="*/ 2008263 h 2237474"/>
              <a:gd name="connsiteX166" fmla="*/ 2164831 w 12192000"/>
              <a:gd name="connsiteY166" fmla="*/ 2010143 h 2237474"/>
              <a:gd name="connsiteX167" fmla="*/ 2152836 w 12192000"/>
              <a:gd name="connsiteY167" fmla="*/ 2010048 h 2237474"/>
              <a:gd name="connsiteX168" fmla="*/ 2117102 w 12192000"/>
              <a:gd name="connsiteY168" fmla="*/ 2023004 h 2237474"/>
              <a:gd name="connsiteX169" fmla="*/ 2111935 w 12192000"/>
              <a:gd name="connsiteY169" fmla="*/ 2023163 h 2237474"/>
              <a:gd name="connsiteX170" fmla="*/ 2089991 w 12192000"/>
              <a:gd name="connsiteY170" fmla="*/ 2034193 h 2237474"/>
              <a:gd name="connsiteX171" fmla="*/ 2058061 w 12192000"/>
              <a:gd name="connsiteY171" fmla="*/ 2047942 h 2237474"/>
              <a:gd name="connsiteX172" fmla="*/ 2055737 w 12192000"/>
              <a:gd name="connsiteY172" fmla="*/ 2047704 h 2237474"/>
              <a:gd name="connsiteX173" fmla="*/ 2042244 w 12192000"/>
              <a:gd name="connsiteY173" fmla="*/ 2055560 h 2237474"/>
              <a:gd name="connsiteX174" fmla="*/ 1976224 w 12192000"/>
              <a:gd name="connsiteY174" fmla="*/ 2074257 h 2237474"/>
              <a:gd name="connsiteX175" fmla="*/ 1877728 w 12192000"/>
              <a:gd name="connsiteY175" fmla="*/ 2101004 h 2237474"/>
              <a:gd name="connsiteX176" fmla="*/ 1759056 w 12192000"/>
              <a:gd name="connsiteY176" fmla="*/ 2125608 h 2237474"/>
              <a:gd name="connsiteX177" fmla="*/ 1637948 w 12192000"/>
              <a:gd name="connsiteY177" fmla="*/ 2172597 h 2237474"/>
              <a:gd name="connsiteX178" fmla="*/ 1434549 w 12192000"/>
              <a:gd name="connsiteY178" fmla="*/ 2234522 h 2237474"/>
              <a:gd name="connsiteX179" fmla="*/ 1398481 w 12192000"/>
              <a:gd name="connsiteY179" fmla="*/ 2237074 h 2237474"/>
              <a:gd name="connsiteX180" fmla="*/ 1398407 w 12192000"/>
              <a:gd name="connsiteY180" fmla="*/ 2237095 h 2237474"/>
              <a:gd name="connsiteX181" fmla="*/ 1370962 w 12192000"/>
              <a:gd name="connsiteY181" fmla="*/ 2237474 h 2237474"/>
              <a:gd name="connsiteX182" fmla="*/ 1356367 w 12192000"/>
              <a:gd name="connsiteY182" fmla="*/ 2235089 h 2237474"/>
              <a:gd name="connsiteX183" fmla="*/ 1324828 w 12192000"/>
              <a:gd name="connsiteY183" fmla="*/ 2231968 h 2237474"/>
              <a:gd name="connsiteX184" fmla="*/ 1297744 w 12192000"/>
              <a:gd name="connsiteY184" fmla="*/ 2235849 h 2237474"/>
              <a:gd name="connsiteX185" fmla="*/ 1286236 w 12192000"/>
              <a:gd name="connsiteY185" fmla="*/ 2233135 h 2237474"/>
              <a:gd name="connsiteX186" fmla="*/ 1283504 w 12192000"/>
              <a:gd name="connsiteY186" fmla="*/ 2233797 h 2237474"/>
              <a:gd name="connsiteX187" fmla="*/ 1279765 w 12192000"/>
              <a:gd name="connsiteY187" fmla="*/ 2229639 h 2237474"/>
              <a:gd name="connsiteX188" fmla="*/ 1195347 w 12192000"/>
              <a:gd name="connsiteY188" fmla="*/ 2212354 h 2237474"/>
              <a:gd name="connsiteX189" fmla="*/ 970251 w 12192000"/>
              <a:gd name="connsiteY189" fmla="*/ 2221029 h 2237474"/>
              <a:gd name="connsiteX190" fmla="*/ 812914 w 12192000"/>
              <a:gd name="connsiteY190" fmla="*/ 2202752 h 2237474"/>
              <a:gd name="connsiteX191" fmla="*/ 800195 w 12192000"/>
              <a:gd name="connsiteY191" fmla="*/ 2209407 h 2237474"/>
              <a:gd name="connsiteX192" fmla="*/ 784978 w 12192000"/>
              <a:gd name="connsiteY192" fmla="*/ 2212360 h 2237474"/>
              <a:gd name="connsiteX193" fmla="*/ 681987 w 12192000"/>
              <a:gd name="connsiteY193" fmla="*/ 2216757 h 2237474"/>
              <a:gd name="connsiteX194" fmla="*/ 669923 w 12192000"/>
              <a:gd name="connsiteY194" fmla="*/ 2211682 h 2237474"/>
              <a:gd name="connsiteX195" fmla="*/ 648680 w 12192000"/>
              <a:gd name="connsiteY195" fmla="*/ 2206229 h 2237474"/>
              <a:gd name="connsiteX196" fmla="*/ 597225 w 12192000"/>
              <a:gd name="connsiteY196" fmla="*/ 2180999 h 2237474"/>
              <a:gd name="connsiteX197" fmla="*/ 558449 w 12192000"/>
              <a:gd name="connsiteY197" fmla="*/ 2182346 h 2237474"/>
              <a:gd name="connsiteX198" fmla="*/ 550517 w 12192000"/>
              <a:gd name="connsiteY198" fmla="*/ 2182060 h 2237474"/>
              <a:gd name="connsiteX199" fmla="*/ 550309 w 12192000"/>
              <a:gd name="connsiteY199" fmla="*/ 2181825 h 2237474"/>
              <a:gd name="connsiteX200" fmla="*/ 541836 w 12192000"/>
              <a:gd name="connsiteY200" fmla="*/ 2181063 h 2237474"/>
              <a:gd name="connsiteX201" fmla="*/ 536057 w 12192000"/>
              <a:gd name="connsiteY201" fmla="*/ 2181537 h 2237474"/>
              <a:gd name="connsiteX202" fmla="*/ 520671 w 12192000"/>
              <a:gd name="connsiteY202" fmla="*/ 2180980 h 2237474"/>
              <a:gd name="connsiteX203" fmla="*/ 515024 w 12192000"/>
              <a:gd name="connsiteY203" fmla="*/ 2179258 h 2237474"/>
              <a:gd name="connsiteX204" fmla="*/ 512278 w 12192000"/>
              <a:gd name="connsiteY204" fmla="*/ 2176369 h 2237474"/>
              <a:gd name="connsiteX205" fmla="*/ 480419 w 12192000"/>
              <a:gd name="connsiteY205" fmla="*/ 2167807 h 2237474"/>
              <a:gd name="connsiteX206" fmla="*/ 413835 w 12192000"/>
              <a:gd name="connsiteY206" fmla="*/ 2156783 h 2237474"/>
              <a:gd name="connsiteX207" fmla="*/ 376513 w 12192000"/>
              <a:gd name="connsiteY207" fmla="*/ 2154014 h 2237474"/>
              <a:gd name="connsiteX208" fmla="*/ 273386 w 12192000"/>
              <a:gd name="connsiteY208" fmla="*/ 2142551 h 2237474"/>
              <a:gd name="connsiteX209" fmla="*/ 169207 w 12192000"/>
              <a:gd name="connsiteY209" fmla="*/ 2128100 h 2237474"/>
              <a:gd name="connsiteX210" fmla="*/ 93149 w 12192000"/>
              <a:gd name="connsiteY210" fmla="*/ 2105324 h 2237474"/>
              <a:gd name="connsiteX211" fmla="*/ 88109 w 12192000"/>
              <a:gd name="connsiteY211" fmla="*/ 2106704 h 2237474"/>
              <a:gd name="connsiteX212" fmla="*/ 80022 w 12192000"/>
              <a:gd name="connsiteY212" fmla="*/ 2107254 h 2237474"/>
              <a:gd name="connsiteX213" fmla="*/ 79717 w 12192000"/>
              <a:gd name="connsiteY213" fmla="*/ 2107046 h 2237474"/>
              <a:gd name="connsiteX214" fmla="*/ 72352 w 12192000"/>
              <a:gd name="connsiteY214" fmla="*/ 2107991 h 2237474"/>
              <a:gd name="connsiteX215" fmla="*/ 37645 w 12192000"/>
              <a:gd name="connsiteY215" fmla="*/ 2115401 h 2237474"/>
              <a:gd name="connsiteX216" fmla="*/ 4572 w 12192000"/>
              <a:gd name="connsiteY216" fmla="*/ 2111091 h 2237474"/>
              <a:gd name="connsiteX217" fmla="*/ 0 w 12192000"/>
              <a:gd name="connsiteY217" fmla="*/ 2110468 h 2237474"/>
              <a:gd name="connsiteX218" fmla="*/ 0 w 12192000"/>
              <a:gd name="connsiteY21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78288 w 12192000"/>
              <a:gd name="connsiteY25" fmla="*/ 854362 h 2237474"/>
              <a:gd name="connsiteX26" fmla="*/ 9761459 w 12192000"/>
              <a:gd name="connsiteY26" fmla="*/ 862394 h 2237474"/>
              <a:gd name="connsiteX27" fmla="*/ 9705768 w 12192000"/>
              <a:gd name="connsiteY27" fmla="*/ 894610 h 2237474"/>
              <a:gd name="connsiteX28" fmla="*/ 9683005 w 12192000"/>
              <a:gd name="connsiteY28" fmla="*/ 894128 h 2237474"/>
              <a:gd name="connsiteX29" fmla="*/ 9594438 w 12192000"/>
              <a:gd name="connsiteY29" fmla="*/ 919051 h 2237474"/>
              <a:gd name="connsiteX30" fmla="*/ 9577033 w 12192000"/>
              <a:gd name="connsiteY30" fmla="*/ 922857 h 2237474"/>
              <a:gd name="connsiteX31" fmla="*/ 9544189 w 12192000"/>
              <a:gd name="connsiteY31" fmla="*/ 938966 h 2237474"/>
              <a:gd name="connsiteX32" fmla="*/ 9500499 w 12192000"/>
              <a:gd name="connsiteY32" fmla="*/ 954680 h 2237474"/>
              <a:gd name="connsiteX33" fmla="*/ 9428195 w 12192000"/>
              <a:gd name="connsiteY33" fmla="*/ 986225 h 2237474"/>
              <a:gd name="connsiteX34" fmla="*/ 9410017 w 12192000"/>
              <a:gd name="connsiteY34" fmla="*/ 993931 h 2237474"/>
              <a:gd name="connsiteX35" fmla="*/ 9392919 w 12192000"/>
              <a:gd name="connsiteY35" fmla="*/ 994656 h 2237474"/>
              <a:gd name="connsiteX36" fmla="*/ 9278619 w 12192000"/>
              <a:gd name="connsiteY36" fmla="*/ 1011878 h 2237474"/>
              <a:gd name="connsiteX37" fmla="*/ 9268019 w 12192000"/>
              <a:gd name="connsiteY37" fmla="*/ 1007442 h 2237474"/>
              <a:gd name="connsiteX38" fmla="*/ 9234662 w 12192000"/>
              <a:gd name="connsiteY38" fmla="*/ 1023056 h 2237474"/>
              <a:gd name="connsiteX39" fmla="*/ 9181033 w 12192000"/>
              <a:gd name="connsiteY39" fmla="*/ 1037921 h 2237474"/>
              <a:gd name="connsiteX40" fmla="*/ 9155969 w 12192000"/>
              <a:gd name="connsiteY40" fmla="*/ 1046804 h 2237474"/>
              <a:gd name="connsiteX41" fmla="*/ 9133985 w 12192000"/>
              <a:gd name="connsiteY41" fmla="*/ 1046450 h 2237474"/>
              <a:gd name="connsiteX42" fmla="*/ 9012987 w 12192000"/>
              <a:gd name="connsiteY42" fmla="*/ 1061986 h 2237474"/>
              <a:gd name="connsiteX43" fmla="*/ 8968445 w 12192000"/>
              <a:gd name="connsiteY43" fmla="*/ 1052169 h 2237474"/>
              <a:gd name="connsiteX44" fmla="*/ 8958984 w 12192000"/>
              <a:gd name="connsiteY44" fmla="*/ 1057212 h 2237474"/>
              <a:gd name="connsiteX45" fmla="*/ 8886001 w 12192000"/>
              <a:gd name="connsiteY45" fmla="*/ 1067468 h 2237474"/>
              <a:gd name="connsiteX46" fmla="*/ 8838610 w 12192000"/>
              <a:gd name="connsiteY46" fmla="*/ 1075091 h 2237474"/>
              <a:gd name="connsiteX47" fmla="*/ 8750383 w 12192000"/>
              <a:gd name="connsiteY47" fmla="*/ 1097387 h 2237474"/>
              <a:gd name="connsiteX48" fmla="*/ 8697365 w 12192000"/>
              <a:gd name="connsiteY48" fmla="*/ 1105869 h 2237474"/>
              <a:gd name="connsiteX49" fmla="*/ 8665605 w 12192000"/>
              <a:gd name="connsiteY49" fmla="*/ 1110791 h 2237474"/>
              <a:gd name="connsiteX50" fmla="*/ 8584946 w 12192000"/>
              <a:gd name="connsiteY50" fmla="*/ 1135226 h 2237474"/>
              <a:gd name="connsiteX51" fmla="*/ 8460755 w 12192000"/>
              <a:gd name="connsiteY51" fmla="*/ 1203427 h 2237474"/>
              <a:gd name="connsiteX52" fmla="*/ 8419755 w 12192000"/>
              <a:gd name="connsiteY52" fmla="*/ 1216260 h 2237474"/>
              <a:gd name="connsiteX53" fmla="*/ 8411626 w 12192000"/>
              <a:gd name="connsiteY53" fmla="*/ 1214397 h 2237474"/>
              <a:gd name="connsiteX54" fmla="*/ 8363469 w 12192000"/>
              <a:gd name="connsiteY54" fmla="*/ 1246658 h 2237474"/>
              <a:gd name="connsiteX55" fmla="*/ 8275497 w 12192000"/>
              <a:gd name="connsiteY55" fmla="*/ 1264396 h 2237474"/>
              <a:gd name="connsiteX56" fmla="*/ 8206287 w 12192000"/>
              <a:gd name="connsiteY56" fmla="*/ 1273060 h 2237474"/>
              <a:gd name="connsiteX57" fmla="*/ 8168705 w 12192000"/>
              <a:gd name="connsiteY57" fmla="*/ 1279956 h 2237474"/>
              <a:gd name="connsiteX58" fmla="*/ 8139997 w 12192000"/>
              <a:gd name="connsiteY58" fmla="*/ 1282713 h 2237474"/>
              <a:gd name="connsiteX59" fmla="*/ 8074238 w 12192000"/>
              <a:gd name="connsiteY59" fmla="*/ 1301895 h 2237474"/>
              <a:gd name="connsiteX60" fmla="*/ 7968292 w 12192000"/>
              <a:gd name="connsiteY60" fmla="*/ 1338779 h 2237474"/>
              <a:gd name="connsiteX61" fmla="*/ 7945122 w 12192000"/>
              <a:gd name="connsiteY61" fmla="*/ 1345477 h 2237474"/>
              <a:gd name="connsiteX62" fmla="*/ 7902328 w 12192000"/>
              <a:gd name="connsiteY62" fmla="*/ 1345865 h 2237474"/>
              <a:gd name="connsiteX63" fmla="*/ 7875879 w 12192000"/>
              <a:gd name="connsiteY63" fmla="*/ 1345646 h 2237474"/>
              <a:gd name="connsiteX64" fmla="*/ 7840612 w 12192000"/>
              <a:gd name="connsiteY64" fmla="*/ 1369373 h 2237474"/>
              <a:gd name="connsiteX65" fmla="*/ 7786819 w 12192000"/>
              <a:gd name="connsiteY65" fmla="*/ 1378970 h 2237474"/>
              <a:gd name="connsiteX66" fmla="*/ 7548172 w 12192000"/>
              <a:gd name="connsiteY66" fmla="*/ 1417460 h 2237474"/>
              <a:gd name="connsiteX67" fmla="*/ 7483437 w 12192000"/>
              <a:gd name="connsiteY67" fmla="*/ 1478152 h 2237474"/>
              <a:gd name="connsiteX68" fmla="*/ 7377870 w 12192000"/>
              <a:gd name="connsiteY68" fmla="*/ 1523319 h 2237474"/>
              <a:gd name="connsiteX69" fmla="*/ 7230737 w 12192000"/>
              <a:gd name="connsiteY69" fmla="*/ 1562633 h 2237474"/>
              <a:gd name="connsiteX70" fmla="*/ 7224458 w 12192000"/>
              <a:gd name="connsiteY70" fmla="*/ 1573008 h 2237474"/>
              <a:gd name="connsiteX71" fmla="*/ 7213486 w 12192000"/>
              <a:gd name="connsiteY71" fmla="*/ 1580987 h 2237474"/>
              <a:gd name="connsiteX72" fmla="*/ 7183121 w 12192000"/>
              <a:gd name="connsiteY72" fmla="*/ 1595162 h 2237474"/>
              <a:gd name="connsiteX73" fmla="*/ 7164601 w 12192000"/>
              <a:gd name="connsiteY73" fmla="*/ 1606490 h 2237474"/>
              <a:gd name="connsiteX74" fmla="*/ 7114651 w 12192000"/>
              <a:gd name="connsiteY74" fmla="*/ 1620959 h 2237474"/>
              <a:gd name="connsiteX75" fmla="*/ 7092727 w 12192000"/>
              <a:gd name="connsiteY75" fmla="*/ 1623628 h 2237474"/>
              <a:gd name="connsiteX76" fmla="*/ 7031309 w 12192000"/>
              <a:gd name="connsiteY76" fmla="*/ 1619451 h 2237474"/>
              <a:gd name="connsiteX77" fmla="*/ 6999084 w 12192000"/>
              <a:gd name="connsiteY77" fmla="*/ 1634317 h 2237474"/>
              <a:gd name="connsiteX78" fmla="*/ 6992107 w 12192000"/>
              <a:gd name="connsiteY78" fmla="*/ 1636860 h 2237474"/>
              <a:gd name="connsiteX79" fmla="*/ 6991765 w 12192000"/>
              <a:gd name="connsiteY79" fmla="*/ 1636725 h 2237474"/>
              <a:gd name="connsiteX80" fmla="*/ 6900177 w 12192000"/>
              <a:gd name="connsiteY80" fmla="*/ 1636016 h 2237474"/>
              <a:gd name="connsiteX81" fmla="*/ 6795372 w 12192000"/>
              <a:gd name="connsiteY81" fmla="*/ 1644845 h 2237474"/>
              <a:gd name="connsiteX82" fmla="*/ 6692251 w 12192000"/>
              <a:gd name="connsiteY82" fmla="*/ 1656357 h 2237474"/>
              <a:gd name="connsiteX83" fmla="*/ 6655235 w 12192000"/>
              <a:gd name="connsiteY83" fmla="*/ 1661869 h 2237474"/>
              <a:gd name="connsiteX84" fmla="*/ 6587857 w 12192000"/>
              <a:gd name="connsiteY84" fmla="*/ 1665769 h 2237474"/>
              <a:gd name="connsiteX85" fmla="*/ 6554894 w 12192000"/>
              <a:gd name="connsiteY85" fmla="*/ 1664428 h 2237474"/>
              <a:gd name="connsiteX86" fmla="*/ 6516595 w 12192000"/>
              <a:gd name="connsiteY86" fmla="*/ 1667475 h 2237474"/>
              <a:gd name="connsiteX87" fmla="*/ 6508541 w 12192000"/>
              <a:gd name="connsiteY87" fmla="*/ 1668757 h 2237474"/>
              <a:gd name="connsiteX88" fmla="*/ 6471012 w 12192000"/>
              <a:gd name="connsiteY88" fmla="*/ 1678604 h 2237474"/>
              <a:gd name="connsiteX89" fmla="*/ 6415265 w 12192000"/>
              <a:gd name="connsiteY89" fmla="*/ 1665317 h 2237474"/>
              <a:gd name="connsiteX90" fmla="*/ 6364035 w 12192000"/>
              <a:gd name="connsiteY90" fmla="*/ 1667683 h 2237474"/>
              <a:gd name="connsiteX91" fmla="*/ 6280959 w 12192000"/>
              <a:gd name="connsiteY91" fmla="*/ 1689329 h 2237474"/>
              <a:gd name="connsiteX92" fmla="*/ 6243319 w 12192000"/>
              <a:gd name="connsiteY92" fmla="*/ 1695560 h 2237474"/>
              <a:gd name="connsiteX93" fmla="*/ 6098321 w 12192000"/>
              <a:gd name="connsiteY93" fmla="*/ 1721646 h 2237474"/>
              <a:gd name="connsiteX94" fmla="*/ 5880652 w 12192000"/>
              <a:gd name="connsiteY94" fmla="*/ 1779643 h 2237474"/>
              <a:gd name="connsiteX95" fmla="*/ 5785959 w 12192000"/>
              <a:gd name="connsiteY95" fmla="*/ 1775307 h 2237474"/>
              <a:gd name="connsiteX96" fmla="*/ 5643534 w 12192000"/>
              <a:gd name="connsiteY96" fmla="*/ 1802919 h 2237474"/>
              <a:gd name="connsiteX97" fmla="*/ 5518799 w 12192000"/>
              <a:gd name="connsiteY97" fmla="*/ 1818312 h 2237474"/>
              <a:gd name="connsiteX98" fmla="*/ 5505014 w 12192000"/>
              <a:gd name="connsiteY98" fmla="*/ 1819259 h 2237474"/>
              <a:gd name="connsiteX99" fmla="*/ 5453307 w 12192000"/>
              <a:gd name="connsiteY99" fmla="*/ 1815450 h 2237474"/>
              <a:gd name="connsiteX100" fmla="*/ 5364192 w 12192000"/>
              <a:gd name="connsiteY100" fmla="*/ 1826074 h 2237474"/>
              <a:gd name="connsiteX101" fmla="*/ 5350380 w 12192000"/>
              <a:gd name="connsiteY101" fmla="*/ 1830891 h 2237474"/>
              <a:gd name="connsiteX102" fmla="*/ 5259633 w 12192000"/>
              <a:gd name="connsiteY102" fmla="*/ 1837160 h 2237474"/>
              <a:gd name="connsiteX103" fmla="*/ 5197513 w 12192000"/>
              <a:gd name="connsiteY103" fmla="*/ 1844718 h 2237474"/>
              <a:gd name="connsiteX104" fmla="*/ 5168852 w 12192000"/>
              <a:gd name="connsiteY104" fmla="*/ 1844846 h 2237474"/>
              <a:gd name="connsiteX105" fmla="*/ 5114927 w 12192000"/>
              <a:gd name="connsiteY105" fmla="*/ 1847827 h 2237474"/>
              <a:gd name="connsiteX106" fmla="*/ 5108970 w 12192000"/>
              <a:gd name="connsiteY106" fmla="*/ 1847935 h 2237474"/>
              <a:gd name="connsiteX107" fmla="*/ 5067961 w 12192000"/>
              <a:gd name="connsiteY107" fmla="*/ 1845917 h 2237474"/>
              <a:gd name="connsiteX108" fmla="*/ 5007075 w 12192000"/>
              <a:gd name="connsiteY108" fmla="*/ 1838626 h 2237474"/>
              <a:gd name="connsiteX109" fmla="*/ 4944087 w 12192000"/>
              <a:gd name="connsiteY109" fmla="*/ 1823332 h 2237474"/>
              <a:gd name="connsiteX110" fmla="*/ 4907662 w 12192000"/>
              <a:gd name="connsiteY110" fmla="*/ 1816900 h 2237474"/>
              <a:gd name="connsiteX111" fmla="*/ 4882386 w 12192000"/>
              <a:gd name="connsiteY111" fmla="*/ 1809844 h 2237474"/>
              <a:gd name="connsiteX112" fmla="*/ 4811440 w 12192000"/>
              <a:gd name="connsiteY112" fmla="*/ 1804655 h 2237474"/>
              <a:gd name="connsiteX113" fmla="*/ 4691075 w 12192000"/>
              <a:gd name="connsiteY113" fmla="*/ 1801389 h 2237474"/>
              <a:gd name="connsiteX114" fmla="*/ 4611738 w 12192000"/>
              <a:gd name="connsiteY114" fmla="*/ 1776964 h 2237474"/>
              <a:gd name="connsiteX115" fmla="*/ 4560070 w 12192000"/>
              <a:gd name="connsiteY115" fmla="*/ 1785640 h 2237474"/>
              <a:gd name="connsiteX116" fmla="*/ 4536503 w 12192000"/>
              <a:gd name="connsiteY116" fmla="*/ 1785334 h 2237474"/>
              <a:gd name="connsiteX117" fmla="*/ 4513724 w 12192000"/>
              <a:gd name="connsiteY117" fmla="*/ 1791996 h 2237474"/>
              <a:gd name="connsiteX118" fmla="*/ 4459810 w 12192000"/>
              <a:gd name="connsiteY118" fmla="*/ 1797886 h 2237474"/>
              <a:gd name="connsiteX119" fmla="*/ 4379064 w 12192000"/>
              <a:gd name="connsiteY119" fmla="*/ 1817177 h 2237474"/>
              <a:gd name="connsiteX120" fmla="*/ 4319209 w 12192000"/>
              <a:gd name="connsiteY120" fmla="*/ 1834833 h 2237474"/>
              <a:gd name="connsiteX121" fmla="*/ 4290981 w 12192000"/>
              <a:gd name="connsiteY121" fmla="*/ 1839677 h 2237474"/>
              <a:gd name="connsiteX122" fmla="*/ 4285792 w 12192000"/>
              <a:gd name="connsiteY122" fmla="*/ 1836231 h 2237474"/>
              <a:gd name="connsiteX123" fmla="*/ 4238372 w 12192000"/>
              <a:gd name="connsiteY123" fmla="*/ 1851480 h 2237474"/>
              <a:gd name="connsiteX124" fmla="*/ 4232517 w 12192000"/>
              <a:gd name="connsiteY124" fmla="*/ 1852567 h 2237474"/>
              <a:gd name="connsiteX125" fmla="*/ 4191732 w 12192000"/>
              <a:gd name="connsiteY125" fmla="*/ 1857328 h 2237474"/>
              <a:gd name="connsiteX126" fmla="*/ 4065532 w 12192000"/>
              <a:gd name="connsiteY126" fmla="*/ 1855477 h 2237474"/>
              <a:gd name="connsiteX127" fmla="*/ 4028460 w 12192000"/>
              <a:gd name="connsiteY127" fmla="*/ 1855137 h 2237474"/>
              <a:gd name="connsiteX128" fmla="*/ 4002267 w 12192000"/>
              <a:gd name="connsiteY128" fmla="*/ 1852352 h 2237474"/>
              <a:gd name="connsiteX129" fmla="*/ 3931396 w 12192000"/>
              <a:gd name="connsiteY129" fmla="*/ 1858915 h 2237474"/>
              <a:gd name="connsiteX130" fmla="*/ 3812162 w 12192000"/>
              <a:gd name="connsiteY130" fmla="*/ 1875501 h 2237474"/>
              <a:gd name="connsiteX131" fmla="*/ 3729530 w 12192000"/>
              <a:gd name="connsiteY131" fmla="*/ 1864513 h 2237474"/>
              <a:gd name="connsiteX132" fmla="*/ 3680177 w 12192000"/>
              <a:gd name="connsiteY132" fmla="*/ 1881552 h 2237474"/>
              <a:gd name="connsiteX133" fmla="*/ 3567259 w 12192000"/>
              <a:gd name="connsiteY133" fmla="*/ 1893482 h 2237474"/>
              <a:gd name="connsiteX134" fmla="*/ 3405770 w 12192000"/>
              <a:gd name="connsiteY134" fmla="*/ 1904591 h 2237474"/>
              <a:gd name="connsiteX135" fmla="*/ 3280097 w 12192000"/>
              <a:gd name="connsiteY135" fmla="*/ 1919610 h 2237474"/>
              <a:gd name="connsiteX136" fmla="*/ 3123424 w 12192000"/>
              <a:gd name="connsiteY136" fmla="*/ 1952930 h 2237474"/>
              <a:gd name="connsiteX137" fmla="*/ 3009910 w 12192000"/>
              <a:gd name="connsiteY137" fmla="*/ 1957866 h 2237474"/>
              <a:gd name="connsiteX138" fmla="*/ 2995934 w 12192000"/>
              <a:gd name="connsiteY138" fmla="*/ 1967085 h 2237474"/>
              <a:gd name="connsiteX139" fmla="*/ 2980071 w 12192000"/>
              <a:gd name="connsiteY139" fmla="*/ 1972988 h 2237474"/>
              <a:gd name="connsiteX140" fmla="*/ 2978094 w 12192000"/>
              <a:gd name="connsiteY140" fmla="*/ 1972369 h 2237474"/>
              <a:gd name="connsiteX141" fmla="*/ 2942858 w 12192000"/>
              <a:gd name="connsiteY141" fmla="*/ 1981367 h 2237474"/>
              <a:gd name="connsiteX142" fmla="*/ 2875436 w 12192000"/>
              <a:gd name="connsiteY142" fmla="*/ 1996977 h 2237474"/>
              <a:gd name="connsiteX143" fmla="*/ 2874892 w 12192000"/>
              <a:gd name="connsiteY143" fmla="*/ 1996085 h 2237474"/>
              <a:gd name="connsiteX144" fmla="*/ 2864145 w 12192000"/>
              <a:gd name="connsiteY144" fmla="*/ 1994061 h 2237474"/>
              <a:gd name="connsiteX145" fmla="*/ 2843662 w 12192000"/>
              <a:gd name="connsiteY145" fmla="*/ 1992498 h 2237474"/>
              <a:gd name="connsiteX146" fmla="*/ 2796128 w 12192000"/>
              <a:gd name="connsiteY146" fmla="*/ 1976403 h 2237474"/>
              <a:gd name="connsiteX147" fmla="*/ 2756784 w 12192000"/>
              <a:gd name="connsiteY147" fmla="*/ 1985116 h 2237474"/>
              <a:gd name="connsiteX148" fmla="*/ 2748833 w 12192000"/>
              <a:gd name="connsiteY148" fmla="*/ 1986323 h 2237474"/>
              <a:gd name="connsiteX149" fmla="*/ 2748661 w 12192000"/>
              <a:gd name="connsiteY149" fmla="*/ 1986122 h 2237474"/>
              <a:gd name="connsiteX150" fmla="*/ 2740251 w 12192000"/>
              <a:gd name="connsiteY150" fmla="*/ 1986946 h 2237474"/>
              <a:gd name="connsiteX151" fmla="*/ 2718916 w 12192000"/>
              <a:gd name="connsiteY151" fmla="*/ 1990867 h 2237474"/>
              <a:gd name="connsiteX152" fmla="*/ 2713522 w 12192000"/>
              <a:gd name="connsiteY152" fmla="*/ 1990173 h 2237474"/>
              <a:gd name="connsiteX153" fmla="*/ 2680597 w 12192000"/>
              <a:gd name="connsiteY153" fmla="*/ 1984996 h 2237474"/>
              <a:gd name="connsiteX154" fmla="*/ 2578178 w 12192000"/>
              <a:gd name="connsiteY154" fmla="*/ 1990531 h 2237474"/>
              <a:gd name="connsiteX155" fmla="*/ 2476147 w 12192000"/>
              <a:gd name="connsiteY155" fmla="*/ 1998305 h 2237474"/>
              <a:gd name="connsiteX156" fmla="*/ 2373568 w 12192000"/>
              <a:gd name="connsiteY156" fmla="*/ 2003219 h 2237474"/>
              <a:gd name="connsiteX157" fmla="*/ 2321399 w 12192000"/>
              <a:gd name="connsiteY157" fmla="*/ 1989467 h 2237474"/>
              <a:gd name="connsiteX158" fmla="*/ 2315525 w 12192000"/>
              <a:gd name="connsiteY158" fmla="*/ 1989708 h 2237474"/>
              <a:gd name="connsiteX159" fmla="*/ 2300792 w 12192000"/>
              <a:gd name="connsiteY159" fmla="*/ 1994290 h 2237474"/>
              <a:gd name="connsiteX160" fmla="*/ 2295469 w 12192000"/>
              <a:gd name="connsiteY160" fmla="*/ 1996659 h 2237474"/>
              <a:gd name="connsiteX161" fmla="*/ 2287219 w 12192000"/>
              <a:gd name="connsiteY161" fmla="*/ 1998750 h 2237474"/>
              <a:gd name="connsiteX162" fmla="*/ 2286948 w 12192000"/>
              <a:gd name="connsiteY162" fmla="*/ 1998596 h 2237474"/>
              <a:gd name="connsiteX163" fmla="*/ 2243069 w 12192000"/>
              <a:gd name="connsiteY163" fmla="*/ 2015111 h 2237474"/>
              <a:gd name="connsiteX164" fmla="*/ 2186609 w 12192000"/>
              <a:gd name="connsiteY164" fmla="*/ 2008263 h 2237474"/>
              <a:gd name="connsiteX165" fmla="*/ 2164831 w 12192000"/>
              <a:gd name="connsiteY165" fmla="*/ 2010143 h 2237474"/>
              <a:gd name="connsiteX166" fmla="*/ 2152836 w 12192000"/>
              <a:gd name="connsiteY166" fmla="*/ 2010048 h 2237474"/>
              <a:gd name="connsiteX167" fmla="*/ 2117102 w 12192000"/>
              <a:gd name="connsiteY167" fmla="*/ 2023004 h 2237474"/>
              <a:gd name="connsiteX168" fmla="*/ 2111935 w 12192000"/>
              <a:gd name="connsiteY168" fmla="*/ 2023163 h 2237474"/>
              <a:gd name="connsiteX169" fmla="*/ 2089991 w 12192000"/>
              <a:gd name="connsiteY169" fmla="*/ 2034193 h 2237474"/>
              <a:gd name="connsiteX170" fmla="*/ 2058061 w 12192000"/>
              <a:gd name="connsiteY170" fmla="*/ 2047942 h 2237474"/>
              <a:gd name="connsiteX171" fmla="*/ 2055737 w 12192000"/>
              <a:gd name="connsiteY171" fmla="*/ 2047704 h 2237474"/>
              <a:gd name="connsiteX172" fmla="*/ 2042244 w 12192000"/>
              <a:gd name="connsiteY172" fmla="*/ 2055560 h 2237474"/>
              <a:gd name="connsiteX173" fmla="*/ 1976224 w 12192000"/>
              <a:gd name="connsiteY173" fmla="*/ 2074257 h 2237474"/>
              <a:gd name="connsiteX174" fmla="*/ 1877728 w 12192000"/>
              <a:gd name="connsiteY174" fmla="*/ 2101004 h 2237474"/>
              <a:gd name="connsiteX175" fmla="*/ 1759056 w 12192000"/>
              <a:gd name="connsiteY175" fmla="*/ 2125608 h 2237474"/>
              <a:gd name="connsiteX176" fmla="*/ 1637948 w 12192000"/>
              <a:gd name="connsiteY176" fmla="*/ 2172597 h 2237474"/>
              <a:gd name="connsiteX177" fmla="*/ 1434549 w 12192000"/>
              <a:gd name="connsiteY177" fmla="*/ 2234522 h 2237474"/>
              <a:gd name="connsiteX178" fmla="*/ 1398481 w 12192000"/>
              <a:gd name="connsiteY178" fmla="*/ 2237074 h 2237474"/>
              <a:gd name="connsiteX179" fmla="*/ 1398407 w 12192000"/>
              <a:gd name="connsiteY179" fmla="*/ 2237095 h 2237474"/>
              <a:gd name="connsiteX180" fmla="*/ 1370962 w 12192000"/>
              <a:gd name="connsiteY180" fmla="*/ 2237474 h 2237474"/>
              <a:gd name="connsiteX181" fmla="*/ 1356367 w 12192000"/>
              <a:gd name="connsiteY181" fmla="*/ 2235089 h 2237474"/>
              <a:gd name="connsiteX182" fmla="*/ 1324828 w 12192000"/>
              <a:gd name="connsiteY182" fmla="*/ 2231968 h 2237474"/>
              <a:gd name="connsiteX183" fmla="*/ 1297744 w 12192000"/>
              <a:gd name="connsiteY183" fmla="*/ 2235849 h 2237474"/>
              <a:gd name="connsiteX184" fmla="*/ 1286236 w 12192000"/>
              <a:gd name="connsiteY184" fmla="*/ 2233135 h 2237474"/>
              <a:gd name="connsiteX185" fmla="*/ 1283504 w 12192000"/>
              <a:gd name="connsiteY185" fmla="*/ 2233797 h 2237474"/>
              <a:gd name="connsiteX186" fmla="*/ 1279765 w 12192000"/>
              <a:gd name="connsiteY186" fmla="*/ 2229639 h 2237474"/>
              <a:gd name="connsiteX187" fmla="*/ 1195347 w 12192000"/>
              <a:gd name="connsiteY187" fmla="*/ 2212354 h 2237474"/>
              <a:gd name="connsiteX188" fmla="*/ 970251 w 12192000"/>
              <a:gd name="connsiteY188" fmla="*/ 2221029 h 2237474"/>
              <a:gd name="connsiteX189" fmla="*/ 812914 w 12192000"/>
              <a:gd name="connsiteY189" fmla="*/ 2202752 h 2237474"/>
              <a:gd name="connsiteX190" fmla="*/ 800195 w 12192000"/>
              <a:gd name="connsiteY190" fmla="*/ 2209407 h 2237474"/>
              <a:gd name="connsiteX191" fmla="*/ 784978 w 12192000"/>
              <a:gd name="connsiteY191" fmla="*/ 2212360 h 2237474"/>
              <a:gd name="connsiteX192" fmla="*/ 681987 w 12192000"/>
              <a:gd name="connsiteY192" fmla="*/ 2216757 h 2237474"/>
              <a:gd name="connsiteX193" fmla="*/ 669923 w 12192000"/>
              <a:gd name="connsiteY193" fmla="*/ 2211682 h 2237474"/>
              <a:gd name="connsiteX194" fmla="*/ 648680 w 12192000"/>
              <a:gd name="connsiteY194" fmla="*/ 2206229 h 2237474"/>
              <a:gd name="connsiteX195" fmla="*/ 597225 w 12192000"/>
              <a:gd name="connsiteY195" fmla="*/ 2180999 h 2237474"/>
              <a:gd name="connsiteX196" fmla="*/ 558449 w 12192000"/>
              <a:gd name="connsiteY196" fmla="*/ 2182346 h 2237474"/>
              <a:gd name="connsiteX197" fmla="*/ 550517 w 12192000"/>
              <a:gd name="connsiteY197" fmla="*/ 2182060 h 2237474"/>
              <a:gd name="connsiteX198" fmla="*/ 550309 w 12192000"/>
              <a:gd name="connsiteY198" fmla="*/ 2181825 h 2237474"/>
              <a:gd name="connsiteX199" fmla="*/ 541836 w 12192000"/>
              <a:gd name="connsiteY199" fmla="*/ 2181063 h 2237474"/>
              <a:gd name="connsiteX200" fmla="*/ 536057 w 12192000"/>
              <a:gd name="connsiteY200" fmla="*/ 2181537 h 2237474"/>
              <a:gd name="connsiteX201" fmla="*/ 520671 w 12192000"/>
              <a:gd name="connsiteY201" fmla="*/ 2180980 h 2237474"/>
              <a:gd name="connsiteX202" fmla="*/ 515024 w 12192000"/>
              <a:gd name="connsiteY202" fmla="*/ 2179258 h 2237474"/>
              <a:gd name="connsiteX203" fmla="*/ 512278 w 12192000"/>
              <a:gd name="connsiteY203" fmla="*/ 2176369 h 2237474"/>
              <a:gd name="connsiteX204" fmla="*/ 480419 w 12192000"/>
              <a:gd name="connsiteY204" fmla="*/ 2167807 h 2237474"/>
              <a:gd name="connsiteX205" fmla="*/ 413835 w 12192000"/>
              <a:gd name="connsiteY205" fmla="*/ 2156783 h 2237474"/>
              <a:gd name="connsiteX206" fmla="*/ 376513 w 12192000"/>
              <a:gd name="connsiteY206" fmla="*/ 2154014 h 2237474"/>
              <a:gd name="connsiteX207" fmla="*/ 273386 w 12192000"/>
              <a:gd name="connsiteY207" fmla="*/ 2142551 h 2237474"/>
              <a:gd name="connsiteX208" fmla="*/ 169207 w 12192000"/>
              <a:gd name="connsiteY208" fmla="*/ 2128100 h 2237474"/>
              <a:gd name="connsiteX209" fmla="*/ 93149 w 12192000"/>
              <a:gd name="connsiteY209" fmla="*/ 2105324 h 2237474"/>
              <a:gd name="connsiteX210" fmla="*/ 88109 w 12192000"/>
              <a:gd name="connsiteY210" fmla="*/ 2106704 h 2237474"/>
              <a:gd name="connsiteX211" fmla="*/ 80022 w 12192000"/>
              <a:gd name="connsiteY211" fmla="*/ 2107254 h 2237474"/>
              <a:gd name="connsiteX212" fmla="*/ 79717 w 12192000"/>
              <a:gd name="connsiteY212" fmla="*/ 2107046 h 2237474"/>
              <a:gd name="connsiteX213" fmla="*/ 72352 w 12192000"/>
              <a:gd name="connsiteY213" fmla="*/ 2107991 h 2237474"/>
              <a:gd name="connsiteX214" fmla="*/ 37645 w 12192000"/>
              <a:gd name="connsiteY214" fmla="*/ 2115401 h 2237474"/>
              <a:gd name="connsiteX215" fmla="*/ 4572 w 12192000"/>
              <a:gd name="connsiteY215" fmla="*/ 2111091 h 2237474"/>
              <a:gd name="connsiteX216" fmla="*/ 0 w 12192000"/>
              <a:gd name="connsiteY216" fmla="*/ 2110468 h 2237474"/>
              <a:gd name="connsiteX217" fmla="*/ 0 w 12192000"/>
              <a:gd name="connsiteY21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092727 w 12192000"/>
              <a:gd name="connsiteY72" fmla="*/ 1623628 h 2237474"/>
              <a:gd name="connsiteX73" fmla="*/ 7031309 w 12192000"/>
              <a:gd name="connsiteY73" fmla="*/ 1619451 h 2237474"/>
              <a:gd name="connsiteX74" fmla="*/ 6999084 w 12192000"/>
              <a:gd name="connsiteY74" fmla="*/ 1634317 h 2237474"/>
              <a:gd name="connsiteX75" fmla="*/ 6992107 w 12192000"/>
              <a:gd name="connsiteY75" fmla="*/ 1636860 h 2237474"/>
              <a:gd name="connsiteX76" fmla="*/ 6991765 w 12192000"/>
              <a:gd name="connsiteY76" fmla="*/ 1636725 h 2237474"/>
              <a:gd name="connsiteX77" fmla="*/ 6900177 w 12192000"/>
              <a:gd name="connsiteY77" fmla="*/ 1636016 h 2237474"/>
              <a:gd name="connsiteX78" fmla="*/ 6795372 w 12192000"/>
              <a:gd name="connsiteY78" fmla="*/ 1644845 h 2237474"/>
              <a:gd name="connsiteX79" fmla="*/ 6692251 w 12192000"/>
              <a:gd name="connsiteY79" fmla="*/ 1656357 h 2237474"/>
              <a:gd name="connsiteX80" fmla="*/ 6655235 w 12192000"/>
              <a:gd name="connsiteY80" fmla="*/ 1661869 h 2237474"/>
              <a:gd name="connsiteX81" fmla="*/ 6587857 w 12192000"/>
              <a:gd name="connsiteY81" fmla="*/ 1665769 h 2237474"/>
              <a:gd name="connsiteX82" fmla="*/ 6554894 w 12192000"/>
              <a:gd name="connsiteY82" fmla="*/ 1664428 h 2237474"/>
              <a:gd name="connsiteX83" fmla="*/ 6516595 w 12192000"/>
              <a:gd name="connsiteY83" fmla="*/ 1667475 h 2237474"/>
              <a:gd name="connsiteX84" fmla="*/ 6508541 w 12192000"/>
              <a:gd name="connsiteY84" fmla="*/ 1668757 h 2237474"/>
              <a:gd name="connsiteX85" fmla="*/ 6471012 w 12192000"/>
              <a:gd name="connsiteY85" fmla="*/ 1678604 h 2237474"/>
              <a:gd name="connsiteX86" fmla="*/ 6415265 w 12192000"/>
              <a:gd name="connsiteY86" fmla="*/ 1665317 h 2237474"/>
              <a:gd name="connsiteX87" fmla="*/ 6364035 w 12192000"/>
              <a:gd name="connsiteY87" fmla="*/ 1667683 h 2237474"/>
              <a:gd name="connsiteX88" fmla="*/ 6280959 w 12192000"/>
              <a:gd name="connsiteY88" fmla="*/ 1689329 h 2237474"/>
              <a:gd name="connsiteX89" fmla="*/ 6243319 w 12192000"/>
              <a:gd name="connsiteY89" fmla="*/ 1695560 h 2237474"/>
              <a:gd name="connsiteX90" fmla="*/ 6098321 w 12192000"/>
              <a:gd name="connsiteY90" fmla="*/ 1721646 h 2237474"/>
              <a:gd name="connsiteX91" fmla="*/ 5880652 w 12192000"/>
              <a:gd name="connsiteY91" fmla="*/ 1779643 h 2237474"/>
              <a:gd name="connsiteX92" fmla="*/ 5785959 w 12192000"/>
              <a:gd name="connsiteY92" fmla="*/ 1775307 h 2237474"/>
              <a:gd name="connsiteX93" fmla="*/ 5643534 w 12192000"/>
              <a:gd name="connsiteY93" fmla="*/ 1802919 h 2237474"/>
              <a:gd name="connsiteX94" fmla="*/ 5518799 w 12192000"/>
              <a:gd name="connsiteY94" fmla="*/ 1818312 h 2237474"/>
              <a:gd name="connsiteX95" fmla="*/ 5505014 w 12192000"/>
              <a:gd name="connsiteY95" fmla="*/ 1819259 h 2237474"/>
              <a:gd name="connsiteX96" fmla="*/ 5453307 w 12192000"/>
              <a:gd name="connsiteY96" fmla="*/ 1815450 h 2237474"/>
              <a:gd name="connsiteX97" fmla="*/ 5364192 w 12192000"/>
              <a:gd name="connsiteY97" fmla="*/ 1826074 h 2237474"/>
              <a:gd name="connsiteX98" fmla="*/ 5350380 w 12192000"/>
              <a:gd name="connsiteY98" fmla="*/ 1830891 h 2237474"/>
              <a:gd name="connsiteX99" fmla="*/ 5259633 w 12192000"/>
              <a:gd name="connsiteY99" fmla="*/ 1837160 h 2237474"/>
              <a:gd name="connsiteX100" fmla="*/ 5197513 w 12192000"/>
              <a:gd name="connsiteY100" fmla="*/ 1844718 h 2237474"/>
              <a:gd name="connsiteX101" fmla="*/ 5168852 w 12192000"/>
              <a:gd name="connsiteY101" fmla="*/ 1844846 h 2237474"/>
              <a:gd name="connsiteX102" fmla="*/ 5114927 w 12192000"/>
              <a:gd name="connsiteY102" fmla="*/ 1847827 h 2237474"/>
              <a:gd name="connsiteX103" fmla="*/ 5108970 w 12192000"/>
              <a:gd name="connsiteY103" fmla="*/ 1847935 h 2237474"/>
              <a:gd name="connsiteX104" fmla="*/ 5067961 w 12192000"/>
              <a:gd name="connsiteY104" fmla="*/ 1845917 h 2237474"/>
              <a:gd name="connsiteX105" fmla="*/ 5007075 w 12192000"/>
              <a:gd name="connsiteY105" fmla="*/ 1838626 h 2237474"/>
              <a:gd name="connsiteX106" fmla="*/ 4944087 w 12192000"/>
              <a:gd name="connsiteY106" fmla="*/ 1823332 h 2237474"/>
              <a:gd name="connsiteX107" fmla="*/ 4907662 w 12192000"/>
              <a:gd name="connsiteY107" fmla="*/ 1816900 h 2237474"/>
              <a:gd name="connsiteX108" fmla="*/ 4882386 w 12192000"/>
              <a:gd name="connsiteY108" fmla="*/ 1809844 h 2237474"/>
              <a:gd name="connsiteX109" fmla="*/ 4811440 w 12192000"/>
              <a:gd name="connsiteY109" fmla="*/ 1804655 h 2237474"/>
              <a:gd name="connsiteX110" fmla="*/ 4691075 w 12192000"/>
              <a:gd name="connsiteY110" fmla="*/ 1801389 h 2237474"/>
              <a:gd name="connsiteX111" fmla="*/ 4611738 w 12192000"/>
              <a:gd name="connsiteY111" fmla="*/ 1776964 h 2237474"/>
              <a:gd name="connsiteX112" fmla="*/ 4560070 w 12192000"/>
              <a:gd name="connsiteY112" fmla="*/ 1785640 h 2237474"/>
              <a:gd name="connsiteX113" fmla="*/ 4536503 w 12192000"/>
              <a:gd name="connsiteY113" fmla="*/ 1785334 h 2237474"/>
              <a:gd name="connsiteX114" fmla="*/ 4513724 w 12192000"/>
              <a:gd name="connsiteY114" fmla="*/ 1791996 h 2237474"/>
              <a:gd name="connsiteX115" fmla="*/ 4459810 w 12192000"/>
              <a:gd name="connsiteY115" fmla="*/ 1797886 h 2237474"/>
              <a:gd name="connsiteX116" fmla="*/ 4379064 w 12192000"/>
              <a:gd name="connsiteY116" fmla="*/ 1817177 h 2237474"/>
              <a:gd name="connsiteX117" fmla="*/ 4319209 w 12192000"/>
              <a:gd name="connsiteY117" fmla="*/ 1834833 h 2237474"/>
              <a:gd name="connsiteX118" fmla="*/ 4290981 w 12192000"/>
              <a:gd name="connsiteY118" fmla="*/ 1839677 h 2237474"/>
              <a:gd name="connsiteX119" fmla="*/ 4285792 w 12192000"/>
              <a:gd name="connsiteY119" fmla="*/ 1836231 h 2237474"/>
              <a:gd name="connsiteX120" fmla="*/ 4238372 w 12192000"/>
              <a:gd name="connsiteY120" fmla="*/ 1851480 h 2237474"/>
              <a:gd name="connsiteX121" fmla="*/ 4232517 w 12192000"/>
              <a:gd name="connsiteY121" fmla="*/ 1852567 h 2237474"/>
              <a:gd name="connsiteX122" fmla="*/ 4191732 w 12192000"/>
              <a:gd name="connsiteY122" fmla="*/ 1857328 h 2237474"/>
              <a:gd name="connsiteX123" fmla="*/ 4065532 w 12192000"/>
              <a:gd name="connsiteY123" fmla="*/ 1855477 h 2237474"/>
              <a:gd name="connsiteX124" fmla="*/ 4028460 w 12192000"/>
              <a:gd name="connsiteY124" fmla="*/ 1855137 h 2237474"/>
              <a:gd name="connsiteX125" fmla="*/ 4002267 w 12192000"/>
              <a:gd name="connsiteY125" fmla="*/ 1852352 h 2237474"/>
              <a:gd name="connsiteX126" fmla="*/ 3931396 w 12192000"/>
              <a:gd name="connsiteY126" fmla="*/ 1858915 h 2237474"/>
              <a:gd name="connsiteX127" fmla="*/ 3812162 w 12192000"/>
              <a:gd name="connsiteY127" fmla="*/ 1875501 h 2237474"/>
              <a:gd name="connsiteX128" fmla="*/ 3729530 w 12192000"/>
              <a:gd name="connsiteY128" fmla="*/ 1864513 h 2237474"/>
              <a:gd name="connsiteX129" fmla="*/ 3680177 w 12192000"/>
              <a:gd name="connsiteY129" fmla="*/ 1881552 h 2237474"/>
              <a:gd name="connsiteX130" fmla="*/ 3567259 w 12192000"/>
              <a:gd name="connsiteY130" fmla="*/ 1893482 h 2237474"/>
              <a:gd name="connsiteX131" fmla="*/ 3405770 w 12192000"/>
              <a:gd name="connsiteY131" fmla="*/ 1904591 h 2237474"/>
              <a:gd name="connsiteX132" fmla="*/ 3280097 w 12192000"/>
              <a:gd name="connsiteY132" fmla="*/ 1919610 h 2237474"/>
              <a:gd name="connsiteX133" fmla="*/ 3123424 w 12192000"/>
              <a:gd name="connsiteY133" fmla="*/ 1952930 h 2237474"/>
              <a:gd name="connsiteX134" fmla="*/ 3009910 w 12192000"/>
              <a:gd name="connsiteY134" fmla="*/ 1957866 h 2237474"/>
              <a:gd name="connsiteX135" fmla="*/ 2995934 w 12192000"/>
              <a:gd name="connsiteY135" fmla="*/ 1967085 h 2237474"/>
              <a:gd name="connsiteX136" fmla="*/ 2980071 w 12192000"/>
              <a:gd name="connsiteY136" fmla="*/ 1972988 h 2237474"/>
              <a:gd name="connsiteX137" fmla="*/ 2978094 w 12192000"/>
              <a:gd name="connsiteY137" fmla="*/ 1972369 h 2237474"/>
              <a:gd name="connsiteX138" fmla="*/ 2942858 w 12192000"/>
              <a:gd name="connsiteY138" fmla="*/ 1981367 h 2237474"/>
              <a:gd name="connsiteX139" fmla="*/ 2875436 w 12192000"/>
              <a:gd name="connsiteY139" fmla="*/ 1996977 h 2237474"/>
              <a:gd name="connsiteX140" fmla="*/ 2874892 w 12192000"/>
              <a:gd name="connsiteY140" fmla="*/ 1996085 h 2237474"/>
              <a:gd name="connsiteX141" fmla="*/ 2864145 w 12192000"/>
              <a:gd name="connsiteY141" fmla="*/ 1994061 h 2237474"/>
              <a:gd name="connsiteX142" fmla="*/ 2843662 w 12192000"/>
              <a:gd name="connsiteY142" fmla="*/ 1992498 h 2237474"/>
              <a:gd name="connsiteX143" fmla="*/ 2796128 w 12192000"/>
              <a:gd name="connsiteY143" fmla="*/ 1976403 h 2237474"/>
              <a:gd name="connsiteX144" fmla="*/ 2756784 w 12192000"/>
              <a:gd name="connsiteY144" fmla="*/ 1985116 h 2237474"/>
              <a:gd name="connsiteX145" fmla="*/ 2748833 w 12192000"/>
              <a:gd name="connsiteY145" fmla="*/ 1986323 h 2237474"/>
              <a:gd name="connsiteX146" fmla="*/ 2748661 w 12192000"/>
              <a:gd name="connsiteY146" fmla="*/ 1986122 h 2237474"/>
              <a:gd name="connsiteX147" fmla="*/ 2740251 w 12192000"/>
              <a:gd name="connsiteY147" fmla="*/ 1986946 h 2237474"/>
              <a:gd name="connsiteX148" fmla="*/ 2718916 w 12192000"/>
              <a:gd name="connsiteY148" fmla="*/ 1990867 h 2237474"/>
              <a:gd name="connsiteX149" fmla="*/ 2713522 w 12192000"/>
              <a:gd name="connsiteY149" fmla="*/ 1990173 h 2237474"/>
              <a:gd name="connsiteX150" fmla="*/ 2680597 w 12192000"/>
              <a:gd name="connsiteY150" fmla="*/ 1984996 h 2237474"/>
              <a:gd name="connsiteX151" fmla="*/ 2578178 w 12192000"/>
              <a:gd name="connsiteY151" fmla="*/ 1990531 h 2237474"/>
              <a:gd name="connsiteX152" fmla="*/ 2476147 w 12192000"/>
              <a:gd name="connsiteY152" fmla="*/ 1998305 h 2237474"/>
              <a:gd name="connsiteX153" fmla="*/ 2373568 w 12192000"/>
              <a:gd name="connsiteY153" fmla="*/ 2003219 h 2237474"/>
              <a:gd name="connsiteX154" fmla="*/ 2321399 w 12192000"/>
              <a:gd name="connsiteY154" fmla="*/ 1989467 h 2237474"/>
              <a:gd name="connsiteX155" fmla="*/ 2315525 w 12192000"/>
              <a:gd name="connsiteY155" fmla="*/ 1989708 h 2237474"/>
              <a:gd name="connsiteX156" fmla="*/ 2300792 w 12192000"/>
              <a:gd name="connsiteY156" fmla="*/ 1994290 h 2237474"/>
              <a:gd name="connsiteX157" fmla="*/ 2295469 w 12192000"/>
              <a:gd name="connsiteY157" fmla="*/ 1996659 h 2237474"/>
              <a:gd name="connsiteX158" fmla="*/ 2287219 w 12192000"/>
              <a:gd name="connsiteY158" fmla="*/ 1998750 h 2237474"/>
              <a:gd name="connsiteX159" fmla="*/ 2286948 w 12192000"/>
              <a:gd name="connsiteY159" fmla="*/ 1998596 h 2237474"/>
              <a:gd name="connsiteX160" fmla="*/ 2243069 w 12192000"/>
              <a:gd name="connsiteY160" fmla="*/ 2015111 h 2237474"/>
              <a:gd name="connsiteX161" fmla="*/ 2186609 w 12192000"/>
              <a:gd name="connsiteY161" fmla="*/ 2008263 h 2237474"/>
              <a:gd name="connsiteX162" fmla="*/ 2164831 w 12192000"/>
              <a:gd name="connsiteY162" fmla="*/ 2010143 h 2237474"/>
              <a:gd name="connsiteX163" fmla="*/ 2152836 w 12192000"/>
              <a:gd name="connsiteY163" fmla="*/ 2010048 h 2237474"/>
              <a:gd name="connsiteX164" fmla="*/ 2117102 w 12192000"/>
              <a:gd name="connsiteY164" fmla="*/ 2023004 h 2237474"/>
              <a:gd name="connsiteX165" fmla="*/ 2111935 w 12192000"/>
              <a:gd name="connsiteY165" fmla="*/ 2023163 h 2237474"/>
              <a:gd name="connsiteX166" fmla="*/ 2089991 w 12192000"/>
              <a:gd name="connsiteY166" fmla="*/ 2034193 h 2237474"/>
              <a:gd name="connsiteX167" fmla="*/ 2058061 w 12192000"/>
              <a:gd name="connsiteY167" fmla="*/ 2047942 h 2237474"/>
              <a:gd name="connsiteX168" fmla="*/ 2055737 w 12192000"/>
              <a:gd name="connsiteY168" fmla="*/ 2047704 h 2237474"/>
              <a:gd name="connsiteX169" fmla="*/ 2042244 w 12192000"/>
              <a:gd name="connsiteY169" fmla="*/ 2055560 h 2237474"/>
              <a:gd name="connsiteX170" fmla="*/ 1976224 w 12192000"/>
              <a:gd name="connsiteY170" fmla="*/ 2074257 h 2237474"/>
              <a:gd name="connsiteX171" fmla="*/ 1877728 w 12192000"/>
              <a:gd name="connsiteY171" fmla="*/ 2101004 h 2237474"/>
              <a:gd name="connsiteX172" fmla="*/ 1759056 w 12192000"/>
              <a:gd name="connsiteY172" fmla="*/ 2125608 h 2237474"/>
              <a:gd name="connsiteX173" fmla="*/ 1637948 w 12192000"/>
              <a:gd name="connsiteY173" fmla="*/ 2172597 h 2237474"/>
              <a:gd name="connsiteX174" fmla="*/ 1434549 w 12192000"/>
              <a:gd name="connsiteY174" fmla="*/ 2234522 h 2237474"/>
              <a:gd name="connsiteX175" fmla="*/ 1398481 w 12192000"/>
              <a:gd name="connsiteY175" fmla="*/ 2237074 h 2237474"/>
              <a:gd name="connsiteX176" fmla="*/ 1398407 w 12192000"/>
              <a:gd name="connsiteY176" fmla="*/ 2237095 h 2237474"/>
              <a:gd name="connsiteX177" fmla="*/ 1370962 w 12192000"/>
              <a:gd name="connsiteY177" fmla="*/ 2237474 h 2237474"/>
              <a:gd name="connsiteX178" fmla="*/ 1356367 w 12192000"/>
              <a:gd name="connsiteY178" fmla="*/ 2235089 h 2237474"/>
              <a:gd name="connsiteX179" fmla="*/ 1324828 w 12192000"/>
              <a:gd name="connsiteY179" fmla="*/ 2231968 h 2237474"/>
              <a:gd name="connsiteX180" fmla="*/ 1297744 w 12192000"/>
              <a:gd name="connsiteY180" fmla="*/ 2235849 h 2237474"/>
              <a:gd name="connsiteX181" fmla="*/ 1286236 w 12192000"/>
              <a:gd name="connsiteY181" fmla="*/ 2233135 h 2237474"/>
              <a:gd name="connsiteX182" fmla="*/ 1283504 w 12192000"/>
              <a:gd name="connsiteY182" fmla="*/ 2233797 h 2237474"/>
              <a:gd name="connsiteX183" fmla="*/ 1279765 w 12192000"/>
              <a:gd name="connsiteY183" fmla="*/ 2229639 h 2237474"/>
              <a:gd name="connsiteX184" fmla="*/ 1195347 w 12192000"/>
              <a:gd name="connsiteY184" fmla="*/ 2212354 h 2237474"/>
              <a:gd name="connsiteX185" fmla="*/ 970251 w 12192000"/>
              <a:gd name="connsiteY185" fmla="*/ 2221029 h 2237474"/>
              <a:gd name="connsiteX186" fmla="*/ 812914 w 12192000"/>
              <a:gd name="connsiteY186" fmla="*/ 2202752 h 2237474"/>
              <a:gd name="connsiteX187" fmla="*/ 800195 w 12192000"/>
              <a:gd name="connsiteY187" fmla="*/ 2209407 h 2237474"/>
              <a:gd name="connsiteX188" fmla="*/ 784978 w 12192000"/>
              <a:gd name="connsiteY188" fmla="*/ 2212360 h 2237474"/>
              <a:gd name="connsiteX189" fmla="*/ 681987 w 12192000"/>
              <a:gd name="connsiteY189" fmla="*/ 2216757 h 2237474"/>
              <a:gd name="connsiteX190" fmla="*/ 669923 w 12192000"/>
              <a:gd name="connsiteY190" fmla="*/ 2211682 h 2237474"/>
              <a:gd name="connsiteX191" fmla="*/ 648680 w 12192000"/>
              <a:gd name="connsiteY191" fmla="*/ 2206229 h 2237474"/>
              <a:gd name="connsiteX192" fmla="*/ 597225 w 12192000"/>
              <a:gd name="connsiteY192" fmla="*/ 2180999 h 2237474"/>
              <a:gd name="connsiteX193" fmla="*/ 558449 w 12192000"/>
              <a:gd name="connsiteY193" fmla="*/ 2182346 h 2237474"/>
              <a:gd name="connsiteX194" fmla="*/ 550517 w 12192000"/>
              <a:gd name="connsiteY194" fmla="*/ 2182060 h 2237474"/>
              <a:gd name="connsiteX195" fmla="*/ 550309 w 12192000"/>
              <a:gd name="connsiteY195" fmla="*/ 2181825 h 2237474"/>
              <a:gd name="connsiteX196" fmla="*/ 541836 w 12192000"/>
              <a:gd name="connsiteY196" fmla="*/ 2181063 h 2237474"/>
              <a:gd name="connsiteX197" fmla="*/ 536057 w 12192000"/>
              <a:gd name="connsiteY197" fmla="*/ 2181537 h 2237474"/>
              <a:gd name="connsiteX198" fmla="*/ 520671 w 12192000"/>
              <a:gd name="connsiteY198" fmla="*/ 2180980 h 2237474"/>
              <a:gd name="connsiteX199" fmla="*/ 515024 w 12192000"/>
              <a:gd name="connsiteY199" fmla="*/ 2179258 h 2237474"/>
              <a:gd name="connsiteX200" fmla="*/ 512278 w 12192000"/>
              <a:gd name="connsiteY200" fmla="*/ 2176369 h 2237474"/>
              <a:gd name="connsiteX201" fmla="*/ 480419 w 12192000"/>
              <a:gd name="connsiteY201" fmla="*/ 2167807 h 2237474"/>
              <a:gd name="connsiteX202" fmla="*/ 413835 w 12192000"/>
              <a:gd name="connsiteY202" fmla="*/ 2156783 h 2237474"/>
              <a:gd name="connsiteX203" fmla="*/ 376513 w 12192000"/>
              <a:gd name="connsiteY203" fmla="*/ 2154014 h 2237474"/>
              <a:gd name="connsiteX204" fmla="*/ 273386 w 12192000"/>
              <a:gd name="connsiteY204" fmla="*/ 2142551 h 2237474"/>
              <a:gd name="connsiteX205" fmla="*/ 169207 w 12192000"/>
              <a:gd name="connsiteY205" fmla="*/ 2128100 h 2237474"/>
              <a:gd name="connsiteX206" fmla="*/ 93149 w 12192000"/>
              <a:gd name="connsiteY206" fmla="*/ 2105324 h 2237474"/>
              <a:gd name="connsiteX207" fmla="*/ 88109 w 12192000"/>
              <a:gd name="connsiteY207" fmla="*/ 2106704 h 2237474"/>
              <a:gd name="connsiteX208" fmla="*/ 80022 w 12192000"/>
              <a:gd name="connsiteY208" fmla="*/ 2107254 h 2237474"/>
              <a:gd name="connsiteX209" fmla="*/ 79717 w 12192000"/>
              <a:gd name="connsiteY209" fmla="*/ 2107046 h 2237474"/>
              <a:gd name="connsiteX210" fmla="*/ 72352 w 12192000"/>
              <a:gd name="connsiteY210" fmla="*/ 2107991 h 2237474"/>
              <a:gd name="connsiteX211" fmla="*/ 37645 w 12192000"/>
              <a:gd name="connsiteY211" fmla="*/ 2115401 h 2237474"/>
              <a:gd name="connsiteX212" fmla="*/ 4572 w 12192000"/>
              <a:gd name="connsiteY212" fmla="*/ 2111091 h 2237474"/>
              <a:gd name="connsiteX213" fmla="*/ 0 w 12192000"/>
              <a:gd name="connsiteY213" fmla="*/ 2110468 h 2237474"/>
              <a:gd name="connsiteX214" fmla="*/ 0 w 12192000"/>
              <a:gd name="connsiteY21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87857 w 12192000"/>
              <a:gd name="connsiteY80" fmla="*/ 1665769 h 2237474"/>
              <a:gd name="connsiteX81" fmla="*/ 6554894 w 12192000"/>
              <a:gd name="connsiteY81" fmla="*/ 1664428 h 2237474"/>
              <a:gd name="connsiteX82" fmla="*/ 6516595 w 12192000"/>
              <a:gd name="connsiteY82" fmla="*/ 1667475 h 2237474"/>
              <a:gd name="connsiteX83" fmla="*/ 6508541 w 12192000"/>
              <a:gd name="connsiteY83" fmla="*/ 1668757 h 2237474"/>
              <a:gd name="connsiteX84" fmla="*/ 6471012 w 12192000"/>
              <a:gd name="connsiteY84" fmla="*/ 1678604 h 2237474"/>
              <a:gd name="connsiteX85" fmla="*/ 6415265 w 12192000"/>
              <a:gd name="connsiteY85" fmla="*/ 1665317 h 2237474"/>
              <a:gd name="connsiteX86" fmla="*/ 6364035 w 12192000"/>
              <a:gd name="connsiteY86" fmla="*/ 1667683 h 2237474"/>
              <a:gd name="connsiteX87" fmla="*/ 6280959 w 12192000"/>
              <a:gd name="connsiteY87" fmla="*/ 1689329 h 2237474"/>
              <a:gd name="connsiteX88" fmla="*/ 6243319 w 12192000"/>
              <a:gd name="connsiteY88" fmla="*/ 1695560 h 2237474"/>
              <a:gd name="connsiteX89" fmla="*/ 6098321 w 12192000"/>
              <a:gd name="connsiteY89" fmla="*/ 1721646 h 2237474"/>
              <a:gd name="connsiteX90" fmla="*/ 5880652 w 12192000"/>
              <a:gd name="connsiteY90" fmla="*/ 1779643 h 2237474"/>
              <a:gd name="connsiteX91" fmla="*/ 5785959 w 12192000"/>
              <a:gd name="connsiteY91" fmla="*/ 1775307 h 2237474"/>
              <a:gd name="connsiteX92" fmla="*/ 5643534 w 12192000"/>
              <a:gd name="connsiteY92" fmla="*/ 1802919 h 2237474"/>
              <a:gd name="connsiteX93" fmla="*/ 5518799 w 12192000"/>
              <a:gd name="connsiteY93" fmla="*/ 1818312 h 2237474"/>
              <a:gd name="connsiteX94" fmla="*/ 5505014 w 12192000"/>
              <a:gd name="connsiteY94" fmla="*/ 1819259 h 2237474"/>
              <a:gd name="connsiteX95" fmla="*/ 5453307 w 12192000"/>
              <a:gd name="connsiteY95" fmla="*/ 1815450 h 2237474"/>
              <a:gd name="connsiteX96" fmla="*/ 5364192 w 12192000"/>
              <a:gd name="connsiteY96" fmla="*/ 1826074 h 2237474"/>
              <a:gd name="connsiteX97" fmla="*/ 5350380 w 12192000"/>
              <a:gd name="connsiteY97" fmla="*/ 1830891 h 2237474"/>
              <a:gd name="connsiteX98" fmla="*/ 5259633 w 12192000"/>
              <a:gd name="connsiteY98" fmla="*/ 1837160 h 2237474"/>
              <a:gd name="connsiteX99" fmla="*/ 5197513 w 12192000"/>
              <a:gd name="connsiteY99" fmla="*/ 1844718 h 2237474"/>
              <a:gd name="connsiteX100" fmla="*/ 5168852 w 12192000"/>
              <a:gd name="connsiteY100" fmla="*/ 1844846 h 2237474"/>
              <a:gd name="connsiteX101" fmla="*/ 5114927 w 12192000"/>
              <a:gd name="connsiteY101" fmla="*/ 1847827 h 2237474"/>
              <a:gd name="connsiteX102" fmla="*/ 5108970 w 12192000"/>
              <a:gd name="connsiteY102" fmla="*/ 1847935 h 2237474"/>
              <a:gd name="connsiteX103" fmla="*/ 5067961 w 12192000"/>
              <a:gd name="connsiteY103" fmla="*/ 1845917 h 2237474"/>
              <a:gd name="connsiteX104" fmla="*/ 5007075 w 12192000"/>
              <a:gd name="connsiteY104" fmla="*/ 1838626 h 2237474"/>
              <a:gd name="connsiteX105" fmla="*/ 4944087 w 12192000"/>
              <a:gd name="connsiteY105" fmla="*/ 1823332 h 2237474"/>
              <a:gd name="connsiteX106" fmla="*/ 4907662 w 12192000"/>
              <a:gd name="connsiteY106" fmla="*/ 1816900 h 2237474"/>
              <a:gd name="connsiteX107" fmla="*/ 4882386 w 12192000"/>
              <a:gd name="connsiteY107" fmla="*/ 1809844 h 2237474"/>
              <a:gd name="connsiteX108" fmla="*/ 4811440 w 12192000"/>
              <a:gd name="connsiteY108" fmla="*/ 1804655 h 2237474"/>
              <a:gd name="connsiteX109" fmla="*/ 4691075 w 12192000"/>
              <a:gd name="connsiteY109" fmla="*/ 1801389 h 2237474"/>
              <a:gd name="connsiteX110" fmla="*/ 4611738 w 12192000"/>
              <a:gd name="connsiteY110" fmla="*/ 1776964 h 2237474"/>
              <a:gd name="connsiteX111" fmla="*/ 4560070 w 12192000"/>
              <a:gd name="connsiteY111" fmla="*/ 1785640 h 2237474"/>
              <a:gd name="connsiteX112" fmla="*/ 4536503 w 12192000"/>
              <a:gd name="connsiteY112" fmla="*/ 1785334 h 2237474"/>
              <a:gd name="connsiteX113" fmla="*/ 4513724 w 12192000"/>
              <a:gd name="connsiteY113" fmla="*/ 1791996 h 2237474"/>
              <a:gd name="connsiteX114" fmla="*/ 4459810 w 12192000"/>
              <a:gd name="connsiteY114" fmla="*/ 1797886 h 2237474"/>
              <a:gd name="connsiteX115" fmla="*/ 4379064 w 12192000"/>
              <a:gd name="connsiteY115" fmla="*/ 1817177 h 2237474"/>
              <a:gd name="connsiteX116" fmla="*/ 4319209 w 12192000"/>
              <a:gd name="connsiteY116" fmla="*/ 1834833 h 2237474"/>
              <a:gd name="connsiteX117" fmla="*/ 4290981 w 12192000"/>
              <a:gd name="connsiteY117" fmla="*/ 1839677 h 2237474"/>
              <a:gd name="connsiteX118" fmla="*/ 4285792 w 12192000"/>
              <a:gd name="connsiteY118" fmla="*/ 1836231 h 2237474"/>
              <a:gd name="connsiteX119" fmla="*/ 4238372 w 12192000"/>
              <a:gd name="connsiteY119" fmla="*/ 1851480 h 2237474"/>
              <a:gd name="connsiteX120" fmla="*/ 4232517 w 12192000"/>
              <a:gd name="connsiteY120" fmla="*/ 1852567 h 2237474"/>
              <a:gd name="connsiteX121" fmla="*/ 4191732 w 12192000"/>
              <a:gd name="connsiteY121" fmla="*/ 1857328 h 2237474"/>
              <a:gd name="connsiteX122" fmla="*/ 4065532 w 12192000"/>
              <a:gd name="connsiteY122" fmla="*/ 1855477 h 2237474"/>
              <a:gd name="connsiteX123" fmla="*/ 4028460 w 12192000"/>
              <a:gd name="connsiteY123" fmla="*/ 1855137 h 2237474"/>
              <a:gd name="connsiteX124" fmla="*/ 4002267 w 12192000"/>
              <a:gd name="connsiteY124" fmla="*/ 1852352 h 2237474"/>
              <a:gd name="connsiteX125" fmla="*/ 3931396 w 12192000"/>
              <a:gd name="connsiteY125" fmla="*/ 1858915 h 2237474"/>
              <a:gd name="connsiteX126" fmla="*/ 3812162 w 12192000"/>
              <a:gd name="connsiteY126" fmla="*/ 1875501 h 2237474"/>
              <a:gd name="connsiteX127" fmla="*/ 3729530 w 12192000"/>
              <a:gd name="connsiteY127" fmla="*/ 1864513 h 2237474"/>
              <a:gd name="connsiteX128" fmla="*/ 3680177 w 12192000"/>
              <a:gd name="connsiteY128" fmla="*/ 1881552 h 2237474"/>
              <a:gd name="connsiteX129" fmla="*/ 3567259 w 12192000"/>
              <a:gd name="connsiteY129" fmla="*/ 1893482 h 2237474"/>
              <a:gd name="connsiteX130" fmla="*/ 3405770 w 12192000"/>
              <a:gd name="connsiteY130" fmla="*/ 1904591 h 2237474"/>
              <a:gd name="connsiteX131" fmla="*/ 3280097 w 12192000"/>
              <a:gd name="connsiteY131" fmla="*/ 1919610 h 2237474"/>
              <a:gd name="connsiteX132" fmla="*/ 3123424 w 12192000"/>
              <a:gd name="connsiteY132" fmla="*/ 1952930 h 2237474"/>
              <a:gd name="connsiteX133" fmla="*/ 3009910 w 12192000"/>
              <a:gd name="connsiteY133" fmla="*/ 1957866 h 2237474"/>
              <a:gd name="connsiteX134" fmla="*/ 2995934 w 12192000"/>
              <a:gd name="connsiteY134" fmla="*/ 1967085 h 2237474"/>
              <a:gd name="connsiteX135" fmla="*/ 2980071 w 12192000"/>
              <a:gd name="connsiteY135" fmla="*/ 1972988 h 2237474"/>
              <a:gd name="connsiteX136" fmla="*/ 2978094 w 12192000"/>
              <a:gd name="connsiteY136" fmla="*/ 1972369 h 2237474"/>
              <a:gd name="connsiteX137" fmla="*/ 2942858 w 12192000"/>
              <a:gd name="connsiteY137" fmla="*/ 1981367 h 2237474"/>
              <a:gd name="connsiteX138" fmla="*/ 2875436 w 12192000"/>
              <a:gd name="connsiteY138" fmla="*/ 1996977 h 2237474"/>
              <a:gd name="connsiteX139" fmla="*/ 2874892 w 12192000"/>
              <a:gd name="connsiteY139" fmla="*/ 1996085 h 2237474"/>
              <a:gd name="connsiteX140" fmla="*/ 2864145 w 12192000"/>
              <a:gd name="connsiteY140" fmla="*/ 1994061 h 2237474"/>
              <a:gd name="connsiteX141" fmla="*/ 2843662 w 12192000"/>
              <a:gd name="connsiteY141" fmla="*/ 1992498 h 2237474"/>
              <a:gd name="connsiteX142" fmla="*/ 2796128 w 12192000"/>
              <a:gd name="connsiteY142" fmla="*/ 1976403 h 2237474"/>
              <a:gd name="connsiteX143" fmla="*/ 2756784 w 12192000"/>
              <a:gd name="connsiteY143" fmla="*/ 1985116 h 2237474"/>
              <a:gd name="connsiteX144" fmla="*/ 2748833 w 12192000"/>
              <a:gd name="connsiteY144" fmla="*/ 1986323 h 2237474"/>
              <a:gd name="connsiteX145" fmla="*/ 2748661 w 12192000"/>
              <a:gd name="connsiteY145" fmla="*/ 1986122 h 2237474"/>
              <a:gd name="connsiteX146" fmla="*/ 2740251 w 12192000"/>
              <a:gd name="connsiteY146" fmla="*/ 1986946 h 2237474"/>
              <a:gd name="connsiteX147" fmla="*/ 2718916 w 12192000"/>
              <a:gd name="connsiteY147" fmla="*/ 1990867 h 2237474"/>
              <a:gd name="connsiteX148" fmla="*/ 2713522 w 12192000"/>
              <a:gd name="connsiteY148" fmla="*/ 1990173 h 2237474"/>
              <a:gd name="connsiteX149" fmla="*/ 2680597 w 12192000"/>
              <a:gd name="connsiteY149" fmla="*/ 1984996 h 2237474"/>
              <a:gd name="connsiteX150" fmla="*/ 2578178 w 12192000"/>
              <a:gd name="connsiteY150" fmla="*/ 1990531 h 2237474"/>
              <a:gd name="connsiteX151" fmla="*/ 2476147 w 12192000"/>
              <a:gd name="connsiteY151" fmla="*/ 1998305 h 2237474"/>
              <a:gd name="connsiteX152" fmla="*/ 2373568 w 12192000"/>
              <a:gd name="connsiteY152" fmla="*/ 2003219 h 2237474"/>
              <a:gd name="connsiteX153" fmla="*/ 2321399 w 12192000"/>
              <a:gd name="connsiteY153" fmla="*/ 1989467 h 2237474"/>
              <a:gd name="connsiteX154" fmla="*/ 2315525 w 12192000"/>
              <a:gd name="connsiteY154" fmla="*/ 1989708 h 2237474"/>
              <a:gd name="connsiteX155" fmla="*/ 2300792 w 12192000"/>
              <a:gd name="connsiteY155" fmla="*/ 1994290 h 2237474"/>
              <a:gd name="connsiteX156" fmla="*/ 2295469 w 12192000"/>
              <a:gd name="connsiteY156" fmla="*/ 1996659 h 2237474"/>
              <a:gd name="connsiteX157" fmla="*/ 2287219 w 12192000"/>
              <a:gd name="connsiteY157" fmla="*/ 1998750 h 2237474"/>
              <a:gd name="connsiteX158" fmla="*/ 2286948 w 12192000"/>
              <a:gd name="connsiteY158" fmla="*/ 1998596 h 2237474"/>
              <a:gd name="connsiteX159" fmla="*/ 2243069 w 12192000"/>
              <a:gd name="connsiteY159" fmla="*/ 2015111 h 2237474"/>
              <a:gd name="connsiteX160" fmla="*/ 2186609 w 12192000"/>
              <a:gd name="connsiteY160" fmla="*/ 2008263 h 2237474"/>
              <a:gd name="connsiteX161" fmla="*/ 2164831 w 12192000"/>
              <a:gd name="connsiteY161" fmla="*/ 2010143 h 2237474"/>
              <a:gd name="connsiteX162" fmla="*/ 2152836 w 12192000"/>
              <a:gd name="connsiteY162" fmla="*/ 2010048 h 2237474"/>
              <a:gd name="connsiteX163" fmla="*/ 2117102 w 12192000"/>
              <a:gd name="connsiteY163" fmla="*/ 2023004 h 2237474"/>
              <a:gd name="connsiteX164" fmla="*/ 2111935 w 12192000"/>
              <a:gd name="connsiteY164" fmla="*/ 2023163 h 2237474"/>
              <a:gd name="connsiteX165" fmla="*/ 2089991 w 12192000"/>
              <a:gd name="connsiteY165" fmla="*/ 2034193 h 2237474"/>
              <a:gd name="connsiteX166" fmla="*/ 2058061 w 12192000"/>
              <a:gd name="connsiteY166" fmla="*/ 2047942 h 2237474"/>
              <a:gd name="connsiteX167" fmla="*/ 2055737 w 12192000"/>
              <a:gd name="connsiteY167" fmla="*/ 2047704 h 2237474"/>
              <a:gd name="connsiteX168" fmla="*/ 2042244 w 12192000"/>
              <a:gd name="connsiteY168" fmla="*/ 2055560 h 2237474"/>
              <a:gd name="connsiteX169" fmla="*/ 1976224 w 12192000"/>
              <a:gd name="connsiteY169" fmla="*/ 2074257 h 2237474"/>
              <a:gd name="connsiteX170" fmla="*/ 1877728 w 12192000"/>
              <a:gd name="connsiteY170" fmla="*/ 2101004 h 2237474"/>
              <a:gd name="connsiteX171" fmla="*/ 1759056 w 12192000"/>
              <a:gd name="connsiteY171" fmla="*/ 2125608 h 2237474"/>
              <a:gd name="connsiteX172" fmla="*/ 1637948 w 12192000"/>
              <a:gd name="connsiteY172" fmla="*/ 2172597 h 2237474"/>
              <a:gd name="connsiteX173" fmla="*/ 1434549 w 12192000"/>
              <a:gd name="connsiteY173" fmla="*/ 2234522 h 2237474"/>
              <a:gd name="connsiteX174" fmla="*/ 1398481 w 12192000"/>
              <a:gd name="connsiteY174" fmla="*/ 2237074 h 2237474"/>
              <a:gd name="connsiteX175" fmla="*/ 1398407 w 12192000"/>
              <a:gd name="connsiteY175" fmla="*/ 2237095 h 2237474"/>
              <a:gd name="connsiteX176" fmla="*/ 1370962 w 12192000"/>
              <a:gd name="connsiteY176" fmla="*/ 2237474 h 2237474"/>
              <a:gd name="connsiteX177" fmla="*/ 1356367 w 12192000"/>
              <a:gd name="connsiteY177" fmla="*/ 2235089 h 2237474"/>
              <a:gd name="connsiteX178" fmla="*/ 1324828 w 12192000"/>
              <a:gd name="connsiteY178" fmla="*/ 2231968 h 2237474"/>
              <a:gd name="connsiteX179" fmla="*/ 1297744 w 12192000"/>
              <a:gd name="connsiteY179" fmla="*/ 2235849 h 2237474"/>
              <a:gd name="connsiteX180" fmla="*/ 1286236 w 12192000"/>
              <a:gd name="connsiteY180" fmla="*/ 2233135 h 2237474"/>
              <a:gd name="connsiteX181" fmla="*/ 1283504 w 12192000"/>
              <a:gd name="connsiteY181" fmla="*/ 2233797 h 2237474"/>
              <a:gd name="connsiteX182" fmla="*/ 1279765 w 12192000"/>
              <a:gd name="connsiteY182" fmla="*/ 2229639 h 2237474"/>
              <a:gd name="connsiteX183" fmla="*/ 1195347 w 12192000"/>
              <a:gd name="connsiteY183" fmla="*/ 2212354 h 2237474"/>
              <a:gd name="connsiteX184" fmla="*/ 970251 w 12192000"/>
              <a:gd name="connsiteY184" fmla="*/ 2221029 h 2237474"/>
              <a:gd name="connsiteX185" fmla="*/ 812914 w 12192000"/>
              <a:gd name="connsiteY185" fmla="*/ 2202752 h 2237474"/>
              <a:gd name="connsiteX186" fmla="*/ 800195 w 12192000"/>
              <a:gd name="connsiteY186" fmla="*/ 2209407 h 2237474"/>
              <a:gd name="connsiteX187" fmla="*/ 784978 w 12192000"/>
              <a:gd name="connsiteY187" fmla="*/ 2212360 h 2237474"/>
              <a:gd name="connsiteX188" fmla="*/ 681987 w 12192000"/>
              <a:gd name="connsiteY188" fmla="*/ 2216757 h 2237474"/>
              <a:gd name="connsiteX189" fmla="*/ 669923 w 12192000"/>
              <a:gd name="connsiteY189" fmla="*/ 2211682 h 2237474"/>
              <a:gd name="connsiteX190" fmla="*/ 648680 w 12192000"/>
              <a:gd name="connsiteY190" fmla="*/ 2206229 h 2237474"/>
              <a:gd name="connsiteX191" fmla="*/ 597225 w 12192000"/>
              <a:gd name="connsiteY191" fmla="*/ 2180999 h 2237474"/>
              <a:gd name="connsiteX192" fmla="*/ 558449 w 12192000"/>
              <a:gd name="connsiteY192" fmla="*/ 2182346 h 2237474"/>
              <a:gd name="connsiteX193" fmla="*/ 550517 w 12192000"/>
              <a:gd name="connsiteY193" fmla="*/ 2182060 h 2237474"/>
              <a:gd name="connsiteX194" fmla="*/ 550309 w 12192000"/>
              <a:gd name="connsiteY194" fmla="*/ 2181825 h 2237474"/>
              <a:gd name="connsiteX195" fmla="*/ 541836 w 12192000"/>
              <a:gd name="connsiteY195" fmla="*/ 2181063 h 2237474"/>
              <a:gd name="connsiteX196" fmla="*/ 536057 w 12192000"/>
              <a:gd name="connsiteY196" fmla="*/ 2181537 h 2237474"/>
              <a:gd name="connsiteX197" fmla="*/ 520671 w 12192000"/>
              <a:gd name="connsiteY197" fmla="*/ 2180980 h 2237474"/>
              <a:gd name="connsiteX198" fmla="*/ 515024 w 12192000"/>
              <a:gd name="connsiteY198" fmla="*/ 2179258 h 2237474"/>
              <a:gd name="connsiteX199" fmla="*/ 512278 w 12192000"/>
              <a:gd name="connsiteY199" fmla="*/ 2176369 h 2237474"/>
              <a:gd name="connsiteX200" fmla="*/ 480419 w 12192000"/>
              <a:gd name="connsiteY200" fmla="*/ 2167807 h 2237474"/>
              <a:gd name="connsiteX201" fmla="*/ 413835 w 12192000"/>
              <a:gd name="connsiteY201" fmla="*/ 2156783 h 2237474"/>
              <a:gd name="connsiteX202" fmla="*/ 376513 w 12192000"/>
              <a:gd name="connsiteY202" fmla="*/ 2154014 h 2237474"/>
              <a:gd name="connsiteX203" fmla="*/ 273386 w 12192000"/>
              <a:gd name="connsiteY203" fmla="*/ 2142551 h 2237474"/>
              <a:gd name="connsiteX204" fmla="*/ 169207 w 12192000"/>
              <a:gd name="connsiteY204" fmla="*/ 2128100 h 2237474"/>
              <a:gd name="connsiteX205" fmla="*/ 93149 w 12192000"/>
              <a:gd name="connsiteY205" fmla="*/ 2105324 h 2237474"/>
              <a:gd name="connsiteX206" fmla="*/ 88109 w 12192000"/>
              <a:gd name="connsiteY206" fmla="*/ 2106704 h 2237474"/>
              <a:gd name="connsiteX207" fmla="*/ 80022 w 12192000"/>
              <a:gd name="connsiteY207" fmla="*/ 2107254 h 2237474"/>
              <a:gd name="connsiteX208" fmla="*/ 79717 w 12192000"/>
              <a:gd name="connsiteY208" fmla="*/ 2107046 h 2237474"/>
              <a:gd name="connsiteX209" fmla="*/ 72352 w 12192000"/>
              <a:gd name="connsiteY209" fmla="*/ 2107991 h 2237474"/>
              <a:gd name="connsiteX210" fmla="*/ 37645 w 12192000"/>
              <a:gd name="connsiteY210" fmla="*/ 2115401 h 2237474"/>
              <a:gd name="connsiteX211" fmla="*/ 4572 w 12192000"/>
              <a:gd name="connsiteY211" fmla="*/ 2111091 h 2237474"/>
              <a:gd name="connsiteX212" fmla="*/ 0 w 12192000"/>
              <a:gd name="connsiteY212" fmla="*/ 2110468 h 2237474"/>
              <a:gd name="connsiteX213" fmla="*/ 0 w 12192000"/>
              <a:gd name="connsiteY21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54894 w 12192000"/>
              <a:gd name="connsiteY80" fmla="*/ 1664428 h 2237474"/>
              <a:gd name="connsiteX81" fmla="*/ 6516595 w 12192000"/>
              <a:gd name="connsiteY81" fmla="*/ 1667475 h 2237474"/>
              <a:gd name="connsiteX82" fmla="*/ 6508541 w 12192000"/>
              <a:gd name="connsiteY82" fmla="*/ 1668757 h 2237474"/>
              <a:gd name="connsiteX83" fmla="*/ 6471012 w 12192000"/>
              <a:gd name="connsiteY83" fmla="*/ 1678604 h 2237474"/>
              <a:gd name="connsiteX84" fmla="*/ 6415265 w 12192000"/>
              <a:gd name="connsiteY84" fmla="*/ 1665317 h 2237474"/>
              <a:gd name="connsiteX85" fmla="*/ 6364035 w 12192000"/>
              <a:gd name="connsiteY85" fmla="*/ 1667683 h 2237474"/>
              <a:gd name="connsiteX86" fmla="*/ 6280959 w 12192000"/>
              <a:gd name="connsiteY86" fmla="*/ 1689329 h 2237474"/>
              <a:gd name="connsiteX87" fmla="*/ 6243319 w 12192000"/>
              <a:gd name="connsiteY87" fmla="*/ 1695560 h 2237474"/>
              <a:gd name="connsiteX88" fmla="*/ 6098321 w 12192000"/>
              <a:gd name="connsiteY88" fmla="*/ 1721646 h 2237474"/>
              <a:gd name="connsiteX89" fmla="*/ 5880652 w 12192000"/>
              <a:gd name="connsiteY89" fmla="*/ 1779643 h 2237474"/>
              <a:gd name="connsiteX90" fmla="*/ 5785959 w 12192000"/>
              <a:gd name="connsiteY90" fmla="*/ 1775307 h 2237474"/>
              <a:gd name="connsiteX91" fmla="*/ 5643534 w 12192000"/>
              <a:gd name="connsiteY91" fmla="*/ 1802919 h 2237474"/>
              <a:gd name="connsiteX92" fmla="*/ 5518799 w 12192000"/>
              <a:gd name="connsiteY92" fmla="*/ 1818312 h 2237474"/>
              <a:gd name="connsiteX93" fmla="*/ 5505014 w 12192000"/>
              <a:gd name="connsiteY93" fmla="*/ 1819259 h 2237474"/>
              <a:gd name="connsiteX94" fmla="*/ 5453307 w 12192000"/>
              <a:gd name="connsiteY94" fmla="*/ 1815450 h 2237474"/>
              <a:gd name="connsiteX95" fmla="*/ 5364192 w 12192000"/>
              <a:gd name="connsiteY95" fmla="*/ 1826074 h 2237474"/>
              <a:gd name="connsiteX96" fmla="*/ 5350380 w 12192000"/>
              <a:gd name="connsiteY96" fmla="*/ 1830891 h 2237474"/>
              <a:gd name="connsiteX97" fmla="*/ 5259633 w 12192000"/>
              <a:gd name="connsiteY97" fmla="*/ 1837160 h 2237474"/>
              <a:gd name="connsiteX98" fmla="*/ 5197513 w 12192000"/>
              <a:gd name="connsiteY98" fmla="*/ 1844718 h 2237474"/>
              <a:gd name="connsiteX99" fmla="*/ 5168852 w 12192000"/>
              <a:gd name="connsiteY99" fmla="*/ 1844846 h 2237474"/>
              <a:gd name="connsiteX100" fmla="*/ 5114927 w 12192000"/>
              <a:gd name="connsiteY100" fmla="*/ 1847827 h 2237474"/>
              <a:gd name="connsiteX101" fmla="*/ 5108970 w 12192000"/>
              <a:gd name="connsiteY101" fmla="*/ 1847935 h 2237474"/>
              <a:gd name="connsiteX102" fmla="*/ 5067961 w 12192000"/>
              <a:gd name="connsiteY102" fmla="*/ 1845917 h 2237474"/>
              <a:gd name="connsiteX103" fmla="*/ 5007075 w 12192000"/>
              <a:gd name="connsiteY103" fmla="*/ 1838626 h 2237474"/>
              <a:gd name="connsiteX104" fmla="*/ 4944087 w 12192000"/>
              <a:gd name="connsiteY104" fmla="*/ 1823332 h 2237474"/>
              <a:gd name="connsiteX105" fmla="*/ 4907662 w 12192000"/>
              <a:gd name="connsiteY105" fmla="*/ 1816900 h 2237474"/>
              <a:gd name="connsiteX106" fmla="*/ 4882386 w 12192000"/>
              <a:gd name="connsiteY106" fmla="*/ 1809844 h 2237474"/>
              <a:gd name="connsiteX107" fmla="*/ 4811440 w 12192000"/>
              <a:gd name="connsiteY107" fmla="*/ 1804655 h 2237474"/>
              <a:gd name="connsiteX108" fmla="*/ 4691075 w 12192000"/>
              <a:gd name="connsiteY108" fmla="*/ 1801389 h 2237474"/>
              <a:gd name="connsiteX109" fmla="*/ 4611738 w 12192000"/>
              <a:gd name="connsiteY109" fmla="*/ 1776964 h 2237474"/>
              <a:gd name="connsiteX110" fmla="*/ 4560070 w 12192000"/>
              <a:gd name="connsiteY110" fmla="*/ 1785640 h 2237474"/>
              <a:gd name="connsiteX111" fmla="*/ 4536503 w 12192000"/>
              <a:gd name="connsiteY111" fmla="*/ 1785334 h 2237474"/>
              <a:gd name="connsiteX112" fmla="*/ 4513724 w 12192000"/>
              <a:gd name="connsiteY112" fmla="*/ 1791996 h 2237474"/>
              <a:gd name="connsiteX113" fmla="*/ 4459810 w 12192000"/>
              <a:gd name="connsiteY113" fmla="*/ 1797886 h 2237474"/>
              <a:gd name="connsiteX114" fmla="*/ 4379064 w 12192000"/>
              <a:gd name="connsiteY114" fmla="*/ 1817177 h 2237474"/>
              <a:gd name="connsiteX115" fmla="*/ 4319209 w 12192000"/>
              <a:gd name="connsiteY115" fmla="*/ 1834833 h 2237474"/>
              <a:gd name="connsiteX116" fmla="*/ 4290981 w 12192000"/>
              <a:gd name="connsiteY116" fmla="*/ 1839677 h 2237474"/>
              <a:gd name="connsiteX117" fmla="*/ 4285792 w 12192000"/>
              <a:gd name="connsiteY117" fmla="*/ 1836231 h 2237474"/>
              <a:gd name="connsiteX118" fmla="*/ 4238372 w 12192000"/>
              <a:gd name="connsiteY118" fmla="*/ 1851480 h 2237474"/>
              <a:gd name="connsiteX119" fmla="*/ 4232517 w 12192000"/>
              <a:gd name="connsiteY119" fmla="*/ 1852567 h 2237474"/>
              <a:gd name="connsiteX120" fmla="*/ 4191732 w 12192000"/>
              <a:gd name="connsiteY120" fmla="*/ 1857328 h 2237474"/>
              <a:gd name="connsiteX121" fmla="*/ 4065532 w 12192000"/>
              <a:gd name="connsiteY121" fmla="*/ 1855477 h 2237474"/>
              <a:gd name="connsiteX122" fmla="*/ 4028460 w 12192000"/>
              <a:gd name="connsiteY122" fmla="*/ 1855137 h 2237474"/>
              <a:gd name="connsiteX123" fmla="*/ 4002267 w 12192000"/>
              <a:gd name="connsiteY123" fmla="*/ 1852352 h 2237474"/>
              <a:gd name="connsiteX124" fmla="*/ 3931396 w 12192000"/>
              <a:gd name="connsiteY124" fmla="*/ 1858915 h 2237474"/>
              <a:gd name="connsiteX125" fmla="*/ 3812162 w 12192000"/>
              <a:gd name="connsiteY125" fmla="*/ 1875501 h 2237474"/>
              <a:gd name="connsiteX126" fmla="*/ 3729530 w 12192000"/>
              <a:gd name="connsiteY126" fmla="*/ 1864513 h 2237474"/>
              <a:gd name="connsiteX127" fmla="*/ 3680177 w 12192000"/>
              <a:gd name="connsiteY127" fmla="*/ 1881552 h 2237474"/>
              <a:gd name="connsiteX128" fmla="*/ 3567259 w 12192000"/>
              <a:gd name="connsiteY128" fmla="*/ 1893482 h 2237474"/>
              <a:gd name="connsiteX129" fmla="*/ 3405770 w 12192000"/>
              <a:gd name="connsiteY129" fmla="*/ 1904591 h 2237474"/>
              <a:gd name="connsiteX130" fmla="*/ 3280097 w 12192000"/>
              <a:gd name="connsiteY130" fmla="*/ 1919610 h 2237474"/>
              <a:gd name="connsiteX131" fmla="*/ 3123424 w 12192000"/>
              <a:gd name="connsiteY131" fmla="*/ 1952930 h 2237474"/>
              <a:gd name="connsiteX132" fmla="*/ 3009910 w 12192000"/>
              <a:gd name="connsiteY132" fmla="*/ 1957866 h 2237474"/>
              <a:gd name="connsiteX133" fmla="*/ 2995934 w 12192000"/>
              <a:gd name="connsiteY133" fmla="*/ 1967085 h 2237474"/>
              <a:gd name="connsiteX134" fmla="*/ 2980071 w 12192000"/>
              <a:gd name="connsiteY134" fmla="*/ 1972988 h 2237474"/>
              <a:gd name="connsiteX135" fmla="*/ 2978094 w 12192000"/>
              <a:gd name="connsiteY135" fmla="*/ 1972369 h 2237474"/>
              <a:gd name="connsiteX136" fmla="*/ 2942858 w 12192000"/>
              <a:gd name="connsiteY136" fmla="*/ 1981367 h 2237474"/>
              <a:gd name="connsiteX137" fmla="*/ 2875436 w 12192000"/>
              <a:gd name="connsiteY137" fmla="*/ 1996977 h 2237474"/>
              <a:gd name="connsiteX138" fmla="*/ 2874892 w 12192000"/>
              <a:gd name="connsiteY138" fmla="*/ 1996085 h 2237474"/>
              <a:gd name="connsiteX139" fmla="*/ 2864145 w 12192000"/>
              <a:gd name="connsiteY139" fmla="*/ 1994061 h 2237474"/>
              <a:gd name="connsiteX140" fmla="*/ 2843662 w 12192000"/>
              <a:gd name="connsiteY140" fmla="*/ 1992498 h 2237474"/>
              <a:gd name="connsiteX141" fmla="*/ 2796128 w 12192000"/>
              <a:gd name="connsiteY141" fmla="*/ 1976403 h 2237474"/>
              <a:gd name="connsiteX142" fmla="*/ 2756784 w 12192000"/>
              <a:gd name="connsiteY142" fmla="*/ 1985116 h 2237474"/>
              <a:gd name="connsiteX143" fmla="*/ 2748833 w 12192000"/>
              <a:gd name="connsiteY143" fmla="*/ 1986323 h 2237474"/>
              <a:gd name="connsiteX144" fmla="*/ 2748661 w 12192000"/>
              <a:gd name="connsiteY144" fmla="*/ 1986122 h 2237474"/>
              <a:gd name="connsiteX145" fmla="*/ 2740251 w 12192000"/>
              <a:gd name="connsiteY145" fmla="*/ 1986946 h 2237474"/>
              <a:gd name="connsiteX146" fmla="*/ 2718916 w 12192000"/>
              <a:gd name="connsiteY146" fmla="*/ 1990867 h 2237474"/>
              <a:gd name="connsiteX147" fmla="*/ 2713522 w 12192000"/>
              <a:gd name="connsiteY147" fmla="*/ 1990173 h 2237474"/>
              <a:gd name="connsiteX148" fmla="*/ 2680597 w 12192000"/>
              <a:gd name="connsiteY148" fmla="*/ 1984996 h 2237474"/>
              <a:gd name="connsiteX149" fmla="*/ 2578178 w 12192000"/>
              <a:gd name="connsiteY149" fmla="*/ 1990531 h 2237474"/>
              <a:gd name="connsiteX150" fmla="*/ 2476147 w 12192000"/>
              <a:gd name="connsiteY150" fmla="*/ 1998305 h 2237474"/>
              <a:gd name="connsiteX151" fmla="*/ 2373568 w 12192000"/>
              <a:gd name="connsiteY151" fmla="*/ 2003219 h 2237474"/>
              <a:gd name="connsiteX152" fmla="*/ 2321399 w 12192000"/>
              <a:gd name="connsiteY152" fmla="*/ 1989467 h 2237474"/>
              <a:gd name="connsiteX153" fmla="*/ 2315525 w 12192000"/>
              <a:gd name="connsiteY153" fmla="*/ 1989708 h 2237474"/>
              <a:gd name="connsiteX154" fmla="*/ 2300792 w 12192000"/>
              <a:gd name="connsiteY154" fmla="*/ 1994290 h 2237474"/>
              <a:gd name="connsiteX155" fmla="*/ 2295469 w 12192000"/>
              <a:gd name="connsiteY155" fmla="*/ 1996659 h 2237474"/>
              <a:gd name="connsiteX156" fmla="*/ 2287219 w 12192000"/>
              <a:gd name="connsiteY156" fmla="*/ 1998750 h 2237474"/>
              <a:gd name="connsiteX157" fmla="*/ 2286948 w 12192000"/>
              <a:gd name="connsiteY157" fmla="*/ 1998596 h 2237474"/>
              <a:gd name="connsiteX158" fmla="*/ 2243069 w 12192000"/>
              <a:gd name="connsiteY158" fmla="*/ 2015111 h 2237474"/>
              <a:gd name="connsiteX159" fmla="*/ 2186609 w 12192000"/>
              <a:gd name="connsiteY159" fmla="*/ 2008263 h 2237474"/>
              <a:gd name="connsiteX160" fmla="*/ 2164831 w 12192000"/>
              <a:gd name="connsiteY160" fmla="*/ 2010143 h 2237474"/>
              <a:gd name="connsiteX161" fmla="*/ 2152836 w 12192000"/>
              <a:gd name="connsiteY161" fmla="*/ 2010048 h 2237474"/>
              <a:gd name="connsiteX162" fmla="*/ 2117102 w 12192000"/>
              <a:gd name="connsiteY162" fmla="*/ 2023004 h 2237474"/>
              <a:gd name="connsiteX163" fmla="*/ 2111935 w 12192000"/>
              <a:gd name="connsiteY163" fmla="*/ 2023163 h 2237474"/>
              <a:gd name="connsiteX164" fmla="*/ 2089991 w 12192000"/>
              <a:gd name="connsiteY164" fmla="*/ 2034193 h 2237474"/>
              <a:gd name="connsiteX165" fmla="*/ 2058061 w 12192000"/>
              <a:gd name="connsiteY165" fmla="*/ 2047942 h 2237474"/>
              <a:gd name="connsiteX166" fmla="*/ 2055737 w 12192000"/>
              <a:gd name="connsiteY166" fmla="*/ 2047704 h 2237474"/>
              <a:gd name="connsiteX167" fmla="*/ 2042244 w 12192000"/>
              <a:gd name="connsiteY167" fmla="*/ 2055560 h 2237474"/>
              <a:gd name="connsiteX168" fmla="*/ 1976224 w 12192000"/>
              <a:gd name="connsiteY168" fmla="*/ 2074257 h 2237474"/>
              <a:gd name="connsiteX169" fmla="*/ 1877728 w 12192000"/>
              <a:gd name="connsiteY169" fmla="*/ 2101004 h 2237474"/>
              <a:gd name="connsiteX170" fmla="*/ 1759056 w 12192000"/>
              <a:gd name="connsiteY170" fmla="*/ 2125608 h 2237474"/>
              <a:gd name="connsiteX171" fmla="*/ 1637948 w 12192000"/>
              <a:gd name="connsiteY171" fmla="*/ 2172597 h 2237474"/>
              <a:gd name="connsiteX172" fmla="*/ 1434549 w 12192000"/>
              <a:gd name="connsiteY172" fmla="*/ 2234522 h 2237474"/>
              <a:gd name="connsiteX173" fmla="*/ 1398481 w 12192000"/>
              <a:gd name="connsiteY173" fmla="*/ 2237074 h 2237474"/>
              <a:gd name="connsiteX174" fmla="*/ 1398407 w 12192000"/>
              <a:gd name="connsiteY174" fmla="*/ 2237095 h 2237474"/>
              <a:gd name="connsiteX175" fmla="*/ 1370962 w 12192000"/>
              <a:gd name="connsiteY175" fmla="*/ 2237474 h 2237474"/>
              <a:gd name="connsiteX176" fmla="*/ 1356367 w 12192000"/>
              <a:gd name="connsiteY176" fmla="*/ 2235089 h 2237474"/>
              <a:gd name="connsiteX177" fmla="*/ 1324828 w 12192000"/>
              <a:gd name="connsiteY177" fmla="*/ 2231968 h 2237474"/>
              <a:gd name="connsiteX178" fmla="*/ 1297744 w 12192000"/>
              <a:gd name="connsiteY178" fmla="*/ 2235849 h 2237474"/>
              <a:gd name="connsiteX179" fmla="*/ 1286236 w 12192000"/>
              <a:gd name="connsiteY179" fmla="*/ 2233135 h 2237474"/>
              <a:gd name="connsiteX180" fmla="*/ 1283504 w 12192000"/>
              <a:gd name="connsiteY180" fmla="*/ 2233797 h 2237474"/>
              <a:gd name="connsiteX181" fmla="*/ 1279765 w 12192000"/>
              <a:gd name="connsiteY181" fmla="*/ 2229639 h 2237474"/>
              <a:gd name="connsiteX182" fmla="*/ 1195347 w 12192000"/>
              <a:gd name="connsiteY182" fmla="*/ 2212354 h 2237474"/>
              <a:gd name="connsiteX183" fmla="*/ 970251 w 12192000"/>
              <a:gd name="connsiteY183" fmla="*/ 2221029 h 2237474"/>
              <a:gd name="connsiteX184" fmla="*/ 812914 w 12192000"/>
              <a:gd name="connsiteY184" fmla="*/ 2202752 h 2237474"/>
              <a:gd name="connsiteX185" fmla="*/ 800195 w 12192000"/>
              <a:gd name="connsiteY185" fmla="*/ 2209407 h 2237474"/>
              <a:gd name="connsiteX186" fmla="*/ 784978 w 12192000"/>
              <a:gd name="connsiteY186" fmla="*/ 2212360 h 2237474"/>
              <a:gd name="connsiteX187" fmla="*/ 681987 w 12192000"/>
              <a:gd name="connsiteY187" fmla="*/ 2216757 h 2237474"/>
              <a:gd name="connsiteX188" fmla="*/ 669923 w 12192000"/>
              <a:gd name="connsiteY188" fmla="*/ 2211682 h 2237474"/>
              <a:gd name="connsiteX189" fmla="*/ 648680 w 12192000"/>
              <a:gd name="connsiteY189" fmla="*/ 2206229 h 2237474"/>
              <a:gd name="connsiteX190" fmla="*/ 597225 w 12192000"/>
              <a:gd name="connsiteY190" fmla="*/ 2180999 h 2237474"/>
              <a:gd name="connsiteX191" fmla="*/ 558449 w 12192000"/>
              <a:gd name="connsiteY191" fmla="*/ 2182346 h 2237474"/>
              <a:gd name="connsiteX192" fmla="*/ 550517 w 12192000"/>
              <a:gd name="connsiteY192" fmla="*/ 2182060 h 2237474"/>
              <a:gd name="connsiteX193" fmla="*/ 550309 w 12192000"/>
              <a:gd name="connsiteY193" fmla="*/ 2181825 h 2237474"/>
              <a:gd name="connsiteX194" fmla="*/ 541836 w 12192000"/>
              <a:gd name="connsiteY194" fmla="*/ 2181063 h 2237474"/>
              <a:gd name="connsiteX195" fmla="*/ 536057 w 12192000"/>
              <a:gd name="connsiteY195" fmla="*/ 2181537 h 2237474"/>
              <a:gd name="connsiteX196" fmla="*/ 520671 w 12192000"/>
              <a:gd name="connsiteY196" fmla="*/ 2180980 h 2237474"/>
              <a:gd name="connsiteX197" fmla="*/ 515024 w 12192000"/>
              <a:gd name="connsiteY197" fmla="*/ 2179258 h 2237474"/>
              <a:gd name="connsiteX198" fmla="*/ 512278 w 12192000"/>
              <a:gd name="connsiteY198" fmla="*/ 2176369 h 2237474"/>
              <a:gd name="connsiteX199" fmla="*/ 480419 w 12192000"/>
              <a:gd name="connsiteY199" fmla="*/ 2167807 h 2237474"/>
              <a:gd name="connsiteX200" fmla="*/ 413835 w 12192000"/>
              <a:gd name="connsiteY200" fmla="*/ 2156783 h 2237474"/>
              <a:gd name="connsiteX201" fmla="*/ 376513 w 12192000"/>
              <a:gd name="connsiteY201" fmla="*/ 2154014 h 2237474"/>
              <a:gd name="connsiteX202" fmla="*/ 273386 w 12192000"/>
              <a:gd name="connsiteY202" fmla="*/ 2142551 h 2237474"/>
              <a:gd name="connsiteX203" fmla="*/ 169207 w 12192000"/>
              <a:gd name="connsiteY203" fmla="*/ 2128100 h 2237474"/>
              <a:gd name="connsiteX204" fmla="*/ 93149 w 12192000"/>
              <a:gd name="connsiteY204" fmla="*/ 2105324 h 2237474"/>
              <a:gd name="connsiteX205" fmla="*/ 88109 w 12192000"/>
              <a:gd name="connsiteY205" fmla="*/ 2106704 h 2237474"/>
              <a:gd name="connsiteX206" fmla="*/ 80022 w 12192000"/>
              <a:gd name="connsiteY206" fmla="*/ 2107254 h 2237474"/>
              <a:gd name="connsiteX207" fmla="*/ 79717 w 12192000"/>
              <a:gd name="connsiteY207" fmla="*/ 2107046 h 2237474"/>
              <a:gd name="connsiteX208" fmla="*/ 72352 w 12192000"/>
              <a:gd name="connsiteY208" fmla="*/ 2107991 h 2237474"/>
              <a:gd name="connsiteX209" fmla="*/ 37645 w 12192000"/>
              <a:gd name="connsiteY209" fmla="*/ 2115401 h 2237474"/>
              <a:gd name="connsiteX210" fmla="*/ 4572 w 12192000"/>
              <a:gd name="connsiteY210" fmla="*/ 2111091 h 2237474"/>
              <a:gd name="connsiteX211" fmla="*/ 0 w 12192000"/>
              <a:gd name="connsiteY211" fmla="*/ 2110468 h 2237474"/>
              <a:gd name="connsiteX212" fmla="*/ 0 w 12192000"/>
              <a:gd name="connsiteY21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415265 w 12192000"/>
              <a:gd name="connsiteY83" fmla="*/ 1665317 h 2237474"/>
              <a:gd name="connsiteX84" fmla="*/ 6364035 w 12192000"/>
              <a:gd name="connsiteY84" fmla="*/ 1667683 h 2237474"/>
              <a:gd name="connsiteX85" fmla="*/ 6280959 w 12192000"/>
              <a:gd name="connsiteY85" fmla="*/ 1689329 h 2237474"/>
              <a:gd name="connsiteX86" fmla="*/ 6243319 w 12192000"/>
              <a:gd name="connsiteY86" fmla="*/ 1695560 h 2237474"/>
              <a:gd name="connsiteX87" fmla="*/ 6098321 w 12192000"/>
              <a:gd name="connsiteY87" fmla="*/ 1721646 h 2237474"/>
              <a:gd name="connsiteX88" fmla="*/ 5880652 w 12192000"/>
              <a:gd name="connsiteY88" fmla="*/ 1779643 h 2237474"/>
              <a:gd name="connsiteX89" fmla="*/ 5785959 w 12192000"/>
              <a:gd name="connsiteY89" fmla="*/ 1775307 h 2237474"/>
              <a:gd name="connsiteX90" fmla="*/ 5643534 w 12192000"/>
              <a:gd name="connsiteY90" fmla="*/ 1802919 h 2237474"/>
              <a:gd name="connsiteX91" fmla="*/ 5518799 w 12192000"/>
              <a:gd name="connsiteY91" fmla="*/ 1818312 h 2237474"/>
              <a:gd name="connsiteX92" fmla="*/ 5505014 w 12192000"/>
              <a:gd name="connsiteY92" fmla="*/ 1819259 h 2237474"/>
              <a:gd name="connsiteX93" fmla="*/ 5453307 w 12192000"/>
              <a:gd name="connsiteY93" fmla="*/ 1815450 h 2237474"/>
              <a:gd name="connsiteX94" fmla="*/ 5364192 w 12192000"/>
              <a:gd name="connsiteY94" fmla="*/ 1826074 h 2237474"/>
              <a:gd name="connsiteX95" fmla="*/ 5350380 w 12192000"/>
              <a:gd name="connsiteY95" fmla="*/ 1830891 h 2237474"/>
              <a:gd name="connsiteX96" fmla="*/ 5259633 w 12192000"/>
              <a:gd name="connsiteY96" fmla="*/ 1837160 h 2237474"/>
              <a:gd name="connsiteX97" fmla="*/ 5197513 w 12192000"/>
              <a:gd name="connsiteY97" fmla="*/ 1844718 h 2237474"/>
              <a:gd name="connsiteX98" fmla="*/ 5168852 w 12192000"/>
              <a:gd name="connsiteY98" fmla="*/ 1844846 h 2237474"/>
              <a:gd name="connsiteX99" fmla="*/ 5114927 w 12192000"/>
              <a:gd name="connsiteY99" fmla="*/ 1847827 h 2237474"/>
              <a:gd name="connsiteX100" fmla="*/ 5108970 w 12192000"/>
              <a:gd name="connsiteY100" fmla="*/ 1847935 h 2237474"/>
              <a:gd name="connsiteX101" fmla="*/ 5067961 w 12192000"/>
              <a:gd name="connsiteY101" fmla="*/ 1845917 h 2237474"/>
              <a:gd name="connsiteX102" fmla="*/ 5007075 w 12192000"/>
              <a:gd name="connsiteY102" fmla="*/ 1838626 h 2237474"/>
              <a:gd name="connsiteX103" fmla="*/ 4944087 w 12192000"/>
              <a:gd name="connsiteY103" fmla="*/ 1823332 h 2237474"/>
              <a:gd name="connsiteX104" fmla="*/ 4907662 w 12192000"/>
              <a:gd name="connsiteY104" fmla="*/ 1816900 h 2237474"/>
              <a:gd name="connsiteX105" fmla="*/ 4882386 w 12192000"/>
              <a:gd name="connsiteY105" fmla="*/ 1809844 h 2237474"/>
              <a:gd name="connsiteX106" fmla="*/ 4811440 w 12192000"/>
              <a:gd name="connsiteY106" fmla="*/ 1804655 h 2237474"/>
              <a:gd name="connsiteX107" fmla="*/ 4691075 w 12192000"/>
              <a:gd name="connsiteY107" fmla="*/ 1801389 h 2237474"/>
              <a:gd name="connsiteX108" fmla="*/ 4611738 w 12192000"/>
              <a:gd name="connsiteY108" fmla="*/ 1776964 h 2237474"/>
              <a:gd name="connsiteX109" fmla="*/ 4560070 w 12192000"/>
              <a:gd name="connsiteY109" fmla="*/ 1785640 h 2237474"/>
              <a:gd name="connsiteX110" fmla="*/ 4536503 w 12192000"/>
              <a:gd name="connsiteY110" fmla="*/ 1785334 h 2237474"/>
              <a:gd name="connsiteX111" fmla="*/ 4513724 w 12192000"/>
              <a:gd name="connsiteY111" fmla="*/ 1791996 h 2237474"/>
              <a:gd name="connsiteX112" fmla="*/ 4459810 w 12192000"/>
              <a:gd name="connsiteY112" fmla="*/ 1797886 h 2237474"/>
              <a:gd name="connsiteX113" fmla="*/ 4379064 w 12192000"/>
              <a:gd name="connsiteY113" fmla="*/ 1817177 h 2237474"/>
              <a:gd name="connsiteX114" fmla="*/ 4319209 w 12192000"/>
              <a:gd name="connsiteY114" fmla="*/ 1834833 h 2237474"/>
              <a:gd name="connsiteX115" fmla="*/ 4290981 w 12192000"/>
              <a:gd name="connsiteY115" fmla="*/ 1839677 h 2237474"/>
              <a:gd name="connsiteX116" fmla="*/ 4285792 w 12192000"/>
              <a:gd name="connsiteY116" fmla="*/ 1836231 h 2237474"/>
              <a:gd name="connsiteX117" fmla="*/ 4238372 w 12192000"/>
              <a:gd name="connsiteY117" fmla="*/ 1851480 h 2237474"/>
              <a:gd name="connsiteX118" fmla="*/ 4232517 w 12192000"/>
              <a:gd name="connsiteY118" fmla="*/ 1852567 h 2237474"/>
              <a:gd name="connsiteX119" fmla="*/ 4191732 w 12192000"/>
              <a:gd name="connsiteY119" fmla="*/ 1857328 h 2237474"/>
              <a:gd name="connsiteX120" fmla="*/ 4065532 w 12192000"/>
              <a:gd name="connsiteY120" fmla="*/ 1855477 h 2237474"/>
              <a:gd name="connsiteX121" fmla="*/ 4028460 w 12192000"/>
              <a:gd name="connsiteY121" fmla="*/ 1855137 h 2237474"/>
              <a:gd name="connsiteX122" fmla="*/ 4002267 w 12192000"/>
              <a:gd name="connsiteY122" fmla="*/ 1852352 h 2237474"/>
              <a:gd name="connsiteX123" fmla="*/ 3931396 w 12192000"/>
              <a:gd name="connsiteY123" fmla="*/ 1858915 h 2237474"/>
              <a:gd name="connsiteX124" fmla="*/ 3812162 w 12192000"/>
              <a:gd name="connsiteY124" fmla="*/ 1875501 h 2237474"/>
              <a:gd name="connsiteX125" fmla="*/ 3729530 w 12192000"/>
              <a:gd name="connsiteY125" fmla="*/ 1864513 h 2237474"/>
              <a:gd name="connsiteX126" fmla="*/ 3680177 w 12192000"/>
              <a:gd name="connsiteY126" fmla="*/ 1881552 h 2237474"/>
              <a:gd name="connsiteX127" fmla="*/ 3567259 w 12192000"/>
              <a:gd name="connsiteY127" fmla="*/ 1893482 h 2237474"/>
              <a:gd name="connsiteX128" fmla="*/ 3405770 w 12192000"/>
              <a:gd name="connsiteY128" fmla="*/ 1904591 h 2237474"/>
              <a:gd name="connsiteX129" fmla="*/ 3280097 w 12192000"/>
              <a:gd name="connsiteY129" fmla="*/ 1919610 h 2237474"/>
              <a:gd name="connsiteX130" fmla="*/ 3123424 w 12192000"/>
              <a:gd name="connsiteY130" fmla="*/ 1952930 h 2237474"/>
              <a:gd name="connsiteX131" fmla="*/ 3009910 w 12192000"/>
              <a:gd name="connsiteY131" fmla="*/ 1957866 h 2237474"/>
              <a:gd name="connsiteX132" fmla="*/ 2995934 w 12192000"/>
              <a:gd name="connsiteY132" fmla="*/ 1967085 h 2237474"/>
              <a:gd name="connsiteX133" fmla="*/ 2980071 w 12192000"/>
              <a:gd name="connsiteY133" fmla="*/ 1972988 h 2237474"/>
              <a:gd name="connsiteX134" fmla="*/ 2978094 w 12192000"/>
              <a:gd name="connsiteY134" fmla="*/ 1972369 h 2237474"/>
              <a:gd name="connsiteX135" fmla="*/ 2942858 w 12192000"/>
              <a:gd name="connsiteY135" fmla="*/ 1981367 h 2237474"/>
              <a:gd name="connsiteX136" fmla="*/ 2875436 w 12192000"/>
              <a:gd name="connsiteY136" fmla="*/ 1996977 h 2237474"/>
              <a:gd name="connsiteX137" fmla="*/ 2874892 w 12192000"/>
              <a:gd name="connsiteY137" fmla="*/ 1996085 h 2237474"/>
              <a:gd name="connsiteX138" fmla="*/ 2864145 w 12192000"/>
              <a:gd name="connsiteY138" fmla="*/ 1994061 h 2237474"/>
              <a:gd name="connsiteX139" fmla="*/ 2843662 w 12192000"/>
              <a:gd name="connsiteY139" fmla="*/ 1992498 h 2237474"/>
              <a:gd name="connsiteX140" fmla="*/ 2796128 w 12192000"/>
              <a:gd name="connsiteY140" fmla="*/ 1976403 h 2237474"/>
              <a:gd name="connsiteX141" fmla="*/ 2756784 w 12192000"/>
              <a:gd name="connsiteY141" fmla="*/ 1985116 h 2237474"/>
              <a:gd name="connsiteX142" fmla="*/ 2748833 w 12192000"/>
              <a:gd name="connsiteY142" fmla="*/ 1986323 h 2237474"/>
              <a:gd name="connsiteX143" fmla="*/ 2748661 w 12192000"/>
              <a:gd name="connsiteY143" fmla="*/ 1986122 h 2237474"/>
              <a:gd name="connsiteX144" fmla="*/ 2740251 w 12192000"/>
              <a:gd name="connsiteY144" fmla="*/ 1986946 h 2237474"/>
              <a:gd name="connsiteX145" fmla="*/ 2718916 w 12192000"/>
              <a:gd name="connsiteY145" fmla="*/ 1990867 h 2237474"/>
              <a:gd name="connsiteX146" fmla="*/ 2713522 w 12192000"/>
              <a:gd name="connsiteY146" fmla="*/ 1990173 h 2237474"/>
              <a:gd name="connsiteX147" fmla="*/ 2680597 w 12192000"/>
              <a:gd name="connsiteY147" fmla="*/ 1984996 h 2237474"/>
              <a:gd name="connsiteX148" fmla="*/ 2578178 w 12192000"/>
              <a:gd name="connsiteY148" fmla="*/ 1990531 h 2237474"/>
              <a:gd name="connsiteX149" fmla="*/ 2476147 w 12192000"/>
              <a:gd name="connsiteY149" fmla="*/ 1998305 h 2237474"/>
              <a:gd name="connsiteX150" fmla="*/ 2373568 w 12192000"/>
              <a:gd name="connsiteY150" fmla="*/ 2003219 h 2237474"/>
              <a:gd name="connsiteX151" fmla="*/ 2321399 w 12192000"/>
              <a:gd name="connsiteY151" fmla="*/ 1989467 h 2237474"/>
              <a:gd name="connsiteX152" fmla="*/ 2315525 w 12192000"/>
              <a:gd name="connsiteY152" fmla="*/ 1989708 h 2237474"/>
              <a:gd name="connsiteX153" fmla="*/ 2300792 w 12192000"/>
              <a:gd name="connsiteY153" fmla="*/ 1994290 h 2237474"/>
              <a:gd name="connsiteX154" fmla="*/ 2295469 w 12192000"/>
              <a:gd name="connsiteY154" fmla="*/ 1996659 h 2237474"/>
              <a:gd name="connsiteX155" fmla="*/ 2287219 w 12192000"/>
              <a:gd name="connsiteY155" fmla="*/ 1998750 h 2237474"/>
              <a:gd name="connsiteX156" fmla="*/ 2286948 w 12192000"/>
              <a:gd name="connsiteY156" fmla="*/ 1998596 h 2237474"/>
              <a:gd name="connsiteX157" fmla="*/ 2243069 w 12192000"/>
              <a:gd name="connsiteY157" fmla="*/ 2015111 h 2237474"/>
              <a:gd name="connsiteX158" fmla="*/ 2186609 w 12192000"/>
              <a:gd name="connsiteY158" fmla="*/ 2008263 h 2237474"/>
              <a:gd name="connsiteX159" fmla="*/ 2164831 w 12192000"/>
              <a:gd name="connsiteY159" fmla="*/ 2010143 h 2237474"/>
              <a:gd name="connsiteX160" fmla="*/ 2152836 w 12192000"/>
              <a:gd name="connsiteY160" fmla="*/ 2010048 h 2237474"/>
              <a:gd name="connsiteX161" fmla="*/ 2117102 w 12192000"/>
              <a:gd name="connsiteY161" fmla="*/ 2023004 h 2237474"/>
              <a:gd name="connsiteX162" fmla="*/ 2111935 w 12192000"/>
              <a:gd name="connsiteY162" fmla="*/ 2023163 h 2237474"/>
              <a:gd name="connsiteX163" fmla="*/ 2089991 w 12192000"/>
              <a:gd name="connsiteY163" fmla="*/ 2034193 h 2237474"/>
              <a:gd name="connsiteX164" fmla="*/ 2058061 w 12192000"/>
              <a:gd name="connsiteY164" fmla="*/ 2047942 h 2237474"/>
              <a:gd name="connsiteX165" fmla="*/ 2055737 w 12192000"/>
              <a:gd name="connsiteY165" fmla="*/ 2047704 h 2237474"/>
              <a:gd name="connsiteX166" fmla="*/ 2042244 w 12192000"/>
              <a:gd name="connsiteY166" fmla="*/ 2055560 h 2237474"/>
              <a:gd name="connsiteX167" fmla="*/ 1976224 w 12192000"/>
              <a:gd name="connsiteY167" fmla="*/ 2074257 h 2237474"/>
              <a:gd name="connsiteX168" fmla="*/ 1877728 w 12192000"/>
              <a:gd name="connsiteY168" fmla="*/ 2101004 h 2237474"/>
              <a:gd name="connsiteX169" fmla="*/ 1759056 w 12192000"/>
              <a:gd name="connsiteY169" fmla="*/ 2125608 h 2237474"/>
              <a:gd name="connsiteX170" fmla="*/ 1637948 w 12192000"/>
              <a:gd name="connsiteY170" fmla="*/ 2172597 h 2237474"/>
              <a:gd name="connsiteX171" fmla="*/ 1434549 w 12192000"/>
              <a:gd name="connsiteY171" fmla="*/ 2234522 h 2237474"/>
              <a:gd name="connsiteX172" fmla="*/ 1398481 w 12192000"/>
              <a:gd name="connsiteY172" fmla="*/ 2237074 h 2237474"/>
              <a:gd name="connsiteX173" fmla="*/ 1398407 w 12192000"/>
              <a:gd name="connsiteY173" fmla="*/ 2237095 h 2237474"/>
              <a:gd name="connsiteX174" fmla="*/ 1370962 w 12192000"/>
              <a:gd name="connsiteY174" fmla="*/ 2237474 h 2237474"/>
              <a:gd name="connsiteX175" fmla="*/ 1356367 w 12192000"/>
              <a:gd name="connsiteY175" fmla="*/ 2235089 h 2237474"/>
              <a:gd name="connsiteX176" fmla="*/ 1324828 w 12192000"/>
              <a:gd name="connsiteY176" fmla="*/ 2231968 h 2237474"/>
              <a:gd name="connsiteX177" fmla="*/ 1297744 w 12192000"/>
              <a:gd name="connsiteY177" fmla="*/ 2235849 h 2237474"/>
              <a:gd name="connsiteX178" fmla="*/ 1286236 w 12192000"/>
              <a:gd name="connsiteY178" fmla="*/ 2233135 h 2237474"/>
              <a:gd name="connsiteX179" fmla="*/ 1283504 w 12192000"/>
              <a:gd name="connsiteY179" fmla="*/ 2233797 h 2237474"/>
              <a:gd name="connsiteX180" fmla="*/ 1279765 w 12192000"/>
              <a:gd name="connsiteY180" fmla="*/ 2229639 h 2237474"/>
              <a:gd name="connsiteX181" fmla="*/ 1195347 w 12192000"/>
              <a:gd name="connsiteY181" fmla="*/ 2212354 h 2237474"/>
              <a:gd name="connsiteX182" fmla="*/ 970251 w 12192000"/>
              <a:gd name="connsiteY182" fmla="*/ 2221029 h 2237474"/>
              <a:gd name="connsiteX183" fmla="*/ 812914 w 12192000"/>
              <a:gd name="connsiteY183" fmla="*/ 2202752 h 2237474"/>
              <a:gd name="connsiteX184" fmla="*/ 800195 w 12192000"/>
              <a:gd name="connsiteY184" fmla="*/ 2209407 h 2237474"/>
              <a:gd name="connsiteX185" fmla="*/ 784978 w 12192000"/>
              <a:gd name="connsiteY185" fmla="*/ 2212360 h 2237474"/>
              <a:gd name="connsiteX186" fmla="*/ 681987 w 12192000"/>
              <a:gd name="connsiteY186" fmla="*/ 2216757 h 2237474"/>
              <a:gd name="connsiteX187" fmla="*/ 669923 w 12192000"/>
              <a:gd name="connsiteY187" fmla="*/ 2211682 h 2237474"/>
              <a:gd name="connsiteX188" fmla="*/ 648680 w 12192000"/>
              <a:gd name="connsiteY188" fmla="*/ 2206229 h 2237474"/>
              <a:gd name="connsiteX189" fmla="*/ 597225 w 12192000"/>
              <a:gd name="connsiteY189" fmla="*/ 2180999 h 2237474"/>
              <a:gd name="connsiteX190" fmla="*/ 558449 w 12192000"/>
              <a:gd name="connsiteY190" fmla="*/ 2182346 h 2237474"/>
              <a:gd name="connsiteX191" fmla="*/ 550517 w 12192000"/>
              <a:gd name="connsiteY191" fmla="*/ 2182060 h 2237474"/>
              <a:gd name="connsiteX192" fmla="*/ 550309 w 12192000"/>
              <a:gd name="connsiteY192" fmla="*/ 2181825 h 2237474"/>
              <a:gd name="connsiteX193" fmla="*/ 541836 w 12192000"/>
              <a:gd name="connsiteY193" fmla="*/ 2181063 h 2237474"/>
              <a:gd name="connsiteX194" fmla="*/ 536057 w 12192000"/>
              <a:gd name="connsiteY194" fmla="*/ 2181537 h 2237474"/>
              <a:gd name="connsiteX195" fmla="*/ 520671 w 12192000"/>
              <a:gd name="connsiteY195" fmla="*/ 2180980 h 2237474"/>
              <a:gd name="connsiteX196" fmla="*/ 515024 w 12192000"/>
              <a:gd name="connsiteY196" fmla="*/ 2179258 h 2237474"/>
              <a:gd name="connsiteX197" fmla="*/ 512278 w 12192000"/>
              <a:gd name="connsiteY197" fmla="*/ 2176369 h 2237474"/>
              <a:gd name="connsiteX198" fmla="*/ 480419 w 12192000"/>
              <a:gd name="connsiteY198" fmla="*/ 2167807 h 2237474"/>
              <a:gd name="connsiteX199" fmla="*/ 413835 w 12192000"/>
              <a:gd name="connsiteY199" fmla="*/ 2156783 h 2237474"/>
              <a:gd name="connsiteX200" fmla="*/ 376513 w 12192000"/>
              <a:gd name="connsiteY200" fmla="*/ 2154014 h 2237474"/>
              <a:gd name="connsiteX201" fmla="*/ 273386 w 12192000"/>
              <a:gd name="connsiteY201" fmla="*/ 2142551 h 2237474"/>
              <a:gd name="connsiteX202" fmla="*/ 169207 w 12192000"/>
              <a:gd name="connsiteY202" fmla="*/ 2128100 h 2237474"/>
              <a:gd name="connsiteX203" fmla="*/ 93149 w 12192000"/>
              <a:gd name="connsiteY203" fmla="*/ 2105324 h 2237474"/>
              <a:gd name="connsiteX204" fmla="*/ 88109 w 12192000"/>
              <a:gd name="connsiteY204" fmla="*/ 2106704 h 2237474"/>
              <a:gd name="connsiteX205" fmla="*/ 80022 w 12192000"/>
              <a:gd name="connsiteY205" fmla="*/ 2107254 h 2237474"/>
              <a:gd name="connsiteX206" fmla="*/ 79717 w 12192000"/>
              <a:gd name="connsiteY206" fmla="*/ 2107046 h 2237474"/>
              <a:gd name="connsiteX207" fmla="*/ 72352 w 12192000"/>
              <a:gd name="connsiteY207" fmla="*/ 2107991 h 2237474"/>
              <a:gd name="connsiteX208" fmla="*/ 37645 w 12192000"/>
              <a:gd name="connsiteY208" fmla="*/ 2115401 h 2237474"/>
              <a:gd name="connsiteX209" fmla="*/ 4572 w 12192000"/>
              <a:gd name="connsiteY209" fmla="*/ 2111091 h 2237474"/>
              <a:gd name="connsiteX210" fmla="*/ 0 w 12192000"/>
              <a:gd name="connsiteY210" fmla="*/ 2110468 h 2237474"/>
              <a:gd name="connsiteX211" fmla="*/ 0 w 12192000"/>
              <a:gd name="connsiteY21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364035 w 12192000"/>
              <a:gd name="connsiteY83" fmla="*/ 1667683 h 2237474"/>
              <a:gd name="connsiteX84" fmla="*/ 6280959 w 12192000"/>
              <a:gd name="connsiteY84" fmla="*/ 1689329 h 2237474"/>
              <a:gd name="connsiteX85" fmla="*/ 6243319 w 12192000"/>
              <a:gd name="connsiteY85" fmla="*/ 1695560 h 2237474"/>
              <a:gd name="connsiteX86" fmla="*/ 6098321 w 12192000"/>
              <a:gd name="connsiteY86" fmla="*/ 1721646 h 2237474"/>
              <a:gd name="connsiteX87" fmla="*/ 5880652 w 12192000"/>
              <a:gd name="connsiteY87" fmla="*/ 1779643 h 2237474"/>
              <a:gd name="connsiteX88" fmla="*/ 5785959 w 12192000"/>
              <a:gd name="connsiteY88" fmla="*/ 1775307 h 2237474"/>
              <a:gd name="connsiteX89" fmla="*/ 5643534 w 12192000"/>
              <a:gd name="connsiteY89" fmla="*/ 1802919 h 2237474"/>
              <a:gd name="connsiteX90" fmla="*/ 5518799 w 12192000"/>
              <a:gd name="connsiteY90" fmla="*/ 1818312 h 2237474"/>
              <a:gd name="connsiteX91" fmla="*/ 5505014 w 12192000"/>
              <a:gd name="connsiteY91" fmla="*/ 1819259 h 2237474"/>
              <a:gd name="connsiteX92" fmla="*/ 5453307 w 12192000"/>
              <a:gd name="connsiteY92" fmla="*/ 1815450 h 2237474"/>
              <a:gd name="connsiteX93" fmla="*/ 5364192 w 12192000"/>
              <a:gd name="connsiteY93" fmla="*/ 1826074 h 2237474"/>
              <a:gd name="connsiteX94" fmla="*/ 5350380 w 12192000"/>
              <a:gd name="connsiteY94" fmla="*/ 1830891 h 2237474"/>
              <a:gd name="connsiteX95" fmla="*/ 5259633 w 12192000"/>
              <a:gd name="connsiteY95" fmla="*/ 1837160 h 2237474"/>
              <a:gd name="connsiteX96" fmla="*/ 5197513 w 12192000"/>
              <a:gd name="connsiteY96" fmla="*/ 1844718 h 2237474"/>
              <a:gd name="connsiteX97" fmla="*/ 5168852 w 12192000"/>
              <a:gd name="connsiteY97" fmla="*/ 1844846 h 2237474"/>
              <a:gd name="connsiteX98" fmla="*/ 5114927 w 12192000"/>
              <a:gd name="connsiteY98" fmla="*/ 1847827 h 2237474"/>
              <a:gd name="connsiteX99" fmla="*/ 5108970 w 12192000"/>
              <a:gd name="connsiteY99" fmla="*/ 1847935 h 2237474"/>
              <a:gd name="connsiteX100" fmla="*/ 5067961 w 12192000"/>
              <a:gd name="connsiteY100" fmla="*/ 1845917 h 2237474"/>
              <a:gd name="connsiteX101" fmla="*/ 5007075 w 12192000"/>
              <a:gd name="connsiteY101" fmla="*/ 1838626 h 2237474"/>
              <a:gd name="connsiteX102" fmla="*/ 4944087 w 12192000"/>
              <a:gd name="connsiteY102" fmla="*/ 1823332 h 2237474"/>
              <a:gd name="connsiteX103" fmla="*/ 4907662 w 12192000"/>
              <a:gd name="connsiteY103" fmla="*/ 1816900 h 2237474"/>
              <a:gd name="connsiteX104" fmla="*/ 4882386 w 12192000"/>
              <a:gd name="connsiteY104" fmla="*/ 1809844 h 2237474"/>
              <a:gd name="connsiteX105" fmla="*/ 4811440 w 12192000"/>
              <a:gd name="connsiteY105" fmla="*/ 1804655 h 2237474"/>
              <a:gd name="connsiteX106" fmla="*/ 4691075 w 12192000"/>
              <a:gd name="connsiteY106" fmla="*/ 1801389 h 2237474"/>
              <a:gd name="connsiteX107" fmla="*/ 4611738 w 12192000"/>
              <a:gd name="connsiteY107" fmla="*/ 1776964 h 2237474"/>
              <a:gd name="connsiteX108" fmla="*/ 4560070 w 12192000"/>
              <a:gd name="connsiteY108" fmla="*/ 1785640 h 2237474"/>
              <a:gd name="connsiteX109" fmla="*/ 4536503 w 12192000"/>
              <a:gd name="connsiteY109" fmla="*/ 1785334 h 2237474"/>
              <a:gd name="connsiteX110" fmla="*/ 4513724 w 12192000"/>
              <a:gd name="connsiteY110" fmla="*/ 1791996 h 2237474"/>
              <a:gd name="connsiteX111" fmla="*/ 4459810 w 12192000"/>
              <a:gd name="connsiteY111" fmla="*/ 1797886 h 2237474"/>
              <a:gd name="connsiteX112" fmla="*/ 4379064 w 12192000"/>
              <a:gd name="connsiteY112" fmla="*/ 1817177 h 2237474"/>
              <a:gd name="connsiteX113" fmla="*/ 4319209 w 12192000"/>
              <a:gd name="connsiteY113" fmla="*/ 1834833 h 2237474"/>
              <a:gd name="connsiteX114" fmla="*/ 4290981 w 12192000"/>
              <a:gd name="connsiteY114" fmla="*/ 1839677 h 2237474"/>
              <a:gd name="connsiteX115" fmla="*/ 4285792 w 12192000"/>
              <a:gd name="connsiteY115" fmla="*/ 1836231 h 2237474"/>
              <a:gd name="connsiteX116" fmla="*/ 4238372 w 12192000"/>
              <a:gd name="connsiteY116" fmla="*/ 1851480 h 2237474"/>
              <a:gd name="connsiteX117" fmla="*/ 4232517 w 12192000"/>
              <a:gd name="connsiteY117" fmla="*/ 1852567 h 2237474"/>
              <a:gd name="connsiteX118" fmla="*/ 4191732 w 12192000"/>
              <a:gd name="connsiteY118" fmla="*/ 1857328 h 2237474"/>
              <a:gd name="connsiteX119" fmla="*/ 4065532 w 12192000"/>
              <a:gd name="connsiteY119" fmla="*/ 1855477 h 2237474"/>
              <a:gd name="connsiteX120" fmla="*/ 4028460 w 12192000"/>
              <a:gd name="connsiteY120" fmla="*/ 1855137 h 2237474"/>
              <a:gd name="connsiteX121" fmla="*/ 4002267 w 12192000"/>
              <a:gd name="connsiteY121" fmla="*/ 1852352 h 2237474"/>
              <a:gd name="connsiteX122" fmla="*/ 3931396 w 12192000"/>
              <a:gd name="connsiteY122" fmla="*/ 1858915 h 2237474"/>
              <a:gd name="connsiteX123" fmla="*/ 3812162 w 12192000"/>
              <a:gd name="connsiteY123" fmla="*/ 1875501 h 2237474"/>
              <a:gd name="connsiteX124" fmla="*/ 3729530 w 12192000"/>
              <a:gd name="connsiteY124" fmla="*/ 1864513 h 2237474"/>
              <a:gd name="connsiteX125" fmla="*/ 3680177 w 12192000"/>
              <a:gd name="connsiteY125" fmla="*/ 1881552 h 2237474"/>
              <a:gd name="connsiteX126" fmla="*/ 3567259 w 12192000"/>
              <a:gd name="connsiteY126" fmla="*/ 1893482 h 2237474"/>
              <a:gd name="connsiteX127" fmla="*/ 3405770 w 12192000"/>
              <a:gd name="connsiteY127" fmla="*/ 1904591 h 2237474"/>
              <a:gd name="connsiteX128" fmla="*/ 3280097 w 12192000"/>
              <a:gd name="connsiteY128" fmla="*/ 1919610 h 2237474"/>
              <a:gd name="connsiteX129" fmla="*/ 3123424 w 12192000"/>
              <a:gd name="connsiteY129" fmla="*/ 1952930 h 2237474"/>
              <a:gd name="connsiteX130" fmla="*/ 3009910 w 12192000"/>
              <a:gd name="connsiteY130" fmla="*/ 1957866 h 2237474"/>
              <a:gd name="connsiteX131" fmla="*/ 2995934 w 12192000"/>
              <a:gd name="connsiteY131" fmla="*/ 1967085 h 2237474"/>
              <a:gd name="connsiteX132" fmla="*/ 2980071 w 12192000"/>
              <a:gd name="connsiteY132" fmla="*/ 1972988 h 2237474"/>
              <a:gd name="connsiteX133" fmla="*/ 2978094 w 12192000"/>
              <a:gd name="connsiteY133" fmla="*/ 1972369 h 2237474"/>
              <a:gd name="connsiteX134" fmla="*/ 2942858 w 12192000"/>
              <a:gd name="connsiteY134" fmla="*/ 1981367 h 2237474"/>
              <a:gd name="connsiteX135" fmla="*/ 2875436 w 12192000"/>
              <a:gd name="connsiteY135" fmla="*/ 1996977 h 2237474"/>
              <a:gd name="connsiteX136" fmla="*/ 2874892 w 12192000"/>
              <a:gd name="connsiteY136" fmla="*/ 1996085 h 2237474"/>
              <a:gd name="connsiteX137" fmla="*/ 2864145 w 12192000"/>
              <a:gd name="connsiteY137" fmla="*/ 1994061 h 2237474"/>
              <a:gd name="connsiteX138" fmla="*/ 2843662 w 12192000"/>
              <a:gd name="connsiteY138" fmla="*/ 1992498 h 2237474"/>
              <a:gd name="connsiteX139" fmla="*/ 2796128 w 12192000"/>
              <a:gd name="connsiteY139" fmla="*/ 1976403 h 2237474"/>
              <a:gd name="connsiteX140" fmla="*/ 2756784 w 12192000"/>
              <a:gd name="connsiteY140" fmla="*/ 1985116 h 2237474"/>
              <a:gd name="connsiteX141" fmla="*/ 2748833 w 12192000"/>
              <a:gd name="connsiteY141" fmla="*/ 1986323 h 2237474"/>
              <a:gd name="connsiteX142" fmla="*/ 2748661 w 12192000"/>
              <a:gd name="connsiteY142" fmla="*/ 1986122 h 2237474"/>
              <a:gd name="connsiteX143" fmla="*/ 2740251 w 12192000"/>
              <a:gd name="connsiteY143" fmla="*/ 1986946 h 2237474"/>
              <a:gd name="connsiteX144" fmla="*/ 2718916 w 12192000"/>
              <a:gd name="connsiteY144" fmla="*/ 1990867 h 2237474"/>
              <a:gd name="connsiteX145" fmla="*/ 2713522 w 12192000"/>
              <a:gd name="connsiteY145" fmla="*/ 1990173 h 2237474"/>
              <a:gd name="connsiteX146" fmla="*/ 2680597 w 12192000"/>
              <a:gd name="connsiteY146" fmla="*/ 1984996 h 2237474"/>
              <a:gd name="connsiteX147" fmla="*/ 2578178 w 12192000"/>
              <a:gd name="connsiteY147" fmla="*/ 1990531 h 2237474"/>
              <a:gd name="connsiteX148" fmla="*/ 2476147 w 12192000"/>
              <a:gd name="connsiteY148" fmla="*/ 1998305 h 2237474"/>
              <a:gd name="connsiteX149" fmla="*/ 2373568 w 12192000"/>
              <a:gd name="connsiteY149" fmla="*/ 2003219 h 2237474"/>
              <a:gd name="connsiteX150" fmla="*/ 2321399 w 12192000"/>
              <a:gd name="connsiteY150" fmla="*/ 1989467 h 2237474"/>
              <a:gd name="connsiteX151" fmla="*/ 2315525 w 12192000"/>
              <a:gd name="connsiteY151" fmla="*/ 1989708 h 2237474"/>
              <a:gd name="connsiteX152" fmla="*/ 2300792 w 12192000"/>
              <a:gd name="connsiteY152" fmla="*/ 1994290 h 2237474"/>
              <a:gd name="connsiteX153" fmla="*/ 2295469 w 12192000"/>
              <a:gd name="connsiteY153" fmla="*/ 1996659 h 2237474"/>
              <a:gd name="connsiteX154" fmla="*/ 2287219 w 12192000"/>
              <a:gd name="connsiteY154" fmla="*/ 1998750 h 2237474"/>
              <a:gd name="connsiteX155" fmla="*/ 2286948 w 12192000"/>
              <a:gd name="connsiteY155" fmla="*/ 1998596 h 2237474"/>
              <a:gd name="connsiteX156" fmla="*/ 2243069 w 12192000"/>
              <a:gd name="connsiteY156" fmla="*/ 2015111 h 2237474"/>
              <a:gd name="connsiteX157" fmla="*/ 2186609 w 12192000"/>
              <a:gd name="connsiteY157" fmla="*/ 2008263 h 2237474"/>
              <a:gd name="connsiteX158" fmla="*/ 2164831 w 12192000"/>
              <a:gd name="connsiteY158" fmla="*/ 2010143 h 2237474"/>
              <a:gd name="connsiteX159" fmla="*/ 2152836 w 12192000"/>
              <a:gd name="connsiteY159" fmla="*/ 2010048 h 2237474"/>
              <a:gd name="connsiteX160" fmla="*/ 2117102 w 12192000"/>
              <a:gd name="connsiteY160" fmla="*/ 2023004 h 2237474"/>
              <a:gd name="connsiteX161" fmla="*/ 2111935 w 12192000"/>
              <a:gd name="connsiteY161" fmla="*/ 2023163 h 2237474"/>
              <a:gd name="connsiteX162" fmla="*/ 2089991 w 12192000"/>
              <a:gd name="connsiteY162" fmla="*/ 2034193 h 2237474"/>
              <a:gd name="connsiteX163" fmla="*/ 2058061 w 12192000"/>
              <a:gd name="connsiteY163" fmla="*/ 2047942 h 2237474"/>
              <a:gd name="connsiteX164" fmla="*/ 2055737 w 12192000"/>
              <a:gd name="connsiteY164" fmla="*/ 2047704 h 2237474"/>
              <a:gd name="connsiteX165" fmla="*/ 2042244 w 12192000"/>
              <a:gd name="connsiteY165" fmla="*/ 2055560 h 2237474"/>
              <a:gd name="connsiteX166" fmla="*/ 1976224 w 12192000"/>
              <a:gd name="connsiteY166" fmla="*/ 2074257 h 2237474"/>
              <a:gd name="connsiteX167" fmla="*/ 1877728 w 12192000"/>
              <a:gd name="connsiteY167" fmla="*/ 2101004 h 2237474"/>
              <a:gd name="connsiteX168" fmla="*/ 1759056 w 12192000"/>
              <a:gd name="connsiteY168" fmla="*/ 2125608 h 2237474"/>
              <a:gd name="connsiteX169" fmla="*/ 1637948 w 12192000"/>
              <a:gd name="connsiteY169" fmla="*/ 2172597 h 2237474"/>
              <a:gd name="connsiteX170" fmla="*/ 1434549 w 12192000"/>
              <a:gd name="connsiteY170" fmla="*/ 2234522 h 2237474"/>
              <a:gd name="connsiteX171" fmla="*/ 1398481 w 12192000"/>
              <a:gd name="connsiteY171" fmla="*/ 2237074 h 2237474"/>
              <a:gd name="connsiteX172" fmla="*/ 1398407 w 12192000"/>
              <a:gd name="connsiteY172" fmla="*/ 2237095 h 2237474"/>
              <a:gd name="connsiteX173" fmla="*/ 1370962 w 12192000"/>
              <a:gd name="connsiteY173" fmla="*/ 2237474 h 2237474"/>
              <a:gd name="connsiteX174" fmla="*/ 1356367 w 12192000"/>
              <a:gd name="connsiteY174" fmla="*/ 2235089 h 2237474"/>
              <a:gd name="connsiteX175" fmla="*/ 1324828 w 12192000"/>
              <a:gd name="connsiteY175" fmla="*/ 2231968 h 2237474"/>
              <a:gd name="connsiteX176" fmla="*/ 1297744 w 12192000"/>
              <a:gd name="connsiteY176" fmla="*/ 2235849 h 2237474"/>
              <a:gd name="connsiteX177" fmla="*/ 1286236 w 12192000"/>
              <a:gd name="connsiteY177" fmla="*/ 2233135 h 2237474"/>
              <a:gd name="connsiteX178" fmla="*/ 1283504 w 12192000"/>
              <a:gd name="connsiteY178" fmla="*/ 2233797 h 2237474"/>
              <a:gd name="connsiteX179" fmla="*/ 1279765 w 12192000"/>
              <a:gd name="connsiteY179" fmla="*/ 2229639 h 2237474"/>
              <a:gd name="connsiteX180" fmla="*/ 1195347 w 12192000"/>
              <a:gd name="connsiteY180" fmla="*/ 2212354 h 2237474"/>
              <a:gd name="connsiteX181" fmla="*/ 970251 w 12192000"/>
              <a:gd name="connsiteY181" fmla="*/ 2221029 h 2237474"/>
              <a:gd name="connsiteX182" fmla="*/ 812914 w 12192000"/>
              <a:gd name="connsiteY182" fmla="*/ 2202752 h 2237474"/>
              <a:gd name="connsiteX183" fmla="*/ 800195 w 12192000"/>
              <a:gd name="connsiteY183" fmla="*/ 2209407 h 2237474"/>
              <a:gd name="connsiteX184" fmla="*/ 784978 w 12192000"/>
              <a:gd name="connsiteY184" fmla="*/ 2212360 h 2237474"/>
              <a:gd name="connsiteX185" fmla="*/ 681987 w 12192000"/>
              <a:gd name="connsiteY185" fmla="*/ 2216757 h 2237474"/>
              <a:gd name="connsiteX186" fmla="*/ 669923 w 12192000"/>
              <a:gd name="connsiteY186" fmla="*/ 2211682 h 2237474"/>
              <a:gd name="connsiteX187" fmla="*/ 648680 w 12192000"/>
              <a:gd name="connsiteY187" fmla="*/ 2206229 h 2237474"/>
              <a:gd name="connsiteX188" fmla="*/ 597225 w 12192000"/>
              <a:gd name="connsiteY188" fmla="*/ 2180999 h 2237474"/>
              <a:gd name="connsiteX189" fmla="*/ 558449 w 12192000"/>
              <a:gd name="connsiteY189" fmla="*/ 2182346 h 2237474"/>
              <a:gd name="connsiteX190" fmla="*/ 550517 w 12192000"/>
              <a:gd name="connsiteY190" fmla="*/ 2182060 h 2237474"/>
              <a:gd name="connsiteX191" fmla="*/ 550309 w 12192000"/>
              <a:gd name="connsiteY191" fmla="*/ 2181825 h 2237474"/>
              <a:gd name="connsiteX192" fmla="*/ 541836 w 12192000"/>
              <a:gd name="connsiteY192" fmla="*/ 2181063 h 2237474"/>
              <a:gd name="connsiteX193" fmla="*/ 536057 w 12192000"/>
              <a:gd name="connsiteY193" fmla="*/ 2181537 h 2237474"/>
              <a:gd name="connsiteX194" fmla="*/ 520671 w 12192000"/>
              <a:gd name="connsiteY194" fmla="*/ 2180980 h 2237474"/>
              <a:gd name="connsiteX195" fmla="*/ 515024 w 12192000"/>
              <a:gd name="connsiteY195" fmla="*/ 2179258 h 2237474"/>
              <a:gd name="connsiteX196" fmla="*/ 512278 w 12192000"/>
              <a:gd name="connsiteY196" fmla="*/ 2176369 h 2237474"/>
              <a:gd name="connsiteX197" fmla="*/ 480419 w 12192000"/>
              <a:gd name="connsiteY197" fmla="*/ 2167807 h 2237474"/>
              <a:gd name="connsiteX198" fmla="*/ 413835 w 12192000"/>
              <a:gd name="connsiteY198" fmla="*/ 2156783 h 2237474"/>
              <a:gd name="connsiteX199" fmla="*/ 376513 w 12192000"/>
              <a:gd name="connsiteY199" fmla="*/ 2154014 h 2237474"/>
              <a:gd name="connsiteX200" fmla="*/ 273386 w 12192000"/>
              <a:gd name="connsiteY200" fmla="*/ 2142551 h 2237474"/>
              <a:gd name="connsiteX201" fmla="*/ 169207 w 12192000"/>
              <a:gd name="connsiteY201" fmla="*/ 2128100 h 2237474"/>
              <a:gd name="connsiteX202" fmla="*/ 93149 w 12192000"/>
              <a:gd name="connsiteY202" fmla="*/ 2105324 h 2237474"/>
              <a:gd name="connsiteX203" fmla="*/ 88109 w 12192000"/>
              <a:gd name="connsiteY203" fmla="*/ 2106704 h 2237474"/>
              <a:gd name="connsiteX204" fmla="*/ 80022 w 12192000"/>
              <a:gd name="connsiteY204" fmla="*/ 2107254 h 2237474"/>
              <a:gd name="connsiteX205" fmla="*/ 79717 w 12192000"/>
              <a:gd name="connsiteY205" fmla="*/ 2107046 h 2237474"/>
              <a:gd name="connsiteX206" fmla="*/ 72352 w 12192000"/>
              <a:gd name="connsiteY206" fmla="*/ 2107991 h 2237474"/>
              <a:gd name="connsiteX207" fmla="*/ 37645 w 12192000"/>
              <a:gd name="connsiteY207" fmla="*/ 2115401 h 2237474"/>
              <a:gd name="connsiteX208" fmla="*/ 4572 w 12192000"/>
              <a:gd name="connsiteY208" fmla="*/ 2111091 h 2237474"/>
              <a:gd name="connsiteX209" fmla="*/ 0 w 12192000"/>
              <a:gd name="connsiteY209" fmla="*/ 2110468 h 2237474"/>
              <a:gd name="connsiteX210" fmla="*/ 0 w 12192000"/>
              <a:gd name="connsiteY21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45122 w 12192000"/>
              <a:gd name="connsiteY58" fmla="*/ 1345477 h 2237474"/>
              <a:gd name="connsiteX59" fmla="*/ 7902328 w 12192000"/>
              <a:gd name="connsiteY59" fmla="*/ 1345865 h 2237474"/>
              <a:gd name="connsiteX60" fmla="*/ 7875879 w 12192000"/>
              <a:gd name="connsiteY60" fmla="*/ 1345646 h 2237474"/>
              <a:gd name="connsiteX61" fmla="*/ 7840612 w 12192000"/>
              <a:gd name="connsiteY61" fmla="*/ 1369373 h 2237474"/>
              <a:gd name="connsiteX62" fmla="*/ 7786819 w 12192000"/>
              <a:gd name="connsiteY62" fmla="*/ 1378970 h 2237474"/>
              <a:gd name="connsiteX63" fmla="*/ 7548172 w 12192000"/>
              <a:gd name="connsiteY63" fmla="*/ 1417460 h 2237474"/>
              <a:gd name="connsiteX64" fmla="*/ 7483437 w 12192000"/>
              <a:gd name="connsiteY64" fmla="*/ 1478152 h 2237474"/>
              <a:gd name="connsiteX65" fmla="*/ 7377870 w 12192000"/>
              <a:gd name="connsiteY65" fmla="*/ 1523319 h 2237474"/>
              <a:gd name="connsiteX66" fmla="*/ 7230737 w 12192000"/>
              <a:gd name="connsiteY66" fmla="*/ 1562633 h 2237474"/>
              <a:gd name="connsiteX67" fmla="*/ 7224458 w 12192000"/>
              <a:gd name="connsiteY67" fmla="*/ 1573008 h 2237474"/>
              <a:gd name="connsiteX68" fmla="*/ 7183121 w 12192000"/>
              <a:gd name="connsiteY68" fmla="*/ 1595162 h 2237474"/>
              <a:gd name="connsiteX69" fmla="*/ 7164601 w 12192000"/>
              <a:gd name="connsiteY69" fmla="*/ 1606490 h 2237474"/>
              <a:gd name="connsiteX70" fmla="*/ 7092727 w 12192000"/>
              <a:gd name="connsiteY70" fmla="*/ 1623628 h 2237474"/>
              <a:gd name="connsiteX71" fmla="*/ 7031309 w 12192000"/>
              <a:gd name="connsiteY71" fmla="*/ 1619451 h 2237474"/>
              <a:gd name="connsiteX72" fmla="*/ 6999084 w 12192000"/>
              <a:gd name="connsiteY72" fmla="*/ 1634317 h 2237474"/>
              <a:gd name="connsiteX73" fmla="*/ 6992107 w 12192000"/>
              <a:gd name="connsiteY73" fmla="*/ 1636860 h 2237474"/>
              <a:gd name="connsiteX74" fmla="*/ 6900177 w 12192000"/>
              <a:gd name="connsiteY74" fmla="*/ 1636016 h 2237474"/>
              <a:gd name="connsiteX75" fmla="*/ 6795372 w 12192000"/>
              <a:gd name="connsiteY75" fmla="*/ 1644845 h 2237474"/>
              <a:gd name="connsiteX76" fmla="*/ 6692251 w 12192000"/>
              <a:gd name="connsiteY76" fmla="*/ 1656357 h 2237474"/>
              <a:gd name="connsiteX77" fmla="*/ 6655235 w 12192000"/>
              <a:gd name="connsiteY77" fmla="*/ 1661869 h 2237474"/>
              <a:gd name="connsiteX78" fmla="*/ 6554894 w 12192000"/>
              <a:gd name="connsiteY78" fmla="*/ 1664428 h 2237474"/>
              <a:gd name="connsiteX79" fmla="*/ 6516595 w 12192000"/>
              <a:gd name="connsiteY79" fmla="*/ 1667475 h 2237474"/>
              <a:gd name="connsiteX80" fmla="*/ 6508541 w 12192000"/>
              <a:gd name="connsiteY80" fmla="*/ 1668757 h 2237474"/>
              <a:gd name="connsiteX81" fmla="*/ 6471012 w 12192000"/>
              <a:gd name="connsiteY81" fmla="*/ 1678604 h 2237474"/>
              <a:gd name="connsiteX82" fmla="*/ 6364035 w 12192000"/>
              <a:gd name="connsiteY82" fmla="*/ 1667683 h 2237474"/>
              <a:gd name="connsiteX83" fmla="*/ 6280959 w 12192000"/>
              <a:gd name="connsiteY83" fmla="*/ 1689329 h 2237474"/>
              <a:gd name="connsiteX84" fmla="*/ 6243319 w 12192000"/>
              <a:gd name="connsiteY84" fmla="*/ 1695560 h 2237474"/>
              <a:gd name="connsiteX85" fmla="*/ 6098321 w 12192000"/>
              <a:gd name="connsiteY85" fmla="*/ 1721646 h 2237474"/>
              <a:gd name="connsiteX86" fmla="*/ 5880652 w 12192000"/>
              <a:gd name="connsiteY86" fmla="*/ 1779643 h 2237474"/>
              <a:gd name="connsiteX87" fmla="*/ 5785959 w 12192000"/>
              <a:gd name="connsiteY87" fmla="*/ 1775307 h 2237474"/>
              <a:gd name="connsiteX88" fmla="*/ 5643534 w 12192000"/>
              <a:gd name="connsiteY88" fmla="*/ 1802919 h 2237474"/>
              <a:gd name="connsiteX89" fmla="*/ 5518799 w 12192000"/>
              <a:gd name="connsiteY89" fmla="*/ 1818312 h 2237474"/>
              <a:gd name="connsiteX90" fmla="*/ 5505014 w 12192000"/>
              <a:gd name="connsiteY90" fmla="*/ 1819259 h 2237474"/>
              <a:gd name="connsiteX91" fmla="*/ 5453307 w 12192000"/>
              <a:gd name="connsiteY91" fmla="*/ 1815450 h 2237474"/>
              <a:gd name="connsiteX92" fmla="*/ 5364192 w 12192000"/>
              <a:gd name="connsiteY92" fmla="*/ 1826074 h 2237474"/>
              <a:gd name="connsiteX93" fmla="*/ 5350380 w 12192000"/>
              <a:gd name="connsiteY93" fmla="*/ 1830891 h 2237474"/>
              <a:gd name="connsiteX94" fmla="*/ 5259633 w 12192000"/>
              <a:gd name="connsiteY94" fmla="*/ 1837160 h 2237474"/>
              <a:gd name="connsiteX95" fmla="*/ 5197513 w 12192000"/>
              <a:gd name="connsiteY95" fmla="*/ 1844718 h 2237474"/>
              <a:gd name="connsiteX96" fmla="*/ 5168852 w 12192000"/>
              <a:gd name="connsiteY96" fmla="*/ 1844846 h 2237474"/>
              <a:gd name="connsiteX97" fmla="*/ 5114927 w 12192000"/>
              <a:gd name="connsiteY97" fmla="*/ 1847827 h 2237474"/>
              <a:gd name="connsiteX98" fmla="*/ 5108970 w 12192000"/>
              <a:gd name="connsiteY98" fmla="*/ 1847935 h 2237474"/>
              <a:gd name="connsiteX99" fmla="*/ 5067961 w 12192000"/>
              <a:gd name="connsiteY99" fmla="*/ 1845917 h 2237474"/>
              <a:gd name="connsiteX100" fmla="*/ 5007075 w 12192000"/>
              <a:gd name="connsiteY100" fmla="*/ 1838626 h 2237474"/>
              <a:gd name="connsiteX101" fmla="*/ 4944087 w 12192000"/>
              <a:gd name="connsiteY101" fmla="*/ 1823332 h 2237474"/>
              <a:gd name="connsiteX102" fmla="*/ 4907662 w 12192000"/>
              <a:gd name="connsiteY102" fmla="*/ 1816900 h 2237474"/>
              <a:gd name="connsiteX103" fmla="*/ 4882386 w 12192000"/>
              <a:gd name="connsiteY103" fmla="*/ 1809844 h 2237474"/>
              <a:gd name="connsiteX104" fmla="*/ 4811440 w 12192000"/>
              <a:gd name="connsiteY104" fmla="*/ 1804655 h 2237474"/>
              <a:gd name="connsiteX105" fmla="*/ 4691075 w 12192000"/>
              <a:gd name="connsiteY105" fmla="*/ 1801389 h 2237474"/>
              <a:gd name="connsiteX106" fmla="*/ 4611738 w 12192000"/>
              <a:gd name="connsiteY106" fmla="*/ 1776964 h 2237474"/>
              <a:gd name="connsiteX107" fmla="*/ 4560070 w 12192000"/>
              <a:gd name="connsiteY107" fmla="*/ 1785640 h 2237474"/>
              <a:gd name="connsiteX108" fmla="*/ 4536503 w 12192000"/>
              <a:gd name="connsiteY108" fmla="*/ 1785334 h 2237474"/>
              <a:gd name="connsiteX109" fmla="*/ 4513724 w 12192000"/>
              <a:gd name="connsiteY109" fmla="*/ 1791996 h 2237474"/>
              <a:gd name="connsiteX110" fmla="*/ 4459810 w 12192000"/>
              <a:gd name="connsiteY110" fmla="*/ 1797886 h 2237474"/>
              <a:gd name="connsiteX111" fmla="*/ 4379064 w 12192000"/>
              <a:gd name="connsiteY111" fmla="*/ 1817177 h 2237474"/>
              <a:gd name="connsiteX112" fmla="*/ 4319209 w 12192000"/>
              <a:gd name="connsiteY112" fmla="*/ 1834833 h 2237474"/>
              <a:gd name="connsiteX113" fmla="*/ 4290981 w 12192000"/>
              <a:gd name="connsiteY113" fmla="*/ 1839677 h 2237474"/>
              <a:gd name="connsiteX114" fmla="*/ 4285792 w 12192000"/>
              <a:gd name="connsiteY114" fmla="*/ 1836231 h 2237474"/>
              <a:gd name="connsiteX115" fmla="*/ 4238372 w 12192000"/>
              <a:gd name="connsiteY115" fmla="*/ 1851480 h 2237474"/>
              <a:gd name="connsiteX116" fmla="*/ 4232517 w 12192000"/>
              <a:gd name="connsiteY116" fmla="*/ 1852567 h 2237474"/>
              <a:gd name="connsiteX117" fmla="*/ 4191732 w 12192000"/>
              <a:gd name="connsiteY117" fmla="*/ 1857328 h 2237474"/>
              <a:gd name="connsiteX118" fmla="*/ 4065532 w 12192000"/>
              <a:gd name="connsiteY118" fmla="*/ 1855477 h 2237474"/>
              <a:gd name="connsiteX119" fmla="*/ 4028460 w 12192000"/>
              <a:gd name="connsiteY119" fmla="*/ 1855137 h 2237474"/>
              <a:gd name="connsiteX120" fmla="*/ 4002267 w 12192000"/>
              <a:gd name="connsiteY120" fmla="*/ 1852352 h 2237474"/>
              <a:gd name="connsiteX121" fmla="*/ 3931396 w 12192000"/>
              <a:gd name="connsiteY121" fmla="*/ 1858915 h 2237474"/>
              <a:gd name="connsiteX122" fmla="*/ 3812162 w 12192000"/>
              <a:gd name="connsiteY122" fmla="*/ 1875501 h 2237474"/>
              <a:gd name="connsiteX123" fmla="*/ 3729530 w 12192000"/>
              <a:gd name="connsiteY123" fmla="*/ 1864513 h 2237474"/>
              <a:gd name="connsiteX124" fmla="*/ 3680177 w 12192000"/>
              <a:gd name="connsiteY124" fmla="*/ 1881552 h 2237474"/>
              <a:gd name="connsiteX125" fmla="*/ 3567259 w 12192000"/>
              <a:gd name="connsiteY125" fmla="*/ 1893482 h 2237474"/>
              <a:gd name="connsiteX126" fmla="*/ 3405770 w 12192000"/>
              <a:gd name="connsiteY126" fmla="*/ 1904591 h 2237474"/>
              <a:gd name="connsiteX127" fmla="*/ 3280097 w 12192000"/>
              <a:gd name="connsiteY127" fmla="*/ 1919610 h 2237474"/>
              <a:gd name="connsiteX128" fmla="*/ 3123424 w 12192000"/>
              <a:gd name="connsiteY128" fmla="*/ 1952930 h 2237474"/>
              <a:gd name="connsiteX129" fmla="*/ 3009910 w 12192000"/>
              <a:gd name="connsiteY129" fmla="*/ 1957866 h 2237474"/>
              <a:gd name="connsiteX130" fmla="*/ 2995934 w 12192000"/>
              <a:gd name="connsiteY130" fmla="*/ 1967085 h 2237474"/>
              <a:gd name="connsiteX131" fmla="*/ 2980071 w 12192000"/>
              <a:gd name="connsiteY131" fmla="*/ 1972988 h 2237474"/>
              <a:gd name="connsiteX132" fmla="*/ 2978094 w 12192000"/>
              <a:gd name="connsiteY132" fmla="*/ 1972369 h 2237474"/>
              <a:gd name="connsiteX133" fmla="*/ 2942858 w 12192000"/>
              <a:gd name="connsiteY133" fmla="*/ 1981367 h 2237474"/>
              <a:gd name="connsiteX134" fmla="*/ 2875436 w 12192000"/>
              <a:gd name="connsiteY134" fmla="*/ 1996977 h 2237474"/>
              <a:gd name="connsiteX135" fmla="*/ 2874892 w 12192000"/>
              <a:gd name="connsiteY135" fmla="*/ 1996085 h 2237474"/>
              <a:gd name="connsiteX136" fmla="*/ 2864145 w 12192000"/>
              <a:gd name="connsiteY136" fmla="*/ 1994061 h 2237474"/>
              <a:gd name="connsiteX137" fmla="*/ 2843662 w 12192000"/>
              <a:gd name="connsiteY137" fmla="*/ 1992498 h 2237474"/>
              <a:gd name="connsiteX138" fmla="*/ 2796128 w 12192000"/>
              <a:gd name="connsiteY138" fmla="*/ 1976403 h 2237474"/>
              <a:gd name="connsiteX139" fmla="*/ 2756784 w 12192000"/>
              <a:gd name="connsiteY139" fmla="*/ 1985116 h 2237474"/>
              <a:gd name="connsiteX140" fmla="*/ 2748833 w 12192000"/>
              <a:gd name="connsiteY140" fmla="*/ 1986323 h 2237474"/>
              <a:gd name="connsiteX141" fmla="*/ 2748661 w 12192000"/>
              <a:gd name="connsiteY141" fmla="*/ 1986122 h 2237474"/>
              <a:gd name="connsiteX142" fmla="*/ 2740251 w 12192000"/>
              <a:gd name="connsiteY142" fmla="*/ 1986946 h 2237474"/>
              <a:gd name="connsiteX143" fmla="*/ 2718916 w 12192000"/>
              <a:gd name="connsiteY143" fmla="*/ 1990867 h 2237474"/>
              <a:gd name="connsiteX144" fmla="*/ 2713522 w 12192000"/>
              <a:gd name="connsiteY144" fmla="*/ 1990173 h 2237474"/>
              <a:gd name="connsiteX145" fmla="*/ 2680597 w 12192000"/>
              <a:gd name="connsiteY145" fmla="*/ 1984996 h 2237474"/>
              <a:gd name="connsiteX146" fmla="*/ 2578178 w 12192000"/>
              <a:gd name="connsiteY146" fmla="*/ 1990531 h 2237474"/>
              <a:gd name="connsiteX147" fmla="*/ 2476147 w 12192000"/>
              <a:gd name="connsiteY147" fmla="*/ 1998305 h 2237474"/>
              <a:gd name="connsiteX148" fmla="*/ 2373568 w 12192000"/>
              <a:gd name="connsiteY148" fmla="*/ 2003219 h 2237474"/>
              <a:gd name="connsiteX149" fmla="*/ 2321399 w 12192000"/>
              <a:gd name="connsiteY149" fmla="*/ 1989467 h 2237474"/>
              <a:gd name="connsiteX150" fmla="*/ 2315525 w 12192000"/>
              <a:gd name="connsiteY150" fmla="*/ 1989708 h 2237474"/>
              <a:gd name="connsiteX151" fmla="*/ 2300792 w 12192000"/>
              <a:gd name="connsiteY151" fmla="*/ 1994290 h 2237474"/>
              <a:gd name="connsiteX152" fmla="*/ 2295469 w 12192000"/>
              <a:gd name="connsiteY152" fmla="*/ 1996659 h 2237474"/>
              <a:gd name="connsiteX153" fmla="*/ 2287219 w 12192000"/>
              <a:gd name="connsiteY153" fmla="*/ 1998750 h 2237474"/>
              <a:gd name="connsiteX154" fmla="*/ 2286948 w 12192000"/>
              <a:gd name="connsiteY154" fmla="*/ 1998596 h 2237474"/>
              <a:gd name="connsiteX155" fmla="*/ 2243069 w 12192000"/>
              <a:gd name="connsiteY155" fmla="*/ 2015111 h 2237474"/>
              <a:gd name="connsiteX156" fmla="*/ 2186609 w 12192000"/>
              <a:gd name="connsiteY156" fmla="*/ 2008263 h 2237474"/>
              <a:gd name="connsiteX157" fmla="*/ 2164831 w 12192000"/>
              <a:gd name="connsiteY157" fmla="*/ 2010143 h 2237474"/>
              <a:gd name="connsiteX158" fmla="*/ 2152836 w 12192000"/>
              <a:gd name="connsiteY158" fmla="*/ 2010048 h 2237474"/>
              <a:gd name="connsiteX159" fmla="*/ 2117102 w 12192000"/>
              <a:gd name="connsiteY159" fmla="*/ 2023004 h 2237474"/>
              <a:gd name="connsiteX160" fmla="*/ 2111935 w 12192000"/>
              <a:gd name="connsiteY160" fmla="*/ 2023163 h 2237474"/>
              <a:gd name="connsiteX161" fmla="*/ 2089991 w 12192000"/>
              <a:gd name="connsiteY161" fmla="*/ 2034193 h 2237474"/>
              <a:gd name="connsiteX162" fmla="*/ 2058061 w 12192000"/>
              <a:gd name="connsiteY162" fmla="*/ 2047942 h 2237474"/>
              <a:gd name="connsiteX163" fmla="*/ 2055737 w 12192000"/>
              <a:gd name="connsiteY163" fmla="*/ 2047704 h 2237474"/>
              <a:gd name="connsiteX164" fmla="*/ 2042244 w 12192000"/>
              <a:gd name="connsiteY164" fmla="*/ 2055560 h 2237474"/>
              <a:gd name="connsiteX165" fmla="*/ 1976224 w 12192000"/>
              <a:gd name="connsiteY165" fmla="*/ 2074257 h 2237474"/>
              <a:gd name="connsiteX166" fmla="*/ 1877728 w 12192000"/>
              <a:gd name="connsiteY166" fmla="*/ 2101004 h 2237474"/>
              <a:gd name="connsiteX167" fmla="*/ 1759056 w 12192000"/>
              <a:gd name="connsiteY167" fmla="*/ 2125608 h 2237474"/>
              <a:gd name="connsiteX168" fmla="*/ 1637948 w 12192000"/>
              <a:gd name="connsiteY168" fmla="*/ 2172597 h 2237474"/>
              <a:gd name="connsiteX169" fmla="*/ 1434549 w 12192000"/>
              <a:gd name="connsiteY169" fmla="*/ 2234522 h 2237474"/>
              <a:gd name="connsiteX170" fmla="*/ 1398481 w 12192000"/>
              <a:gd name="connsiteY170" fmla="*/ 2237074 h 2237474"/>
              <a:gd name="connsiteX171" fmla="*/ 1398407 w 12192000"/>
              <a:gd name="connsiteY171" fmla="*/ 2237095 h 2237474"/>
              <a:gd name="connsiteX172" fmla="*/ 1370962 w 12192000"/>
              <a:gd name="connsiteY172" fmla="*/ 2237474 h 2237474"/>
              <a:gd name="connsiteX173" fmla="*/ 1356367 w 12192000"/>
              <a:gd name="connsiteY173" fmla="*/ 2235089 h 2237474"/>
              <a:gd name="connsiteX174" fmla="*/ 1324828 w 12192000"/>
              <a:gd name="connsiteY174" fmla="*/ 2231968 h 2237474"/>
              <a:gd name="connsiteX175" fmla="*/ 1297744 w 12192000"/>
              <a:gd name="connsiteY175" fmla="*/ 2235849 h 2237474"/>
              <a:gd name="connsiteX176" fmla="*/ 1286236 w 12192000"/>
              <a:gd name="connsiteY176" fmla="*/ 2233135 h 2237474"/>
              <a:gd name="connsiteX177" fmla="*/ 1283504 w 12192000"/>
              <a:gd name="connsiteY177" fmla="*/ 2233797 h 2237474"/>
              <a:gd name="connsiteX178" fmla="*/ 1279765 w 12192000"/>
              <a:gd name="connsiteY178" fmla="*/ 2229639 h 2237474"/>
              <a:gd name="connsiteX179" fmla="*/ 1195347 w 12192000"/>
              <a:gd name="connsiteY179" fmla="*/ 2212354 h 2237474"/>
              <a:gd name="connsiteX180" fmla="*/ 970251 w 12192000"/>
              <a:gd name="connsiteY180" fmla="*/ 2221029 h 2237474"/>
              <a:gd name="connsiteX181" fmla="*/ 812914 w 12192000"/>
              <a:gd name="connsiteY181" fmla="*/ 2202752 h 2237474"/>
              <a:gd name="connsiteX182" fmla="*/ 800195 w 12192000"/>
              <a:gd name="connsiteY182" fmla="*/ 2209407 h 2237474"/>
              <a:gd name="connsiteX183" fmla="*/ 784978 w 12192000"/>
              <a:gd name="connsiteY183" fmla="*/ 2212360 h 2237474"/>
              <a:gd name="connsiteX184" fmla="*/ 681987 w 12192000"/>
              <a:gd name="connsiteY184" fmla="*/ 2216757 h 2237474"/>
              <a:gd name="connsiteX185" fmla="*/ 669923 w 12192000"/>
              <a:gd name="connsiteY185" fmla="*/ 2211682 h 2237474"/>
              <a:gd name="connsiteX186" fmla="*/ 648680 w 12192000"/>
              <a:gd name="connsiteY186" fmla="*/ 2206229 h 2237474"/>
              <a:gd name="connsiteX187" fmla="*/ 597225 w 12192000"/>
              <a:gd name="connsiteY187" fmla="*/ 2180999 h 2237474"/>
              <a:gd name="connsiteX188" fmla="*/ 558449 w 12192000"/>
              <a:gd name="connsiteY188" fmla="*/ 2182346 h 2237474"/>
              <a:gd name="connsiteX189" fmla="*/ 550517 w 12192000"/>
              <a:gd name="connsiteY189" fmla="*/ 2182060 h 2237474"/>
              <a:gd name="connsiteX190" fmla="*/ 550309 w 12192000"/>
              <a:gd name="connsiteY190" fmla="*/ 2181825 h 2237474"/>
              <a:gd name="connsiteX191" fmla="*/ 541836 w 12192000"/>
              <a:gd name="connsiteY191" fmla="*/ 2181063 h 2237474"/>
              <a:gd name="connsiteX192" fmla="*/ 536057 w 12192000"/>
              <a:gd name="connsiteY192" fmla="*/ 2181537 h 2237474"/>
              <a:gd name="connsiteX193" fmla="*/ 520671 w 12192000"/>
              <a:gd name="connsiteY193" fmla="*/ 2180980 h 2237474"/>
              <a:gd name="connsiteX194" fmla="*/ 515024 w 12192000"/>
              <a:gd name="connsiteY194" fmla="*/ 2179258 h 2237474"/>
              <a:gd name="connsiteX195" fmla="*/ 512278 w 12192000"/>
              <a:gd name="connsiteY195" fmla="*/ 2176369 h 2237474"/>
              <a:gd name="connsiteX196" fmla="*/ 480419 w 12192000"/>
              <a:gd name="connsiteY196" fmla="*/ 2167807 h 2237474"/>
              <a:gd name="connsiteX197" fmla="*/ 413835 w 12192000"/>
              <a:gd name="connsiteY197" fmla="*/ 2156783 h 2237474"/>
              <a:gd name="connsiteX198" fmla="*/ 376513 w 12192000"/>
              <a:gd name="connsiteY198" fmla="*/ 2154014 h 2237474"/>
              <a:gd name="connsiteX199" fmla="*/ 273386 w 12192000"/>
              <a:gd name="connsiteY199" fmla="*/ 2142551 h 2237474"/>
              <a:gd name="connsiteX200" fmla="*/ 169207 w 12192000"/>
              <a:gd name="connsiteY200" fmla="*/ 2128100 h 2237474"/>
              <a:gd name="connsiteX201" fmla="*/ 93149 w 12192000"/>
              <a:gd name="connsiteY201" fmla="*/ 2105324 h 2237474"/>
              <a:gd name="connsiteX202" fmla="*/ 88109 w 12192000"/>
              <a:gd name="connsiteY202" fmla="*/ 2106704 h 2237474"/>
              <a:gd name="connsiteX203" fmla="*/ 80022 w 12192000"/>
              <a:gd name="connsiteY203" fmla="*/ 2107254 h 2237474"/>
              <a:gd name="connsiteX204" fmla="*/ 79717 w 12192000"/>
              <a:gd name="connsiteY204" fmla="*/ 2107046 h 2237474"/>
              <a:gd name="connsiteX205" fmla="*/ 72352 w 12192000"/>
              <a:gd name="connsiteY205" fmla="*/ 2107991 h 2237474"/>
              <a:gd name="connsiteX206" fmla="*/ 37645 w 12192000"/>
              <a:gd name="connsiteY206" fmla="*/ 2115401 h 2237474"/>
              <a:gd name="connsiteX207" fmla="*/ 4572 w 12192000"/>
              <a:gd name="connsiteY207" fmla="*/ 2111091 h 2237474"/>
              <a:gd name="connsiteX208" fmla="*/ 0 w 12192000"/>
              <a:gd name="connsiteY208" fmla="*/ 2110468 h 2237474"/>
              <a:gd name="connsiteX209" fmla="*/ 0 w 12192000"/>
              <a:gd name="connsiteY20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02328 w 12192000"/>
              <a:gd name="connsiteY58" fmla="*/ 1345865 h 2237474"/>
              <a:gd name="connsiteX59" fmla="*/ 7875879 w 12192000"/>
              <a:gd name="connsiteY59" fmla="*/ 1345646 h 2237474"/>
              <a:gd name="connsiteX60" fmla="*/ 7840612 w 12192000"/>
              <a:gd name="connsiteY60" fmla="*/ 1369373 h 2237474"/>
              <a:gd name="connsiteX61" fmla="*/ 7786819 w 12192000"/>
              <a:gd name="connsiteY61" fmla="*/ 1378970 h 2237474"/>
              <a:gd name="connsiteX62" fmla="*/ 7548172 w 12192000"/>
              <a:gd name="connsiteY62" fmla="*/ 1417460 h 2237474"/>
              <a:gd name="connsiteX63" fmla="*/ 7483437 w 12192000"/>
              <a:gd name="connsiteY63" fmla="*/ 1478152 h 2237474"/>
              <a:gd name="connsiteX64" fmla="*/ 7377870 w 12192000"/>
              <a:gd name="connsiteY64" fmla="*/ 1523319 h 2237474"/>
              <a:gd name="connsiteX65" fmla="*/ 7230737 w 12192000"/>
              <a:gd name="connsiteY65" fmla="*/ 1562633 h 2237474"/>
              <a:gd name="connsiteX66" fmla="*/ 7224458 w 12192000"/>
              <a:gd name="connsiteY66" fmla="*/ 1573008 h 2237474"/>
              <a:gd name="connsiteX67" fmla="*/ 7183121 w 12192000"/>
              <a:gd name="connsiteY67" fmla="*/ 1595162 h 2237474"/>
              <a:gd name="connsiteX68" fmla="*/ 7164601 w 12192000"/>
              <a:gd name="connsiteY68" fmla="*/ 1606490 h 2237474"/>
              <a:gd name="connsiteX69" fmla="*/ 7092727 w 12192000"/>
              <a:gd name="connsiteY69" fmla="*/ 1623628 h 2237474"/>
              <a:gd name="connsiteX70" fmla="*/ 7031309 w 12192000"/>
              <a:gd name="connsiteY70" fmla="*/ 1619451 h 2237474"/>
              <a:gd name="connsiteX71" fmla="*/ 6999084 w 12192000"/>
              <a:gd name="connsiteY71" fmla="*/ 1634317 h 2237474"/>
              <a:gd name="connsiteX72" fmla="*/ 6992107 w 12192000"/>
              <a:gd name="connsiteY72" fmla="*/ 1636860 h 2237474"/>
              <a:gd name="connsiteX73" fmla="*/ 6900177 w 12192000"/>
              <a:gd name="connsiteY73" fmla="*/ 1636016 h 2237474"/>
              <a:gd name="connsiteX74" fmla="*/ 6795372 w 12192000"/>
              <a:gd name="connsiteY74" fmla="*/ 1644845 h 2237474"/>
              <a:gd name="connsiteX75" fmla="*/ 6692251 w 12192000"/>
              <a:gd name="connsiteY75" fmla="*/ 1656357 h 2237474"/>
              <a:gd name="connsiteX76" fmla="*/ 6655235 w 12192000"/>
              <a:gd name="connsiteY76" fmla="*/ 1661869 h 2237474"/>
              <a:gd name="connsiteX77" fmla="*/ 6554894 w 12192000"/>
              <a:gd name="connsiteY77" fmla="*/ 1664428 h 2237474"/>
              <a:gd name="connsiteX78" fmla="*/ 6516595 w 12192000"/>
              <a:gd name="connsiteY78" fmla="*/ 1667475 h 2237474"/>
              <a:gd name="connsiteX79" fmla="*/ 6508541 w 12192000"/>
              <a:gd name="connsiteY79" fmla="*/ 1668757 h 2237474"/>
              <a:gd name="connsiteX80" fmla="*/ 6471012 w 12192000"/>
              <a:gd name="connsiteY80" fmla="*/ 1678604 h 2237474"/>
              <a:gd name="connsiteX81" fmla="*/ 6364035 w 12192000"/>
              <a:gd name="connsiteY81" fmla="*/ 1667683 h 2237474"/>
              <a:gd name="connsiteX82" fmla="*/ 6280959 w 12192000"/>
              <a:gd name="connsiteY82" fmla="*/ 1689329 h 2237474"/>
              <a:gd name="connsiteX83" fmla="*/ 6243319 w 12192000"/>
              <a:gd name="connsiteY83" fmla="*/ 1695560 h 2237474"/>
              <a:gd name="connsiteX84" fmla="*/ 6098321 w 12192000"/>
              <a:gd name="connsiteY84" fmla="*/ 1721646 h 2237474"/>
              <a:gd name="connsiteX85" fmla="*/ 5880652 w 12192000"/>
              <a:gd name="connsiteY85" fmla="*/ 1779643 h 2237474"/>
              <a:gd name="connsiteX86" fmla="*/ 5785959 w 12192000"/>
              <a:gd name="connsiteY86" fmla="*/ 1775307 h 2237474"/>
              <a:gd name="connsiteX87" fmla="*/ 5643534 w 12192000"/>
              <a:gd name="connsiteY87" fmla="*/ 1802919 h 2237474"/>
              <a:gd name="connsiteX88" fmla="*/ 5518799 w 12192000"/>
              <a:gd name="connsiteY88" fmla="*/ 1818312 h 2237474"/>
              <a:gd name="connsiteX89" fmla="*/ 5505014 w 12192000"/>
              <a:gd name="connsiteY89" fmla="*/ 1819259 h 2237474"/>
              <a:gd name="connsiteX90" fmla="*/ 5453307 w 12192000"/>
              <a:gd name="connsiteY90" fmla="*/ 1815450 h 2237474"/>
              <a:gd name="connsiteX91" fmla="*/ 5364192 w 12192000"/>
              <a:gd name="connsiteY91" fmla="*/ 1826074 h 2237474"/>
              <a:gd name="connsiteX92" fmla="*/ 5350380 w 12192000"/>
              <a:gd name="connsiteY92" fmla="*/ 1830891 h 2237474"/>
              <a:gd name="connsiteX93" fmla="*/ 5259633 w 12192000"/>
              <a:gd name="connsiteY93" fmla="*/ 1837160 h 2237474"/>
              <a:gd name="connsiteX94" fmla="*/ 5197513 w 12192000"/>
              <a:gd name="connsiteY94" fmla="*/ 1844718 h 2237474"/>
              <a:gd name="connsiteX95" fmla="*/ 5168852 w 12192000"/>
              <a:gd name="connsiteY95" fmla="*/ 1844846 h 2237474"/>
              <a:gd name="connsiteX96" fmla="*/ 5114927 w 12192000"/>
              <a:gd name="connsiteY96" fmla="*/ 1847827 h 2237474"/>
              <a:gd name="connsiteX97" fmla="*/ 5108970 w 12192000"/>
              <a:gd name="connsiteY97" fmla="*/ 1847935 h 2237474"/>
              <a:gd name="connsiteX98" fmla="*/ 5067961 w 12192000"/>
              <a:gd name="connsiteY98" fmla="*/ 1845917 h 2237474"/>
              <a:gd name="connsiteX99" fmla="*/ 5007075 w 12192000"/>
              <a:gd name="connsiteY99" fmla="*/ 1838626 h 2237474"/>
              <a:gd name="connsiteX100" fmla="*/ 4944087 w 12192000"/>
              <a:gd name="connsiteY100" fmla="*/ 1823332 h 2237474"/>
              <a:gd name="connsiteX101" fmla="*/ 4907662 w 12192000"/>
              <a:gd name="connsiteY101" fmla="*/ 1816900 h 2237474"/>
              <a:gd name="connsiteX102" fmla="*/ 4882386 w 12192000"/>
              <a:gd name="connsiteY102" fmla="*/ 1809844 h 2237474"/>
              <a:gd name="connsiteX103" fmla="*/ 4811440 w 12192000"/>
              <a:gd name="connsiteY103" fmla="*/ 1804655 h 2237474"/>
              <a:gd name="connsiteX104" fmla="*/ 4691075 w 12192000"/>
              <a:gd name="connsiteY104" fmla="*/ 1801389 h 2237474"/>
              <a:gd name="connsiteX105" fmla="*/ 4611738 w 12192000"/>
              <a:gd name="connsiteY105" fmla="*/ 1776964 h 2237474"/>
              <a:gd name="connsiteX106" fmla="*/ 4560070 w 12192000"/>
              <a:gd name="connsiteY106" fmla="*/ 1785640 h 2237474"/>
              <a:gd name="connsiteX107" fmla="*/ 4536503 w 12192000"/>
              <a:gd name="connsiteY107" fmla="*/ 1785334 h 2237474"/>
              <a:gd name="connsiteX108" fmla="*/ 4513724 w 12192000"/>
              <a:gd name="connsiteY108" fmla="*/ 1791996 h 2237474"/>
              <a:gd name="connsiteX109" fmla="*/ 4459810 w 12192000"/>
              <a:gd name="connsiteY109" fmla="*/ 1797886 h 2237474"/>
              <a:gd name="connsiteX110" fmla="*/ 4379064 w 12192000"/>
              <a:gd name="connsiteY110" fmla="*/ 1817177 h 2237474"/>
              <a:gd name="connsiteX111" fmla="*/ 4319209 w 12192000"/>
              <a:gd name="connsiteY111" fmla="*/ 1834833 h 2237474"/>
              <a:gd name="connsiteX112" fmla="*/ 4290981 w 12192000"/>
              <a:gd name="connsiteY112" fmla="*/ 1839677 h 2237474"/>
              <a:gd name="connsiteX113" fmla="*/ 4285792 w 12192000"/>
              <a:gd name="connsiteY113" fmla="*/ 1836231 h 2237474"/>
              <a:gd name="connsiteX114" fmla="*/ 4238372 w 12192000"/>
              <a:gd name="connsiteY114" fmla="*/ 1851480 h 2237474"/>
              <a:gd name="connsiteX115" fmla="*/ 4232517 w 12192000"/>
              <a:gd name="connsiteY115" fmla="*/ 1852567 h 2237474"/>
              <a:gd name="connsiteX116" fmla="*/ 4191732 w 12192000"/>
              <a:gd name="connsiteY116" fmla="*/ 1857328 h 2237474"/>
              <a:gd name="connsiteX117" fmla="*/ 4065532 w 12192000"/>
              <a:gd name="connsiteY117" fmla="*/ 1855477 h 2237474"/>
              <a:gd name="connsiteX118" fmla="*/ 4028460 w 12192000"/>
              <a:gd name="connsiteY118" fmla="*/ 1855137 h 2237474"/>
              <a:gd name="connsiteX119" fmla="*/ 4002267 w 12192000"/>
              <a:gd name="connsiteY119" fmla="*/ 1852352 h 2237474"/>
              <a:gd name="connsiteX120" fmla="*/ 3931396 w 12192000"/>
              <a:gd name="connsiteY120" fmla="*/ 1858915 h 2237474"/>
              <a:gd name="connsiteX121" fmla="*/ 3812162 w 12192000"/>
              <a:gd name="connsiteY121" fmla="*/ 1875501 h 2237474"/>
              <a:gd name="connsiteX122" fmla="*/ 3729530 w 12192000"/>
              <a:gd name="connsiteY122" fmla="*/ 1864513 h 2237474"/>
              <a:gd name="connsiteX123" fmla="*/ 3680177 w 12192000"/>
              <a:gd name="connsiteY123" fmla="*/ 1881552 h 2237474"/>
              <a:gd name="connsiteX124" fmla="*/ 3567259 w 12192000"/>
              <a:gd name="connsiteY124" fmla="*/ 1893482 h 2237474"/>
              <a:gd name="connsiteX125" fmla="*/ 3405770 w 12192000"/>
              <a:gd name="connsiteY125" fmla="*/ 1904591 h 2237474"/>
              <a:gd name="connsiteX126" fmla="*/ 3280097 w 12192000"/>
              <a:gd name="connsiteY126" fmla="*/ 1919610 h 2237474"/>
              <a:gd name="connsiteX127" fmla="*/ 3123424 w 12192000"/>
              <a:gd name="connsiteY127" fmla="*/ 1952930 h 2237474"/>
              <a:gd name="connsiteX128" fmla="*/ 3009910 w 12192000"/>
              <a:gd name="connsiteY128" fmla="*/ 1957866 h 2237474"/>
              <a:gd name="connsiteX129" fmla="*/ 2995934 w 12192000"/>
              <a:gd name="connsiteY129" fmla="*/ 1967085 h 2237474"/>
              <a:gd name="connsiteX130" fmla="*/ 2980071 w 12192000"/>
              <a:gd name="connsiteY130" fmla="*/ 1972988 h 2237474"/>
              <a:gd name="connsiteX131" fmla="*/ 2978094 w 12192000"/>
              <a:gd name="connsiteY131" fmla="*/ 1972369 h 2237474"/>
              <a:gd name="connsiteX132" fmla="*/ 2942858 w 12192000"/>
              <a:gd name="connsiteY132" fmla="*/ 1981367 h 2237474"/>
              <a:gd name="connsiteX133" fmla="*/ 2875436 w 12192000"/>
              <a:gd name="connsiteY133" fmla="*/ 1996977 h 2237474"/>
              <a:gd name="connsiteX134" fmla="*/ 2874892 w 12192000"/>
              <a:gd name="connsiteY134" fmla="*/ 1996085 h 2237474"/>
              <a:gd name="connsiteX135" fmla="*/ 2864145 w 12192000"/>
              <a:gd name="connsiteY135" fmla="*/ 1994061 h 2237474"/>
              <a:gd name="connsiteX136" fmla="*/ 2843662 w 12192000"/>
              <a:gd name="connsiteY136" fmla="*/ 1992498 h 2237474"/>
              <a:gd name="connsiteX137" fmla="*/ 2796128 w 12192000"/>
              <a:gd name="connsiteY137" fmla="*/ 1976403 h 2237474"/>
              <a:gd name="connsiteX138" fmla="*/ 2756784 w 12192000"/>
              <a:gd name="connsiteY138" fmla="*/ 1985116 h 2237474"/>
              <a:gd name="connsiteX139" fmla="*/ 2748833 w 12192000"/>
              <a:gd name="connsiteY139" fmla="*/ 1986323 h 2237474"/>
              <a:gd name="connsiteX140" fmla="*/ 2748661 w 12192000"/>
              <a:gd name="connsiteY140" fmla="*/ 1986122 h 2237474"/>
              <a:gd name="connsiteX141" fmla="*/ 2740251 w 12192000"/>
              <a:gd name="connsiteY141" fmla="*/ 1986946 h 2237474"/>
              <a:gd name="connsiteX142" fmla="*/ 2718916 w 12192000"/>
              <a:gd name="connsiteY142" fmla="*/ 1990867 h 2237474"/>
              <a:gd name="connsiteX143" fmla="*/ 2713522 w 12192000"/>
              <a:gd name="connsiteY143" fmla="*/ 1990173 h 2237474"/>
              <a:gd name="connsiteX144" fmla="*/ 2680597 w 12192000"/>
              <a:gd name="connsiteY144" fmla="*/ 1984996 h 2237474"/>
              <a:gd name="connsiteX145" fmla="*/ 2578178 w 12192000"/>
              <a:gd name="connsiteY145" fmla="*/ 1990531 h 2237474"/>
              <a:gd name="connsiteX146" fmla="*/ 2476147 w 12192000"/>
              <a:gd name="connsiteY146" fmla="*/ 1998305 h 2237474"/>
              <a:gd name="connsiteX147" fmla="*/ 2373568 w 12192000"/>
              <a:gd name="connsiteY147" fmla="*/ 2003219 h 2237474"/>
              <a:gd name="connsiteX148" fmla="*/ 2321399 w 12192000"/>
              <a:gd name="connsiteY148" fmla="*/ 1989467 h 2237474"/>
              <a:gd name="connsiteX149" fmla="*/ 2315525 w 12192000"/>
              <a:gd name="connsiteY149" fmla="*/ 1989708 h 2237474"/>
              <a:gd name="connsiteX150" fmla="*/ 2300792 w 12192000"/>
              <a:gd name="connsiteY150" fmla="*/ 1994290 h 2237474"/>
              <a:gd name="connsiteX151" fmla="*/ 2295469 w 12192000"/>
              <a:gd name="connsiteY151" fmla="*/ 1996659 h 2237474"/>
              <a:gd name="connsiteX152" fmla="*/ 2287219 w 12192000"/>
              <a:gd name="connsiteY152" fmla="*/ 1998750 h 2237474"/>
              <a:gd name="connsiteX153" fmla="*/ 2286948 w 12192000"/>
              <a:gd name="connsiteY153" fmla="*/ 1998596 h 2237474"/>
              <a:gd name="connsiteX154" fmla="*/ 2243069 w 12192000"/>
              <a:gd name="connsiteY154" fmla="*/ 2015111 h 2237474"/>
              <a:gd name="connsiteX155" fmla="*/ 2186609 w 12192000"/>
              <a:gd name="connsiteY155" fmla="*/ 2008263 h 2237474"/>
              <a:gd name="connsiteX156" fmla="*/ 2164831 w 12192000"/>
              <a:gd name="connsiteY156" fmla="*/ 2010143 h 2237474"/>
              <a:gd name="connsiteX157" fmla="*/ 2152836 w 12192000"/>
              <a:gd name="connsiteY157" fmla="*/ 2010048 h 2237474"/>
              <a:gd name="connsiteX158" fmla="*/ 2117102 w 12192000"/>
              <a:gd name="connsiteY158" fmla="*/ 2023004 h 2237474"/>
              <a:gd name="connsiteX159" fmla="*/ 2111935 w 12192000"/>
              <a:gd name="connsiteY159" fmla="*/ 2023163 h 2237474"/>
              <a:gd name="connsiteX160" fmla="*/ 2089991 w 12192000"/>
              <a:gd name="connsiteY160" fmla="*/ 2034193 h 2237474"/>
              <a:gd name="connsiteX161" fmla="*/ 2058061 w 12192000"/>
              <a:gd name="connsiteY161" fmla="*/ 2047942 h 2237474"/>
              <a:gd name="connsiteX162" fmla="*/ 2055737 w 12192000"/>
              <a:gd name="connsiteY162" fmla="*/ 2047704 h 2237474"/>
              <a:gd name="connsiteX163" fmla="*/ 2042244 w 12192000"/>
              <a:gd name="connsiteY163" fmla="*/ 2055560 h 2237474"/>
              <a:gd name="connsiteX164" fmla="*/ 1976224 w 12192000"/>
              <a:gd name="connsiteY164" fmla="*/ 2074257 h 2237474"/>
              <a:gd name="connsiteX165" fmla="*/ 1877728 w 12192000"/>
              <a:gd name="connsiteY165" fmla="*/ 2101004 h 2237474"/>
              <a:gd name="connsiteX166" fmla="*/ 1759056 w 12192000"/>
              <a:gd name="connsiteY166" fmla="*/ 2125608 h 2237474"/>
              <a:gd name="connsiteX167" fmla="*/ 1637948 w 12192000"/>
              <a:gd name="connsiteY167" fmla="*/ 2172597 h 2237474"/>
              <a:gd name="connsiteX168" fmla="*/ 1434549 w 12192000"/>
              <a:gd name="connsiteY168" fmla="*/ 2234522 h 2237474"/>
              <a:gd name="connsiteX169" fmla="*/ 1398481 w 12192000"/>
              <a:gd name="connsiteY169" fmla="*/ 2237074 h 2237474"/>
              <a:gd name="connsiteX170" fmla="*/ 1398407 w 12192000"/>
              <a:gd name="connsiteY170" fmla="*/ 2237095 h 2237474"/>
              <a:gd name="connsiteX171" fmla="*/ 1370962 w 12192000"/>
              <a:gd name="connsiteY171" fmla="*/ 2237474 h 2237474"/>
              <a:gd name="connsiteX172" fmla="*/ 1356367 w 12192000"/>
              <a:gd name="connsiteY172" fmla="*/ 2235089 h 2237474"/>
              <a:gd name="connsiteX173" fmla="*/ 1324828 w 12192000"/>
              <a:gd name="connsiteY173" fmla="*/ 2231968 h 2237474"/>
              <a:gd name="connsiteX174" fmla="*/ 1297744 w 12192000"/>
              <a:gd name="connsiteY174" fmla="*/ 2235849 h 2237474"/>
              <a:gd name="connsiteX175" fmla="*/ 1286236 w 12192000"/>
              <a:gd name="connsiteY175" fmla="*/ 2233135 h 2237474"/>
              <a:gd name="connsiteX176" fmla="*/ 1283504 w 12192000"/>
              <a:gd name="connsiteY176" fmla="*/ 2233797 h 2237474"/>
              <a:gd name="connsiteX177" fmla="*/ 1279765 w 12192000"/>
              <a:gd name="connsiteY177" fmla="*/ 2229639 h 2237474"/>
              <a:gd name="connsiteX178" fmla="*/ 1195347 w 12192000"/>
              <a:gd name="connsiteY178" fmla="*/ 2212354 h 2237474"/>
              <a:gd name="connsiteX179" fmla="*/ 970251 w 12192000"/>
              <a:gd name="connsiteY179" fmla="*/ 2221029 h 2237474"/>
              <a:gd name="connsiteX180" fmla="*/ 812914 w 12192000"/>
              <a:gd name="connsiteY180" fmla="*/ 2202752 h 2237474"/>
              <a:gd name="connsiteX181" fmla="*/ 800195 w 12192000"/>
              <a:gd name="connsiteY181" fmla="*/ 2209407 h 2237474"/>
              <a:gd name="connsiteX182" fmla="*/ 784978 w 12192000"/>
              <a:gd name="connsiteY182" fmla="*/ 2212360 h 2237474"/>
              <a:gd name="connsiteX183" fmla="*/ 681987 w 12192000"/>
              <a:gd name="connsiteY183" fmla="*/ 2216757 h 2237474"/>
              <a:gd name="connsiteX184" fmla="*/ 669923 w 12192000"/>
              <a:gd name="connsiteY184" fmla="*/ 2211682 h 2237474"/>
              <a:gd name="connsiteX185" fmla="*/ 648680 w 12192000"/>
              <a:gd name="connsiteY185" fmla="*/ 2206229 h 2237474"/>
              <a:gd name="connsiteX186" fmla="*/ 597225 w 12192000"/>
              <a:gd name="connsiteY186" fmla="*/ 2180999 h 2237474"/>
              <a:gd name="connsiteX187" fmla="*/ 558449 w 12192000"/>
              <a:gd name="connsiteY187" fmla="*/ 2182346 h 2237474"/>
              <a:gd name="connsiteX188" fmla="*/ 550517 w 12192000"/>
              <a:gd name="connsiteY188" fmla="*/ 2182060 h 2237474"/>
              <a:gd name="connsiteX189" fmla="*/ 550309 w 12192000"/>
              <a:gd name="connsiteY189" fmla="*/ 2181825 h 2237474"/>
              <a:gd name="connsiteX190" fmla="*/ 541836 w 12192000"/>
              <a:gd name="connsiteY190" fmla="*/ 2181063 h 2237474"/>
              <a:gd name="connsiteX191" fmla="*/ 536057 w 12192000"/>
              <a:gd name="connsiteY191" fmla="*/ 2181537 h 2237474"/>
              <a:gd name="connsiteX192" fmla="*/ 520671 w 12192000"/>
              <a:gd name="connsiteY192" fmla="*/ 2180980 h 2237474"/>
              <a:gd name="connsiteX193" fmla="*/ 515024 w 12192000"/>
              <a:gd name="connsiteY193" fmla="*/ 2179258 h 2237474"/>
              <a:gd name="connsiteX194" fmla="*/ 512278 w 12192000"/>
              <a:gd name="connsiteY194" fmla="*/ 2176369 h 2237474"/>
              <a:gd name="connsiteX195" fmla="*/ 480419 w 12192000"/>
              <a:gd name="connsiteY195" fmla="*/ 2167807 h 2237474"/>
              <a:gd name="connsiteX196" fmla="*/ 413835 w 12192000"/>
              <a:gd name="connsiteY196" fmla="*/ 2156783 h 2237474"/>
              <a:gd name="connsiteX197" fmla="*/ 376513 w 12192000"/>
              <a:gd name="connsiteY197" fmla="*/ 2154014 h 2237474"/>
              <a:gd name="connsiteX198" fmla="*/ 273386 w 12192000"/>
              <a:gd name="connsiteY198" fmla="*/ 2142551 h 2237474"/>
              <a:gd name="connsiteX199" fmla="*/ 169207 w 12192000"/>
              <a:gd name="connsiteY199" fmla="*/ 2128100 h 2237474"/>
              <a:gd name="connsiteX200" fmla="*/ 93149 w 12192000"/>
              <a:gd name="connsiteY200" fmla="*/ 2105324 h 2237474"/>
              <a:gd name="connsiteX201" fmla="*/ 88109 w 12192000"/>
              <a:gd name="connsiteY201" fmla="*/ 2106704 h 2237474"/>
              <a:gd name="connsiteX202" fmla="*/ 80022 w 12192000"/>
              <a:gd name="connsiteY202" fmla="*/ 2107254 h 2237474"/>
              <a:gd name="connsiteX203" fmla="*/ 79717 w 12192000"/>
              <a:gd name="connsiteY203" fmla="*/ 2107046 h 2237474"/>
              <a:gd name="connsiteX204" fmla="*/ 72352 w 12192000"/>
              <a:gd name="connsiteY204" fmla="*/ 2107991 h 2237474"/>
              <a:gd name="connsiteX205" fmla="*/ 37645 w 12192000"/>
              <a:gd name="connsiteY205" fmla="*/ 2115401 h 2237474"/>
              <a:gd name="connsiteX206" fmla="*/ 4572 w 12192000"/>
              <a:gd name="connsiteY206" fmla="*/ 2111091 h 2237474"/>
              <a:gd name="connsiteX207" fmla="*/ 0 w 12192000"/>
              <a:gd name="connsiteY207" fmla="*/ 2110468 h 2237474"/>
              <a:gd name="connsiteX208" fmla="*/ 0 w 12192000"/>
              <a:gd name="connsiteY20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05768 w 12192000"/>
              <a:gd name="connsiteY24" fmla="*/ 894610 h 2237474"/>
              <a:gd name="connsiteX25" fmla="*/ 9683005 w 12192000"/>
              <a:gd name="connsiteY25" fmla="*/ 894128 h 2237474"/>
              <a:gd name="connsiteX26" fmla="*/ 9594438 w 12192000"/>
              <a:gd name="connsiteY26" fmla="*/ 919051 h 2237474"/>
              <a:gd name="connsiteX27" fmla="*/ 9577033 w 12192000"/>
              <a:gd name="connsiteY27" fmla="*/ 922857 h 2237474"/>
              <a:gd name="connsiteX28" fmla="*/ 9544189 w 12192000"/>
              <a:gd name="connsiteY28" fmla="*/ 938966 h 2237474"/>
              <a:gd name="connsiteX29" fmla="*/ 9500499 w 12192000"/>
              <a:gd name="connsiteY29" fmla="*/ 954680 h 2237474"/>
              <a:gd name="connsiteX30" fmla="*/ 9428195 w 12192000"/>
              <a:gd name="connsiteY30" fmla="*/ 986225 h 2237474"/>
              <a:gd name="connsiteX31" fmla="*/ 9410017 w 12192000"/>
              <a:gd name="connsiteY31" fmla="*/ 993931 h 2237474"/>
              <a:gd name="connsiteX32" fmla="*/ 9392919 w 12192000"/>
              <a:gd name="connsiteY32" fmla="*/ 994656 h 2237474"/>
              <a:gd name="connsiteX33" fmla="*/ 9278619 w 12192000"/>
              <a:gd name="connsiteY33" fmla="*/ 1011878 h 2237474"/>
              <a:gd name="connsiteX34" fmla="*/ 9268019 w 12192000"/>
              <a:gd name="connsiteY34" fmla="*/ 1007442 h 2237474"/>
              <a:gd name="connsiteX35" fmla="*/ 9234662 w 12192000"/>
              <a:gd name="connsiteY35" fmla="*/ 1023056 h 2237474"/>
              <a:gd name="connsiteX36" fmla="*/ 9181033 w 12192000"/>
              <a:gd name="connsiteY36" fmla="*/ 1037921 h 2237474"/>
              <a:gd name="connsiteX37" fmla="*/ 9155969 w 12192000"/>
              <a:gd name="connsiteY37" fmla="*/ 1046804 h 2237474"/>
              <a:gd name="connsiteX38" fmla="*/ 9133985 w 12192000"/>
              <a:gd name="connsiteY38" fmla="*/ 1046450 h 2237474"/>
              <a:gd name="connsiteX39" fmla="*/ 9012987 w 12192000"/>
              <a:gd name="connsiteY39" fmla="*/ 1061986 h 2237474"/>
              <a:gd name="connsiteX40" fmla="*/ 8968445 w 12192000"/>
              <a:gd name="connsiteY40" fmla="*/ 1052169 h 2237474"/>
              <a:gd name="connsiteX41" fmla="*/ 8958984 w 12192000"/>
              <a:gd name="connsiteY41" fmla="*/ 1057212 h 2237474"/>
              <a:gd name="connsiteX42" fmla="*/ 8886001 w 12192000"/>
              <a:gd name="connsiteY42" fmla="*/ 1067468 h 2237474"/>
              <a:gd name="connsiteX43" fmla="*/ 8838610 w 12192000"/>
              <a:gd name="connsiteY43" fmla="*/ 1075091 h 2237474"/>
              <a:gd name="connsiteX44" fmla="*/ 8750383 w 12192000"/>
              <a:gd name="connsiteY44" fmla="*/ 1097387 h 2237474"/>
              <a:gd name="connsiteX45" fmla="*/ 8665605 w 12192000"/>
              <a:gd name="connsiteY45" fmla="*/ 1110791 h 2237474"/>
              <a:gd name="connsiteX46" fmla="*/ 8584946 w 12192000"/>
              <a:gd name="connsiteY46" fmla="*/ 1135226 h 2237474"/>
              <a:gd name="connsiteX47" fmla="*/ 8460755 w 12192000"/>
              <a:gd name="connsiteY47" fmla="*/ 1203427 h 2237474"/>
              <a:gd name="connsiteX48" fmla="*/ 8419755 w 12192000"/>
              <a:gd name="connsiteY48" fmla="*/ 1216260 h 2237474"/>
              <a:gd name="connsiteX49" fmla="*/ 8411626 w 12192000"/>
              <a:gd name="connsiteY49" fmla="*/ 1214397 h 2237474"/>
              <a:gd name="connsiteX50" fmla="*/ 8363469 w 12192000"/>
              <a:gd name="connsiteY50" fmla="*/ 1246658 h 2237474"/>
              <a:gd name="connsiteX51" fmla="*/ 8275497 w 12192000"/>
              <a:gd name="connsiteY51" fmla="*/ 1264396 h 2237474"/>
              <a:gd name="connsiteX52" fmla="*/ 8206287 w 12192000"/>
              <a:gd name="connsiteY52" fmla="*/ 1273060 h 2237474"/>
              <a:gd name="connsiteX53" fmla="*/ 8168705 w 12192000"/>
              <a:gd name="connsiteY53" fmla="*/ 1279956 h 2237474"/>
              <a:gd name="connsiteX54" fmla="*/ 8139997 w 12192000"/>
              <a:gd name="connsiteY54" fmla="*/ 1282713 h 2237474"/>
              <a:gd name="connsiteX55" fmla="*/ 8074238 w 12192000"/>
              <a:gd name="connsiteY55" fmla="*/ 1301895 h 2237474"/>
              <a:gd name="connsiteX56" fmla="*/ 7968292 w 12192000"/>
              <a:gd name="connsiteY56" fmla="*/ 1338779 h 2237474"/>
              <a:gd name="connsiteX57" fmla="*/ 7902328 w 12192000"/>
              <a:gd name="connsiteY57" fmla="*/ 1345865 h 2237474"/>
              <a:gd name="connsiteX58" fmla="*/ 7875879 w 12192000"/>
              <a:gd name="connsiteY58" fmla="*/ 1345646 h 2237474"/>
              <a:gd name="connsiteX59" fmla="*/ 7840612 w 12192000"/>
              <a:gd name="connsiteY59" fmla="*/ 1369373 h 2237474"/>
              <a:gd name="connsiteX60" fmla="*/ 7786819 w 12192000"/>
              <a:gd name="connsiteY60" fmla="*/ 1378970 h 2237474"/>
              <a:gd name="connsiteX61" fmla="*/ 7548172 w 12192000"/>
              <a:gd name="connsiteY61" fmla="*/ 1417460 h 2237474"/>
              <a:gd name="connsiteX62" fmla="*/ 7483437 w 12192000"/>
              <a:gd name="connsiteY62" fmla="*/ 1478152 h 2237474"/>
              <a:gd name="connsiteX63" fmla="*/ 7377870 w 12192000"/>
              <a:gd name="connsiteY63" fmla="*/ 1523319 h 2237474"/>
              <a:gd name="connsiteX64" fmla="*/ 7230737 w 12192000"/>
              <a:gd name="connsiteY64" fmla="*/ 1562633 h 2237474"/>
              <a:gd name="connsiteX65" fmla="*/ 7224458 w 12192000"/>
              <a:gd name="connsiteY65" fmla="*/ 1573008 h 2237474"/>
              <a:gd name="connsiteX66" fmla="*/ 7183121 w 12192000"/>
              <a:gd name="connsiteY66" fmla="*/ 1595162 h 2237474"/>
              <a:gd name="connsiteX67" fmla="*/ 7164601 w 12192000"/>
              <a:gd name="connsiteY67" fmla="*/ 1606490 h 2237474"/>
              <a:gd name="connsiteX68" fmla="*/ 7092727 w 12192000"/>
              <a:gd name="connsiteY68" fmla="*/ 1623628 h 2237474"/>
              <a:gd name="connsiteX69" fmla="*/ 7031309 w 12192000"/>
              <a:gd name="connsiteY69" fmla="*/ 1619451 h 2237474"/>
              <a:gd name="connsiteX70" fmla="*/ 6999084 w 12192000"/>
              <a:gd name="connsiteY70" fmla="*/ 1634317 h 2237474"/>
              <a:gd name="connsiteX71" fmla="*/ 6992107 w 12192000"/>
              <a:gd name="connsiteY71" fmla="*/ 1636860 h 2237474"/>
              <a:gd name="connsiteX72" fmla="*/ 6900177 w 12192000"/>
              <a:gd name="connsiteY72" fmla="*/ 1636016 h 2237474"/>
              <a:gd name="connsiteX73" fmla="*/ 6795372 w 12192000"/>
              <a:gd name="connsiteY73" fmla="*/ 1644845 h 2237474"/>
              <a:gd name="connsiteX74" fmla="*/ 6692251 w 12192000"/>
              <a:gd name="connsiteY74" fmla="*/ 1656357 h 2237474"/>
              <a:gd name="connsiteX75" fmla="*/ 6655235 w 12192000"/>
              <a:gd name="connsiteY75" fmla="*/ 1661869 h 2237474"/>
              <a:gd name="connsiteX76" fmla="*/ 6554894 w 12192000"/>
              <a:gd name="connsiteY76" fmla="*/ 1664428 h 2237474"/>
              <a:gd name="connsiteX77" fmla="*/ 6516595 w 12192000"/>
              <a:gd name="connsiteY77" fmla="*/ 1667475 h 2237474"/>
              <a:gd name="connsiteX78" fmla="*/ 6508541 w 12192000"/>
              <a:gd name="connsiteY78" fmla="*/ 1668757 h 2237474"/>
              <a:gd name="connsiteX79" fmla="*/ 6471012 w 12192000"/>
              <a:gd name="connsiteY79" fmla="*/ 1678604 h 2237474"/>
              <a:gd name="connsiteX80" fmla="*/ 6364035 w 12192000"/>
              <a:gd name="connsiteY80" fmla="*/ 1667683 h 2237474"/>
              <a:gd name="connsiteX81" fmla="*/ 6280959 w 12192000"/>
              <a:gd name="connsiteY81" fmla="*/ 1689329 h 2237474"/>
              <a:gd name="connsiteX82" fmla="*/ 6243319 w 12192000"/>
              <a:gd name="connsiteY82" fmla="*/ 1695560 h 2237474"/>
              <a:gd name="connsiteX83" fmla="*/ 6098321 w 12192000"/>
              <a:gd name="connsiteY83" fmla="*/ 1721646 h 2237474"/>
              <a:gd name="connsiteX84" fmla="*/ 5880652 w 12192000"/>
              <a:gd name="connsiteY84" fmla="*/ 1779643 h 2237474"/>
              <a:gd name="connsiteX85" fmla="*/ 5785959 w 12192000"/>
              <a:gd name="connsiteY85" fmla="*/ 1775307 h 2237474"/>
              <a:gd name="connsiteX86" fmla="*/ 5643534 w 12192000"/>
              <a:gd name="connsiteY86" fmla="*/ 1802919 h 2237474"/>
              <a:gd name="connsiteX87" fmla="*/ 5518799 w 12192000"/>
              <a:gd name="connsiteY87" fmla="*/ 1818312 h 2237474"/>
              <a:gd name="connsiteX88" fmla="*/ 5505014 w 12192000"/>
              <a:gd name="connsiteY88" fmla="*/ 1819259 h 2237474"/>
              <a:gd name="connsiteX89" fmla="*/ 5453307 w 12192000"/>
              <a:gd name="connsiteY89" fmla="*/ 1815450 h 2237474"/>
              <a:gd name="connsiteX90" fmla="*/ 5364192 w 12192000"/>
              <a:gd name="connsiteY90" fmla="*/ 1826074 h 2237474"/>
              <a:gd name="connsiteX91" fmla="*/ 5350380 w 12192000"/>
              <a:gd name="connsiteY91" fmla="*/ 1830891 h 2237474"/>
              <a:gd name="connsiteX92" fmla="*/ 5259633 w 12192000"/>
              <a:gd name="connsiteY92" fmla="*/ 1837160 h 2237474"/>
              <a:gd name="connsiteX93" fmla="*/ 5197513 w 12192000"/>
              <a:gd name="connsiteY93" fmla="*/ 1844718 h 2237474"/>
              <a:gd name="connsiteX94" fmla="*/ 5168852 w 12192000"/>
              <a:gd name="connsiteY94" fmla="*/ 1844846 h 2237474"/>
              <a:gd name="connsiteX95" fmla="*/ 5114927 w 12192000"/>
              <a:gd name="connsiteY95" fmla="*/ 1847827 h 2237474"/>
              <a:gd name="connsiteX96" fmla="*/ 5108970 w 12192000"/>
              <a:gd name="connsiteY96" fmla="*/ 1847935 h 2237474"/>
              <a:gd name="connsiteX97" fmla="*/ 5067961 w 12192000"/>
              <a:gd name="connsiteY97" fmla="*/ 1845917 h 2237474"/>
              <a:gd name="connsiteX98" fmla="*/ 5007075 w 12192000"/>
              <a:gd name="connsiteY98" fmla="*/ 1838626 h 2237474"/>
              <a:gd name="connsiteX99" fmla="*/ 4944087 w 12192000"/>
              <a:gd name="connsiteY99" fmla="*/ 1823332 h 2237474"/>
              <a:gd name="connsiteX100" fmla="*/ 4907662 w 12192000"/>
              <a:gd name="connsiteY100" fmla="*/ 1816900 h 2237474"/>
              <a:gd name="connsiteX101" fmla="*/ 4882386 w 12192000"/>
              <a:gd name="connsiteY101" fmla="*/ 1809844 h 2237474"/>
              <a:gd name="connsiteX102" fmla="*/ 4811440 w 12192000"/>
              <a:gd name="connsiteY102" fmla="*/ 1804655 h 2237474"/>
              <a:gd name="connsiteX103" fmla="*/ 4691075 w 12192000"/>
              <a:gd name="connsiteY103" fmla="*/ 1801389 h 2237474"/>
              <a:gd name="connsiteX104" fmla="*/ 4611738 w 12192000"/>
              <a:gd name="connsiteY104" fmla="*/ 1776964 h 2237474"/>
              <a:gd name="connsiteX105" fmla="*/ 4560070 w 12192000"/>
              <a:gd name="connsiteY105" fmla="*/ 1785640 h 2237474"/>
              <a:gd name="connsiteX106" fmla="*/ 4536503 w 12192000"/>
              <a:gd name="connsiteY106" fmla="*/ 1785334 h 2237474"/>
              <a:gd name="connsiteX107" fmla="*/ 4513724 w 12192000"/>
              <a:gd name="connsiteY107" fmla="*/ 1791996 h 2237474"/>
              <a:gd name="connsiteX108" fmla="*/ 4459810 w 12192000"/>
              <a:gd name="connsiteY108" fmla="*/ 1797886 h 2237474"/>
              <a:gd name="connsiteX109" fmla="*/ 4379064 w 12192000"/>
              <a:gd name="connsiteY109" fmla="*/ 1817177 h 2237474"/>
              <a:gd name="connsiteX110" fmla="*/ 4319209 w 12192000"/>
              <a:gd name="connsiteY110" fmla="*/ 1834833 h 2237474"/>
              <a:gd name="connsiteX111" fmla="*/ 4290981 w 12192000"/>
              <a:gd name="connsiteY111" fmla="*/ 1839677 h 2237474"/>
              <a:gd name="connsiteX112" fmla="*/ 4285792 w 12192000"/>
              <a:gd name="connsiteY112" fmla="*/ 1836231 h 2237474"/>
              <a:gd name="connsiteX113" fmla="*/ 4238372 w 12192000"/>
              <a:gd name="connsiteY113" fmla="*/ 1851480 h 2237474"/>
              <a:gd name="connsiteX114" fmla="*/ 4232517 w 12192000"/>
              <a:gd name="connsiteY114" fmla="*/ 1852567 h 2237474"/>
              <a:gd name="connsiteX115" fmla="*/ 4191732 w 12192000"/>
              <a:gd name="connsiteY115" fmla="*/ 1857328 h 2237474"/>
              <a:gd name="connsiteX116" fmla="*/ 4065532 w 12192000"/>
              <a:gd name="connsiteY116" fmla="*/ 1855477 h 2237474"/>
              <a:gd name="connsiteX117" fmla="*/ 4028460 w 12192000"/>
              <a:gd name="connsiteY117" fmla="*/ 1855137 h 2237474"/>
              <a:gd name="connsiteX118" fmla="*/ 4002267 w 12192000"/>
              <a:gd name="connsiteY118" fmla="*/ 1852352 h 2237474"/>
              <a:gd name="connsiteX119" fmla="*/ 3931396 w 12192000"/>
              <a:gd name="connsiteY119" fmla="*/ 1858915 h 2237474"/>
              <a:gd name="connsiteX120" fmla="*/ 3812162 w 12192000"/>
              <a:gd name="connsiteY120" fmla="*/ 1875501 h 2237474"/>
              <a:gd name="connsiteX121" fmla="*/ 3729530 w 12192000"/>
              <a:gd name="connsiteY121" fmla="*/ 1864513 h 2237474"/>
              <a:gd name="connsiteX122" fmla="*/ 3680177 w 12192000"/>
              <a:gd name="connsiteY122" fmla="*/ 1881552 h 2237474"/>
              <a:gd name="connsiteX123" fmla="*/ 3567259 w 12192000"/>
              <a:gd name="connsiteY123" fmla="*/ 1893482 h 2237474"/>
              <a:gd name="connsiteX124" fmla="*/ 3405770 w 12192000"/>
              <a:gd name="connsiteY124" fmla="*/ 1904591 h 2237474"/>
              <a:gd name="connsiteX125" fmla="*/ 3280097 w 12192000"/>
              <a:gd name="connsiteY125" fmla="*/ 1919610 h 2237474"/>
              <a:gd name="connsiteX126" fmla="*/ 3123424 w 12192000"/>
              <a:gd name="connsiteY126" fmla="*/ 1952930 h 2237474"/>
              <a:gd name="connsiteX127" fmla="*/ 3009910 w 12192000"/>
              <a:gd name="connsiteY127" fmla="*/ 1957866 h 2237474"/>
              <a:gd name="connsiteX128" fmla="*/ 2995934 w 12192000"/>
              <a:gd name="connsiteY128" fmla="*/ 1967085 h 2237474"/>
              <a:gd name="connsiteX129" fmla="*/ 2980071 w 12192000"/>
              <a:gd name="connsiteY129" fmla="*/ 1972988 h 2237474"/>
              <a:gd name="connsiteX130" fmla="*/ 2978094 w 12192000"/>
              <a:gd name="connsiteY130" fmla="*/ 1972369 h 2237474"/>
              <a:gd name="connsiteX131" fmla="*/ 2942858 w 12192000"/>
              <a:gd name="connsiteY131" fmla="*/ 1981367 h 2237474"/>
              <a:gd name="connsiteX132" fmla="*/ 2875436 w 12192000"/>
              <a:gd name="connsiteY132" fmla="*/ 1996977 h 2237474"/>
              <a:gd name="connsiteX133" fmla="*/ 2874892 w 12192000"/>
              <a:gd name="connsiteY133" fmla="*/ 1996085 h 2237474"/>
              <a:gd name="connsiteX134" fmla="*/ 2864145 w 12192000"/>
              <a:gd name="connsiteY134" fmla="*/ 1994061 h 2237474"/>
              <a:gd name="connsiteX135" fmla="*/ 2843662 w 12192000"/>
              <a:gd name="connsiteY135" fmla="*/ 1992498 h 2237474"/>
              <a:gd name="connsiteX136" fmla="*/ 2796128 w 12192000"/>
              <a:gd name="connsiteY136" fmla="*/ 1976403 h 2237474"/>
              <a:gd name="connsiteX137" fmla="*/ 2756784 w 12192000"/>
              <a:gd name="connsiteY137" fmla="*/ 1985116 h 2237474"/>
              <a:gd name="connsiteX138" fmla="*/ 2748833 w 12192000"/>
              <a:gd name="connsiteY138" fmla="*/ 1986323 h 2237474"/>
              <a:gd name="connsiteX139" fmla="*/ 2748661 w 12192000"/>
              <a:gd name="connsiteY139" fmla="*/ 1986122 h 2237474"/>
              <a:gd name="connsiteX140" fmla="*/ 2740251 w 12192000"/>
              <a:gd name="connsiteY140" fmla="*/ 1986946 h 2237474"/>
              <a:gd name="connsiteX141" fmla="*/ 2718916 w 12192000"/>
              <a:gd name="connsiteY141" fmla="*/ 1990867 h 2237474"/>
              <a:gd name="connsiteX142" fmla="*/ 2713522 w 12192000"/>
              <a:gd name="connsiteY142" fmla="*/ 1990173 h 2237474"/>
              <a:gd name="connsiteX143" fmla="*/ 2680597 w 12192000"/>
              <a:gd name="connsiteY143" fmla="*/ 1984996 h 2237474"/>
              <a:gd name="connsiteX144" fmla="*/ 2578178 w 12192000"/>
              <a:gd name="connsiteY144" fmla="*/ 1990531 h 2237474"/>
              <a:gd name="connsiteX145" fmla="*/ 2476147 w 12192000"/>
              <a:gd name="connsiteY145" fmla="*/ 1998305 h 2237474"/>
              <a:gd name="connsiteX146" fmla="*/ 2373568 w 12192000"/>
              <a:gd name="connsiteY146" fmla="*/ 2003219 h 2237474"/>
              <a:gd name="connsiteX147" fmla="*/ 2321399 w 12192000"/>
              <a:gd name="connsiteY147" fmla="*/ 1989467 h 2237474"/>
              <a:gd name="connsiteX148" fmla="*/ 2315525 w 12192000"/>
              <a:gd name="connsiteY148" fmla="*/ 1989708 h 2237474"/>
              <a:gd name="connsiteX149" fmla="*/ 2300792 w 12192000"/>
              <a:gd name="connsiteY149" fmla="*/ 1994290 h 2237474"/>
              <a:gd name="connsiteX150" fmla="*/ 2295469 w 12192000"/>
              <a:gd name="connsiteY150" fmla="*/ 1996659 h 2237474"/>
              <a:gd name="connsiteX151" fmla="*/ 2287219 w 12192000"/>
              <a:gd name="connsiteY151" fmla="*/ 1998750 h 2237474"/>
              <a:gd name="connsiteX152" fmla="*/ 2286948 w 12192000"/>
              <a:gd name="connsiteY152" fmla="*/ 1998596 h 2237474"/>
              <a:gd name="connsiteX153" fmla="*/ 2243069 w 12192000"/>
              <a:gd name="connsiteY153" fmla="*/ 2015111 h 2237474"/>
              <a:gd name="connsiteX154" fmla="*/ 2186609 w 12192000"/>
              <a:gd name="connsiteY154" fmla="*/ 2008263 h 2237474"/>
              <a:gd name="connsiteX155" fmla="*/ 2164831 w 12192000"/>
              <a:gd name="connsiteY155" fmla="*/ 2010143 h 2237474"/>
              <a:gd name="connsiteX156" fmla="*/ 2152836 w 12192000"/>
              <a:gd name="connsiteY156" fmla="*/ 2010048 h 2237474"/>
              <a:gd name="connsiteX157" fmla="*/ 2117102 w 12192000"/>
              <a:gd name="connsiteY157" fmla="*/ 2023004 h 2237474"/>
              <a:gd name="connsiteX158" fmla="*/ 2111935 w 12192000"/>
              <a:gd name="connsiteY158" fmla="*/ 2023163 h 2237474"/>
              <a:gd name="connsiteX159" fmla="*/ 2089991 w 12192000"/>
              <a:gd name="connsiteY159" fmla="*/ 2034193 h 2237474"/>
              <a:gd name="connsiteX160" fmla="*/ 2058061 w 12192000"/>
              <a:gd name="connsiteY160" fmla="*/ 2047942 h 2237474"/>
              <a:gd name="connsiteX161" fmla="*/ 2055737 w 12192000"/>
              <a:gd name="connsiteY161" fmla="*/ 2047704 h 2237474"/>
              <a:gd name="connsiteX162" fmla="*/ 2042244 w 12192000"/>
              <a:gd name="connsiteY162" fmla="*/ 2055560 h 2237474"/>
              <a:gd name="connsiteX163" fmla="*/ 1976224 w 12192000"/>
              <a:gd name="connsiteY163" fmla="*/ 2074257 h 2237474"/>
              <a:gd name="connsiteX164" fmla="*/ 1877728 w 12192000"/>
              <a:gd name="connsiteY164" fmla="*/ 2101004 h 2237474"/>
              <a:gd name="connsiteX165" fmla="*/ 1759056 w 12192000"/>
              <a:gd name="connsiteY165" fmla="*/ 2125608 h 2237474"/>
              <a:gd name="connsiteX166" fmla="*/ 1637948 w 12192000"/>
              <a:gd name="connsiteY166" fmla="*/ 2172597 h 2237474"/>
              <a:gd name="connsiteX167" fmla="*/ 1434549 w 12192000"/>
              <a:gd name="connsiteY167" fmla="*/ 2234522 h 2237474"/>
              <a:gd name="connsiteX168" fmla="*/ 1398481 w 12192000"/>
              <a:gd name="connsiteY168" fmla="*/ 2237074 h 2237474"/>
              <a:gd name="connsiteX169" fmla="*/ 1398407 w 12192000"/>
              <a:gd name="connsiteY169" fmla="*/ 2237095 h 2237474"/>
              <a:gd name="connsiteX170" fmla="*/ 1370962 w 12192000"/>
              <a:gd name="connsiteY170" fmla="*/ 2237474 h 2237474"/>
              <a:gd name="connsiteX171" fmla="*/ 1356367 w 12192000"/>
              <a:gd name="connsiteY171" fmla="*/ 2235089 h 2237474"/>
              <a:gd name="connsiteX172" fmla="*/ 1324828 w 12192000"/>
              <a:gd name="connsiteY172" fmla="*/ 2231968 h 2237474"/>
              <a:gd name="connsiteX173" fmla="*/ 1297744 w 12192000"/>
              <a:gd name="connsiteY173" fmla="*/ 2235849 h 2237474"/>
              <a:gd name="connsiteX174" fmla="*/ 1286236 w 12192000"/>
              <a:gd name="connsiteY174" fmla="*/ 2233135 h 2237474"/>
              <a:gd name="connsiteX175" fmla="*/ 1283504 w 12192000"/>
              <a:gd name="connsiteY175" fmla="*/ 2233797 h 2237474"/>
              <a:gd name="connsiteX176" fmla="*/ 1279765 w 12192000"/>
              <a:gd name="connsiteY176" fmla="*/ 2229639 h 2237474"/>
              <a:gd name="connsiteX177" fmla="*/ 1195347 w 12192000"/>
              <a:gd name="connsiteY177" fmla="*/ 2212354 h 2237474"/>
              <a:gd name="connsiteX178" fmla="*/ 970251 w 12192000"/>
              <a:gd name="connsiteY178" fmla="*/ 2221029 h 2237474"/>
              <a:gd name="connsiteX179" fmla="*/ 812914 w 12192000"/>
              <a:gd name="connsiteY179" fmla="*/ 2202752 h 2237474"/>
              <a:gd name="connsiteX180" fmla="*/ 800195 w 12192000"/>
              <a:gd name="connsiteY180" fmla="*/ 2209407 h 2237474"/>
              <a:gd name="connsiteX181" fmla="*/ 784978 w 12192000"/>
              <a:gd name="connsiteY181" fmla="*/ 2212360 h 2237474"/>
              <a:gd name="connsiteX182" fmla="*/ 681987 w 12192000"/>
              <a:gd name="connsiteY182" fmla="*/ 2216757 h 2237474"/>
              <a:gd name="connsiteX183" fmla="*/ 669923 w 12192000"/>
              <a:gd name="connsiteY183" fmla="*/ 2211682 h 2237474"/>
              <a:gd name="connsiteX184" fmla="*/ 648680 w 12192000"/>
              <a:gd name="connsiteY184" fmla="*/ 2206229 h 2237474"/>
              <a:gd name="connsiteX185" fmla="*/ 597225 w 12192000"/>
              <a:gd name="connsiteY185" fmla="*/ 2180999 h 2237474"/>
              <a:gd name="connsiteX186" fmla="*/ 558449 w 12192000"/>
              <a:gd name="connsiteY186" fmla="*/ 2182346 h 2237474"/>
              <a:gd name="connsiteX187" fmla="*/ 550517 w 12192000"/>
              <a:gd name="connsiteY187" fmla="*/ 2182060 h 2237474"/>
              <a:gd name="connsiteX188" fmla="*/ 550309 w 12192000"/>
              <a:gd name="connsiteY188" fmla="*/ 2181825 h 2237474"/>
              <a:gd name="connsiteX189" fmla="*/ 541836 w 12192000"/>
              <a:gd name="connsiteY189" fmla="*/ 2181063 h 2237474"/>
              <a:gd name="connsiteX190" fmla="*/ 536057 w 12192000"/>
              <a:gd name="connsiteY190" fmla="*/ 2181537 h 2237474"/>
              <a:gd name="connsiteX191" fmla="*/ 520671 w 12192000"/>
              <a:gd name="connsiteY191" fmla="*/ 2180980 h 2237474"/>
              <a:gd name="connsiteX192" fmla="*/ 515024 w 12192000"/>
              <a:gd name="connsiteY192" fmla="*/ 2179258 h 2237474"/>
              <a:gd name="connsiteX193" fmla="*/ 512278 w 12192000"/>
              <a:gd name="connsiteY193" fmla="*/ 2176369 h 2237474"/>
              <a:gd name="connsiteX194" fmla="*/ 480419 w 12192000"/>
              <a:gd name="connsiteY194" fmla="*/ 2167807 h 2237474"/>
              <a:gd name="connsiteX195" fmla="*/ 413835 w 12192000"/>
              <a:gd name="connsiteY195" fmla="*/ 2156783 h 2237474"/>
              <a:gd name="connsiteX196" fmla="*/ 376513 w 12192000"/>
              <a:gd name="connsiteY196" fmla="*/ 2154014 h 2237474"/>
              <a:gd name="connsiteX197" fmla="*/ 273386 w 12192000"/>
              <a:gd name="connsiteY197" fmla="*/ 2142551 h 2237474"/>
              <a:gd name="connsiteX198" fmla="*/ 169207 w 12192000"/>
              <a:gd name="connsiteY198" fmla="*/ 2128100 h 2237474"/>
              <a:gd name="connsiteX199" fmla="*/ 93149 w 12192000"/>
              <a:gd name="connsiteY199" fmla="*/ 2105324 h 2237474"/>
              <a:gd name="connsiteX200" fmla="*/ 88109 w 12192000"/>
              <a:gd name="connsiteY200" fmla="*/ 2106704 h 2237474"/>
              <a:gd name="connsiteX201" fmla="*/ 80022 w 12192000"/>
              <a:gd name="connsiteY201" fmla="*/ 2107254 h 2237474"/>
              <a:gd name="connsiteX202" fmla="*/ 79717 w 12192000"/>
              <a:gd name="connsiteY202" fmla="*/ 2107046 h 2237474"/>
              <a:gd name="connsiteX203" fmla="*/ 72352 w 12192000"/>
              <a:gd name="connsiteY203" fmla="*/ 2107991 h 2237474"/>
              <a:gd name="connsiteX204" fmla="*/ 37645 w 12192000"/>
              <a:gd name="connsiteY204" fmla="*/ 2115401 h 2237474"/>
              <a:gd name="connsiteX205" fmla="*/ 4572 w 12192000"/>
              <a:gd name="connsiteY205" fmla="*/ 2111091 h 2237474"/>
              <a:gd name="connsiteX206" fmla="*/ 0 w 12192000"/>
              <a:gd name="connsiteY206" fmla="*/ 2110468 h 2237474"/>
              <a:gd name="connsiteX207" fmla="*/ 0 w 12192000"/>
              <a:gd name="connsiteY20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67091 w 12192000"/>
              <a:gd name="connsiteY23" fmla="*/ 870550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834800 w 12192000"/>
              <a:gd name="connsiteY7" fmla="*/ 747840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92107 w 12192000"/>
              <a:gd name="connsiteY68" fmla="*/ 1636860 h 2237474"/>
              <a:gd name="connsiteX69" fmla="*/ 6900177 w 12192000"/>
              <a:gd name="connsiteY69" fmla="*/ 1636016 h 2237474"/>
              <a:gd name="connsiteX70" fmla="*/ 6795372 w 12192000"/>
              <a:gd name="connsiteY70" fmla="*/ 1644845 h 2237474"/>
              <a:gd name="connsiteX71" fmla="*/ 6692251 w 12192000"/>
              <a:gd name="connsiteY71" fmla="*/ 1656357 h 2237474"/>
              <a:gd name="connsiteX72" fmla="*/ 6655235 w 12192000"/>
              <a:gd name="connsiteY72" fmla="*/ 1661869 h 2237474"/>
              <a:gd name="connsiteX73" fmla="*/ 6554894 w 12192000"/>
              <a:gd name="connsiteY73" fmla="*/ 1664428 h 2237474"/>
              <a:gd name="connsiteX74" fmla="*/ 6516595 w 12192000"/>
              <a:gd name="connsiteY74" fmla="*/ 1667475 h 2237474"/>
              <a:gd name="connsiteX75" fmla="*/ 6508541 w 12192000"/>
              <a:gd name="connsiteY75" fmla="*/ 1668757 h 2237474"/>
              <a:gd name="connsiteX76" fmla="*/ 6471012 w 12192000"/>
              <a:gd name="connsiteY76" fmla="*/ 1678604 h 2237474"/>
              <a:gd name="connsiteX77" fmla="*/ 6364035 w 12192000"/>
              <a:gd name="connsiteY77" fmla="*/ 1667683 h 2237474"/>
              <a:gd name="connsiteX78" fmla="*/ 6280959 w 12192000"/>
              <a:gd name="connsiteY78" fmla="*/ 1689329 h 2237474"/>
              <a:gd name="connsiteX79" fmla="*/ 6243319 w 12192000"/>
              <a:gd name="connsiteY79" fmla="*/ 1695560 h 2237474"/>
              <a:gd name="connsiteX80" fmla="*/ 6098321 w 12192000"/>
              <a:gd name="connsiteY80" fmla="*/ 1721646 h 2237474"/>
              <a:gd name="connsiteX81" fmla="*/ 5880652 w 12192000"/>
              <a:gd name="connsiteY81" fmla="*/ 1779643 h 2237474"/>
              <a:gd name="connsiteX82" fmla="*/ 5785959 w 12192000"/>
              <a:gd name="connsiteY82" fmla="*/ 1775307 h 2237474"/>
              <a:gd name="connsiteX83" fmla="*/ 5643534 w 12192000"/>
              <a:gd name="connsiteY83" fmla="*/ 1802919 h 2237474"/>
              <a:gd name="connsiteX84" fmla="*/ 5518799 w 12192000"/>
              <a:gd name="connsiteY84" fmla="*/ 1818312 h 2237474"/>
              <a:gd name="connsiteX85" fmla="*/ 5505014 w 12192000"/>
              <a:gd name="connsiteY85" fmla="*/ 1819259 h 2237474"/>
              <a:gd name="connsiteX86" fmla="*/ 5453307 w 12192000"/>
              <a:gd name="connsiteY86" fmla="*/ 1815450 h 2237474"/>
              <a:gd name="connsiteX87" fmla="*/ 5364192 w 12192000"/>
              <a:gd name="connsiteY87" fmla="*/ 1826074 h 2237474"/>
              <a:gd name="connsiteX88" fmla="*/ 5350380 w 12192000"/>
              <a:gd name="connsiteY88" fmla="*/ 1830891 h 2237474"/>
              <a:gd name="connsiteX89" fmla="*/ 5259633 w 12192000"/>
              <a:gd name="connsiteY89" fmla="*/ 1837160 h 2237474"/>
              <a:gd name="connsiteX90" fmla="*/ 5197513 w 12192000"/>
              <a:gd name="connsiteY90" fmla="*/ 1844718 h 2237474"/>
              <a:gd name="connsiteX91" fmla="*/ 5168852 w 12192000"/>
              <a:gd name="connsiteY91" fmla="*/ 1844846 h 2237474"/>
              <a:gd name="connsiteX92" fmla="*/ 5114927 w 12192000"/>
              <a:gd name="connsiteY92" fmla="*/ 1847827 h 2237474"/>
              <a:gd name="connsiteX93" fmla="*/ 5108970 w 12192000"/>
              <a:gd name="connsiteY93" fmla="*/ 1847935 h 2237474"/>
              <a:gd name="connsiteX94" fmla="*/ 5067961 w 12192000"/>
              <a:gd name="connsiteY94" fmla="*/ 1845917 h 2237474"/>
              <a:gd name="connsiteX95" fmla="*/ 5007075 w 12192000"/>
              <a:gd name="connsiteY95" fmla="*/ 1838626 h 2237474"/>
              <a:gd name="connsiteX96" fmla="*/ 4944087 w 12192000"/>
              <a:gd name="connsiteY96" fmla="*/ 1823332 h 2237474"/>
              <a:gd name="connsiteX97" fmla="*/ 4907662 w 12192000"/>
              <a:gd name="connsiteY97" fmla="*/ 1816900 h 2237474"/>
              <a:gd name="connsiteX98" fmla="*/ 4882386 w 12192000"/>
              <a:gd name="connsiteY98" fmla="*/ 1809844 h 2237474"/>
              <a:gd name="connsiteX99" fmla="*/ 4811440 w 12192000"/>
              <a:gd name="connsiteY99" fmla="*/ 1804655 h 2237474"/>
              <a:gd name="connsiteX100" fmla="*/ 4691075 w 12192000"/>
              <a:gd name="connsiteY100" fmla="*/ 1801389 h 2237474"/>
              <a:gd name="connsiteX101" fmla="*/ 4611738 w 12192000"/>
              <a:gd name="connsiteY101" fmla="*/ 1776964 h 2237474"/>
              <a:gd name="connsiteX102" fmla="*/ 4560070 w 12192000"/>
              <a:gd name="connsiteY102" fmla="*/ 1785640 h 2237474"/>
              <a:gd name="connsiteX103" fmla="*/ 4536503 w 12192000"/>
              <a:gd name="connsiteY103" fmla="*/ 1785334 h 2237474"/>
              <a:gd name="connsiteX104" fmla="*/ 4513724 w 12192000"/>
              <a:gd name="connsiteY104" fmla="*/ 1791996 h 2237474"/>
              <a:gd name="connsiteX105" fmla="*/ 4459810 w 12192000"/>
              <a:gd name="connsiteY105" fmla="*/ 1797886 h 2237474"/>
              <a:gd name="connsiteX106" fmla="*/ 4379064 w 12192000"/>
              <a:gd name="connsiteY106" fmla="*/ 1817177 h 2237474"/>
              <a:gd name="connsiteX107" fmla="*/ 4319209 w 12192000"/>
              <a:gd name="connsiteY107" fmla="*/ 1834833 h 2237474"/>
              <a:gd name="connsiteX108" fmla="*/ 4290981 w 12192000"/>
              <a:gd name="connsiteY108" fmla="*/ 1839677 h 2237474"/>
              <a:gd name="connsiteX109" fmla="*/ 4285792 w 12192000"/>
              <a:gd name="connsiteY109" fmla="*/ 1836231 h 2237474"/>
              <a:gd name="connsiteX110" fmla="*/ 4238372 w 12192000"/>
              <a:gd name="connsiteY110" fmla="*/ 1851480 h 2237474"/>
              <a:gd name="connsiteX111" fmla="*/ 4232517 w 12192000"/>
              <a:gd name="connsiteY111" fmla="*/ 1852567 h 2237474"/>
              <a:gd name="connsiteX112" fmla="*/ 4191732 w 12192000"/>
              <a:gd name="connsiteY112" fmla="*/ 1857328 h 2237474"/>
              <a:gd name="connsiteX113" fmla="*/ 4065532 w 12192000"/>
              <a:gd name="connsiteY113" fmla="*/ 1855477 h 2237474"/>
              <a:gd name="connsiteX114" fmla="*/ 4028460 w 12192000"/>
              <a:gd name="connsiteY114" fmla="*/ 1855137 h 2237474"/>
              <a:gd name="connsiteX115" fmla="*/ 4002267 w 12192000"/>
              <a:gd name="connsiteY115" fmla="*/ 1852352 h 2237474"/>
              <a:gd name="connsiteX116" fmla="*/ 3931396 w 12192000"/>
              <a:gd name="connsiteY116" fmla="*/ 1858915 h 2237474"/>
              <a:gd name="connsiteX117" fmla="*/ 3812162 w 12192000"/>
              <a:gd name="connsiteY117" fmla="*/ 1875501 h 2237474"/>
              <a:gd name="connsiteX118" fmla="*/ 3729530 w 12192000"/>
              <a:gd name="connsiteY118" fmla="*/ 1864513 h 2237474"/>
              <a:gd name="connsiteX119" fmla="*/ 3680177 w 12192000"/>
              <a:gd name="connsiteY119" fmla="*/ 1881552 h 2237474"/>
              <a:gd name="connsiteX120" fmla="*/ 3567259 w 12192000"/>
              <a:gd name="connsiteY120" fmla="*/ 1893482 h 2237474"/>
              <a:gd name="connsiteX121" fmla="*/ 3405770 w 12192000"/>
              <a:gd name="connsiteY121" fmla="*/ 1904591 h 2237474"/>
              <a:gd name="connsiteX122" fmla="*/ 3280097 w 12192000"/>
              <a:gd name="connsiteY122" fmla="*/ 1919610 h 2237474"/>
              <a:gd name="connsiteX123" fmla="*/ 3123424 w 12192000"/>
              <a:gd name="connsiteY123" fmla="*/ 1952930 h 2237474"/>
              <a:gd name="connsiteX124" fmla="*/ 3009910 w 12192000"/>
              <a:gd name="connsiteY124" fmla="*/ 1957866 h 2237474"/>
              <a:gd name="connsiteX125" fmla="*/ 2995934 w 12192000"/>
              <a:gd name="connsiteY125" fmla="*/ 1967085 h 2237474"/>
              <a:gd name="connsiteX126" fmla="*/ 2980071 w 12192000"/>
              <a:gd name="connsiteY126" fmla="*/ 1972988 h 2237474"/>
              <a:gd name="connsiteX127" fmla="*/ 2978094 w 12192000"/>
              <a:gd name="connsiteY127" fmla="*/ 1972369 h 2237474"/>
              <a:gd name="connsiteX128" fmla="*/ 2942858 w 12192000"/>
              <a:gd name="connsiteY128" fmla="*/ 1981367 h 2237474"/>
              <a:gd name="connsiteX129" fmla="*/ 2875436 w 12192000"/>
              <a:gd name="connsiteY129" fmla="*/ 1996977 h 2237474"/>
              <a:gd name="connsiteX130" fmla="*/ 2874892 w 12192000"/>
              <a:gd name="connsiteY130" fmla="*/ 1996085 h 2237474"/>
              <a:gd name="connsiteX131" fmla="*/ 2864145 w 12192000"/>
              <a:gd name="connsiteY131" fmla="*/ 1994061 h 2237474"/>
              <a:gd name="connsiteX132" fmla="*/ 2843662 w 12192000"/>
              <a:gd name="connsiteY132" fmla="*/ 1992498 h 2237474"/>
              <a:gd name="connsiteX133" fmla="*/ 2796128 w 12192000"/>
              <a:gd name="connsiteY133" fmla="*/ 1976403 h 2237474"/>
              <a:gd name="connsiteX134" fmla="*/ 2756784 w 12192000"/>
              <a:gd name="connsiteY134" fmla="*/ 1985116 h 2237474"/>
              <a:gd name="connsiteX135" fmla="*/ 2748833 w 12192000"/>
              <a:gd name="connsiteY135" fmla="*/ 1986323 h 2237474"/>
              <a:gd name="connsiteX136" fmla="*/ 2748661 w 12192000"/>
              <a:gd name="connsiteY136" fmla="*/ 1986122 h 2237474"/>
              <a:gd name="connsiteX137" fmla="*/ 2740251 w 12192000"/>
              <a:gd name="connsiteY137" fmla="*/ 1986946 h 2237474"/>
              <a:gd name="connsiteX138" fmla="*/ 2718916 w 12192000"/>
              <a:gd name="connsiteY138" fmla="*/ 1990867 h 2237474"/>
              <a:gd name="connsiteX139" fmla="*/ 2713522 w 12192000"/>
              <a:gd name="connsiteY139" fmla="*/ 1990173 h 2237474"/>
              <a:gd name="connsiteX140" fmla="*/ 2680597 w 12192000"/>
              <a:gd name="connsiteY140" fmla="*/ 1984996 h 2237474"/>
              <a:gd name="connsiteX141" fmla="*/ 2578178 w 12192000"/>
              <a:gd name="connsiteY141" fmla="*/ 1990531 h 2237474"/>
              <a:gd name="connsiteX142" fmla="*/ 2476147 w 12192000"/>
              <a:gd name="connsiteY142" fmla="*/ 1998305 h 2237474"/>
              <a:gd name="connsiteX143" fmla="*/ 2373568 w 12192000"/>
              <a:gd name="connsiteY143" fmla="*/ 2003219 h 2237474"/>
              <a:gd name="connsiteX144" fmla="*/ 2321399 w 12192000"/>
              <a:gd name="connsiteY144" fmla="*/ 1989467 h 2237474"/>
              <a:gd name="connsiteX145" fmla="*/ 2315525 w 12192000"/>
              <a:gd name="connsiteY145" fmla="*/ 1989708 h 2237474"/>
              <a:gd name="connsiteX146" fmla="*/ 2300792 w 12192000"/>
              <a:gd name="connsiteY146" fmla="*/ 1994290 h 2237474"/>
              <a:gd name="connsiteX147" fmla="*/ 2295469 w 12192000"/>
              <a:gd name="connsiteY147" fmla="*/ 1996659 h 2237474"/>
              <a:gd name="connsiteX148" fmla="*/ 2287219 w 12192000"/>
              <a:gd name="connsiteY148" fmla="*/ 1998750 h 2237474"/>
              <a:gd name="connsiteX149" fmla="*/ 2286948 w 12192000"/>
              <a:gd name="connsiteY149" fmla="*/ 1998596 h 2237474"/>
              <a:gd name="connsiteX150" fmla="*/ 2243069 w 12192000"/>
              <a:gd name="connsiteY150" fmla="*/ 2015111 h 2237474"/>
              <a:gd name="connsiteX151" fmla="*/ 2186609 w 12192000"/>
              <a:gd name="connsiteY151" fmla="*/ 2008263 h 2237474"/>
              <a:gd name="connsiteX152" fmla="*/ 2164831 w 12192000"/>
              <a:gd name="connsiteY152" fmla="*/ 2010143 h 2237474"/>
              <a:gd name="connsiteX153" fmla="*/ 2152836 w 12192000"/>
              <a:gd name="connsiteY153" fmla="*/ 2010048 h 2237474"/>
              <a:gd name="connsiteX154" fmla="*/ 2117102 w 12192000"/>
              <a:gd name="connsiteY154" fmla="*/ 2023004 h 2237474"/>
              <a:gd name="connsiteX155" fmla="*/ 2111935 w 12192000"/>
              <a:gd name="connsiteY155" fmla="*/ 2023163 h 2237474"/>
              <a:gd name="connsiteX156" fmla="*/ 2089991 w 12192000"/>
              <a:gd name="connsiteY156" fmla="*/ 2034193 h 2237474"/>
              <a:gd name="connsiteX157" fmla="*/ 2058061 w 12192000"/>
              <a:gd name="connsiteY157" fmla="*/ 2047942 h 2237474"/>
              <a:gd name="connsiteX158" fmla="*/ 2055737 w 12192000"/>
              <a:gd name="connsiteY158" fmla="*/ 2047704 h 2237474"/>
              <a:gd name="connsiteX159" fmla="*/ 2042244 w 12192000"/>
              <a:gd name="connsiteY159" fmla="*/ 2055560 h 2237474"/>
              <a:gd name="connsiteX160" fmla="*/ 1976224 w 12192000"/>
              <a:gd name="connsiteY160" fmla="*/ 2074257 h 2237474"/>
              <a:gd name="connsiteX161" fmla="*/ 1877728 w 12192000"/>
              <a:gd name="connsiteY161" fmla="*/ 2101004 h 2237474"/>
              <a:gd name="connsiteX162" fmla="*/ 1759056 w 12192000"/>
              <a:gd name="connsiteY162" fmla="*/ 2125608 h 2237474"/>
              <a:gd name="connsiteX163" fmla="*/ 1637948 w 12192000"/>
              <a:gd name="connsiteY163" fmla="*/ 2172597 h 2237474"/>
              <a:gd name="connsiteX164" fmla="*/ 1434549 w 12192000"/>
              <a:gd name="connsiteY164" fmla="*/ 2234522 h 2237474"/>
              <a:gd name="connsiteX165" fmla="*/ 1398481 w 12192000"/>
              <a:gd name="connsiteY165" fmla="*/ 2237074 h 2237474"/>
              <a:gd name="connsiteX166" fmla="*/ 1398407 w 12192000"/>
              <a:gd name="connsiteY166" fmla="*/ 2237095 h 2237474"/>
              <a:gd name="connsiteX167" fmla="*/ 1370962 w 12192000"/>
              <a:gd name="connsiteY167" fmla="*/ 2237474 h 2237474"/>
              <a:gd name="connsiteX168" fmla="*/ 1356367 w 12192000"/>
              <a:gd name="connsiteY168" fmla="*/ 2235089 h 2237474"/>
              <a:gd name="connsiteX169" fmla="*/ 1324828 w 12192000"/>
              <a:gd name="connsiteY169" fmla="*/ 2231968 h 2237474"/>
              <a:gd name="connsiteX170" fmla="*/ 1297744 w 12192000"/>
              <a:gd name="connsiteY170" fmla="*/ 2235849 h 2237474"/>
              <a:gd name="connsiteX171" fmla="*/ 1286236 w 12192000"/>
              <a:gd name="connsiteY171" fmla="*/ 2233135 h 2237474"/>
              <a:gd name="connsiteX172" fmla="*/ 1283504 w 12192000"/>
              <a:gd name="connsiteY172" fmla="*/ 2233797 h 2237474"/>
              <a:gd name="connsiteX173" fmla="*/ 1279765 w 12192000"/>
              <a:gd name="connsiteY173" fmla="*/ 2229639 h 2237474"/>
              <a:gd name="connsiteX174" fmla="*/ 1195347 w 12192000"/>
              <a:gd name="connsiteY174" fmla="*/ 2212354 h 2237474"/>
              <a:gd name="connsiteX175" fmla="*/ 970251 w 12192000"/>
              <a:gd name="connsiteY175" fmla="*/ 2221029 h 2237474"/>
              <a:gd name="connsiteX176" fmla="*/ 812914 w 12192000"/>
              <a:gd name="connsiteY176" fmla="*/ 2202752 h 2237474"/>
              <a:gd name="connsiteX177" fmla="*/ 800195 w 12192000"/>
              <a:gd name="connsiteY177" fmla="*/ 2209407 h 2237474"/>
              <a:gd name="connsiteX178" fmla="*/ 784978 w 12192000"/>
              <a:gd name="connsiteY178" fmla="*/ 2212360 h 2237474"/>
              <a:gd name="connsiteX179" fmla="*/ 681987 w 12192000"/>
              <a:gd name="connsiteY179" fmla="*/ 2216757 h 2237474"/>
              <a:gd name="connsiteX180" fmla="*/ 669923 w 12192000"/>
              <a:gd name="connsiteY180" fmla="*/ 2211682 h 2237474"/>
              <a:gd name="connsiteX181" fmla="*/ 648680 w 12192000"/>
              <a:gd name="connsiteY181" fmla="*/ 2206229 h 2237474"/>
              <a:gd name="connsiteX182" fmla="*/ 597225 w 12192000"/>
              <a:gd name="connsiteY182" fmla="*/ 2180999 h 2237474"/>
              <a:gd name="connsiteX183" fmla="*/ 558449 w 12192000"/>
              <a:gd name="connsiteY183" fmla="*/ 2182346 h 2237474"/>
              <a:gd name="connsiteX184" fmla="*/ 550517 w 12192000"/>
              <a:gd name="connsiteY184" fmla="*/ 2182060 h 2237474"/>
              <a:gd name="connsiteX185" fmla="*/ 550309 w 12192000"/>
              <a:gd name="connsiteY185" fmla="*/ 2181825 h 2237474"/>
              <a:gd name="connsiteX186" fmla="*/ 541836 w 12192000"/>
              <a:gd name="connsiteY186" fmla="*/ 2181063 h 2237474"/>
              <a:gd name="connsiteX187" fmla="*/ 536057 w 12192000"/>
              <a:gd name="connsiteY187" fmla="*/ 2181537 h 2237474"/>
              <a:gd name="connsiteX188" fmla="*/ 520671 w 12192000"/>
              <a:gd name="connsiteY188" fmla="*/ 2180980 h 2237474"/>
              <a:gd name="connsiteX189" fmla="*/ 515024 w 12192000"/>
              <a:gd name="connsiteY189" fmla="*/ 2179258 h 2237474"/>
              <a:gd name="connsiteX190" fmla="*/ 512278 w 12192000"/>
              <a:gd name="connsiteY190" fmla="*/ 2176369 h 2237474"/>
              <a:gd name="connsiteX191" fmla="*/ 480419 w 12192000"/>
              <a:gd name="connsiteY191" fmla="*/ 2167807 h 2237474"/>
              <a:gd name="connsiteX192" fmla="*/ 413835 w 12192000"/>
              <a:gd name="connsiteY192" fmla="*/ 2156783 h 2237474"/>
              <a:gd name="connsiteX193" fmla="*/ 376513 w 12192000"/>
              <a:gd name="connsiteY193" fmla="*/ 2154014 h 2237474"/>
              <a:gd name="connsiteX194" fmla="*/ 273386 w 12192000"/>
              <a:gd name="connsiteY194" fmla="*/ 2142551 h 2237474"/>
              <a:gd name="connsiteX195" fmla="*/ 169207 w 12192000"/>
              <a:gd name="connsiteY195" fmla="*/ 2128100 h 2237474"/>
              <a:gd name="connsiteX196" fmla="*/ 93149 w 12192000"/>
              <a:gd name="connsiteY196" fmla="*/ 2105324 h 2237474"/>
              <a:gd name="connsiteX197" fmla="*/ 88109 w 12192000"/>
              <a:gd name="connsiteY197" fmla="*/ 2106704 h 2237474"/>
              <a:gd name="connsiteX198" fmla="*/ 80022 w 12192000"/>
              <a:gd name="connsiteY198" fmla="*/ 2107254 h 2237474"/>
              <a:gd name="connsiteX199" fmla="*/ 79717 w 12192000"/>
              <a:gd name="connsiteY199" fmla="*/ 2107046 h 2237474"/>
              <a:gd name="connsiteX200" fmla="*/ 72352 w 12192000"/>
              <a:gd name="connsiteY200" fmla="*/ 2107991 h 2237474"/>
              <a:gd name="connsiteX201" fmla="*/ 37645 w 12192000"/>
              <a:gd name="connsiteY201" fmla="*/ 2115401 h 2237474"/>
              <a:gd name="connsiteX202" fmla="*/ 4572 w 12192000"/>
              <a:gd name="connsiteY202" fmla="*/ 2111091 h 2237474"/>
              <a:gd name="connsiteX203" fmla="*/ 0 w 12192000"/>
              <a:gd name="connsiteY203" fmla="*/ 2110468 h 2237474"/>
              <a:gd name="connsiteX204" fmla="*/ 0 w 12192000"/>
              <a:gd name="connsiteY20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00177 w 12192000"/>
              <a:gd name="connsiteY68" fmla="*/ 1636016 h 2237474"/>
              <a:gd name="connsiteX69" fmla="*/ 6795372 w 12192000"/>
              <a:gd name="connsiteY69" fmla="*/ 1644845 h 2237474"/>
              <a:gd name="connsiteX70" fmla="*/ 6692251 w 12192000"/>
              <a:gd name="connsiteY70" fmla="*/ 1656357 h 2237474"/>
              <a:gd name="connsiteX71" fmla="*/ 6655235 w 12192000"/>
              <a:gd name="connsiteY71" fmla="*/ 1661869 h 2237474"/>
              <a:gd name="connsiteX72" fmla="*/ 6554894 w 12192000"/>
              <a:gd name="connsiteY72" fmla="*/ 1664428 h 2237474"/>
              <a:gd name="connsiteX73" fmla="*/ 6516595 w 12192000"/>
              <a:gd name="connsiteY73" fmla="*/ 1667475 h 2237474"/>
              <a:gd name="connsiteX74" fmla="*/ 6508541 w 12192000"/>
              <a:gd name="connsiteY74" fmla="*/ 1668757 h 2237474"/>
              <a:gd name="connsiteX75" fmla="*/ 6471012 w 12192000"/>
              <a:gd name="connsiteY75" fmla="*/ 1678604 h 2237474"/>
              <a:gd name="connsiteX76" fmla="*/ 6364035 w 12192000"/>
              <a:gd name="connsiteY76" fmla="*/ 1667683 h 2237474"/>
              <a:gd name="connsiteX77" fmla="*/ 6280959 w 12192000"/>
              <a:gd name="connsiteY77" fmla="*/ 1689329 h 2237474"/>
              <a:gd name="connsiteX78" fmla="*/ 6243319 w 12192000"/>
              <a:gd name="connsiteY78" fmla="*/ 1695560 h 2237474"/>
              <a:gd name="connsiteX79" fmla="*/ 6098321 w 12192000"/>
              <a:gd name="connsiteY79" fmla="*/ 1721646 h 2237474"/>
              <a:gd name="connsiteX80" fmla="*/ 5880652 w 12192000"/>
              <a:gd name="connsiteY80" fmla="*/ 1779643 h 2237474"/>
              <a:gd name="connsiteX81" fmla="*/ 5785959 w 12192000"/>
              <a:gd name="connsiteY81" fmla="*/ 1775307 h 2237474"/>
              <a:gd name="connsiteX82" fmla="*/ 5643534 w 12192000"/>
              <a:gd name="connsiteY82" fmla="*/ 1802919 h 2237474"/>
              <a:gd name="connsiteX83" fmla="*/ 5518799 w 12192000"/>
              <a:gd name="connsiteY83" fmla="*/ 1818312 h 2237474"/>
              <a:gd name="connsiteX84" fmla="*/ 5505014 w 12192000"/>
              <a:gd name="connsiteY84" fmla="*/ 1819259 h 2237474"/>
              <a:gd name="connsiteX85" fmla="*/ 5453307 w 12192000"/>
              <a:gd name="connsiteY85" fmla="*/ 1815450 h 2237474"/>
              <a:gd name="connsiteX86" fmla="*/ 5364192 w 12192000"/>
              <a:gd name="connsiteY86" fmla="*/ 1826074 h 2237474"/>
              <a:gd name="connsiteX87" fmla="*/ 5350380 w 12192000"/>
              <a:gd name="connsiteY87" fmla="*/ 1830891 h 2237474"/>
              <a:gd name="connsiteX88" fmla="*/ 5259633 w 12192000"/>
              <a:gd name="connsiteY88" fmla="*/ 1837160 h 2237474"/>
              <a:gd name="connsiteX89" fmla="*/ 5197513 w 12192000"/>
              <a:gd name="connsiteY89" fmla="*/ 1844718 h 2237474"/>
              <a:gd name="connsiteX90" fmla="*/ 5168852 w 12192000"/>
              <a:gd name="connsiteY90" fmla="*/ 1844846 h 2237474"/>
              <a:gd name="connsiteX91" fmla="*/ 5114927 w 12192000"/>
              <a:gd name="connsiteY91" fmla="*/ 1847827 h 2237474"/>
              <a:gd name="connsiteX92" fmla="*/ 5108970 w 12192000"/>
              <a:gd name="connsiteY92" fmla="*/ 1847935 h 2237474"/>
              <a:gd name="connsiteX93" fmla="*/ 5067961 w 12192000"/>
              <a:gd name="connsiteY93" fmla="*/ 1845917 h 2237474"/>
              <a:gd name="connsiteX94" fmla="*/ 5007075 w 12192000"/>
              <a:gd name="connsiteY94" fmla="*/ 1838626 h 2237474"/>
              <a:gd name="connsiteX95" fmla="*/ 4944087 w 12192000"/>
              <a:gd name="connsiteY95" fmla="*/ 1823332 h 2237474"/>
              <a:gd name="connsiteX96" fmla="*/ 4907662 w 12192000"/>
              <a:gd name="connsiteY96" fmla="*/ 1816900 h 2237474"/>
              <a:gd name="connsiteX97" fmla="*/ 4882386 w 12192000"/>
              <a:gd name="connsiteY97" fmla="*/ 1809844 h 2237474"/>
              <a:gd name="connsiteX98" fmla="*/ 4811440 w 12192000"/>
              <a:gd name="connsiteY98" fmla="*/ 1804655 h 2237474"/>
              <a:gd name="connsiteX99" fmla="*/ 4691075 w 12192000"/>
              <a:gd name="connsiteY99" fmla="*/ 1801389 h 2237474"/>
              <a:gd name="connsiteX100" fmla="*/ 4611738 w 12192000"/>
              <a:gd name="connsiteY100" fmla="*/ 1776964 h 2237474"/>
              <a:gd name="connsiteX101" fmla="*/ 4560070 w 12192000"/>
              <a:gd name="connsiteY101" fmla="*/ 1785640 h 2237474"/>
              <a:gd name="connsiteX102" fmla="*/ 4536503 w 12192000"/>
              <a:gd name="connsiteY102" fmla="*/ 1785334 h 2237474"/>
              <a:gd name="connsiteX103" fmla="*/ 4513724 w 12192000"/>
              <a:gd name="connsiteY103" fmla="*/ 1791996 h 2237474"/>
              <a:gd name="connsiteX104" fmla="*/ 4459810 w 12192000"/>
              <a:gd name="connsiteY104" fmla="*/ 1797886 h 2237474"/>
              <a:gd name="connsiteX105" fmla="*/ 4379064 w 12192000"/>
              <a:gd name="connsiteY105" fmla="*/ 1817177 h 2237474"/>
              <a:gd name="connsiteX106" fmla="*/ 4319209 w 12192000"/>
              <a:gd name="connsiteY106" fmla="*/ 1834833 h 2237474"/>
              <a:gd name="connsiteX107" fmla="*/ 4290981 w 12192000"/>
              <a:gd name="connsiteY107" fmla="*/ 1839677 h 2237474"/>
              <a:gd name="connsiteX108" fmla="*/ 4285792 w 12192000"/>
              <a:gd name="connsiteY108" fmla="*/ 1836231 h 2237474"/>
              <a:gd name="connsiteX109" fmla="*/ 4238372 w 12192000"/>
              <a:gd name="connsiteY109" fmla="*/ 1851480 h 2237474"/>
              <a:gd name="connsiteX110" fmla="*/ 4232517 w 12192000"/>
              <a:gd name="connsiteY110" fmla="*/ 1852567 h 2237474"/>
              <a:gd name="connsiteX111" fmla="*/ 4191732 w 12192000"/>
              <a:gd name="connsiteY111" fmla="*/ 1857328 h 2237474"/>
              <a:gd name="connsiteX112" fmla="*/ 4065532 w 12192000"/>
              <a:gd name="connsiteY112" fmla="*/ 1855477 h 2237474"/>
              <a:gd name="connsiteX113" fmla="*/ 4028460 w 12192000"/>
              <a:gd name="connsiteY113" fmla="*/ 1855137 h 2237474"/>
              <a:gd name="connsiteX114" fmla="*/ 4002267 w 12192000"/>
              <a:gd name="connsiteY114" fmla="*/ 1852352 h 2237474"/>
              <a:gd name="connsiteX115" fmla="*/ 3931396 w 12192000"/>
              <a:gd name="connsiteY115" fmla="*/ 1858915 h 2237474"/>
              <a:gd name="connsiteX116" fmla="*/ 3812162 w 12192000"/>
              <a:gd name="connsiteY116" fmla="*/ 1875501 h 2237474"/>
              <a:gd name="connsiteX117" fmla="*/ 3729530 w 12192000"/>
              <a:gd name="connsiteY117" fmla="*/ 1864513 h 2237474"/>
              <a:gd name="connsiteX118" fmla="*/ 3680177 w 12192000"/>
              <a:gd name="connsiteY118" fmla="*/ 1881552 h 2237474"/>
              <a:gd name="connsiteX119" fmla="*/ 3567259 w 12192000"/>
              <a:gd name="connsiteY119" fmla="*/ 1893482 h 2237474"/>
              <a:gd name="connsiteX120" fmla="*/ 3405770 w 12192000"/>
              <a:gd name="connsiteY120" fmla="*/ 1904591 h 2237474"/>
              <a:gd name="connsiteX121" fmla="*/ 3280097 w 12192000"/>
              <a:gd name="connsiteY121" fmla="*/ 1919610 h 2237474"/>
              <a:gd name="connsiteX122" fmla="*/ 3123424 w 12192000"/>
              <a:gd name="connsiteY122" fmla="*/ 1952930 h 2237474"/>
              <a:gd name="connsiteX123" fmla="*/ 3009910 w 12192000"/>
              <a:gd name="connsiteY123" fmla="*/ 1957866 h 2237474"/>
              <a:gd name="connsiteX124" fmla="*/ 2995934 w 12192000"/>
              <a:gd name="connsiteY124" fmla="*/ 1967085 h 2237474"/>
              <a:gd name="connsiteX125" fmla="*/ 2980071 w 12192000"/>
              <a:gd name="connsiteY125" fmla="*/ 1972988 h 2237474"/>
              <a:gd name="connsiteX126" fmla="*/ 2978094 w 12192000"/>
              <a:gd name="connsiteY126" fmla="*/ 1972369 h 2237474"/>
              <a:gd name="connsiteX127" fmla="*/ 2942858 w 12192000"/>
              <a:gd name="connsiteY127" fmla="*/ 1981367 h 2237474"/>
              <a:gd name="connsiteX128" fmla="*/ 2875436 w 12192000"/>
              <a:gd name="connsiteY128" fmla="*/ 1996977 h 2237474"/>
              <a:gd name="connsiteX129" fmla="*/ 2874892 w 12192000"/>
              <a:gd name="connsiteY129" fmla="*/ 1996085 h 2237474"/>
              <a:gd name="connsiteX130" fmla="*/ 2864145 w 12192000"/>
              <a:gd name="connsiteY130" fmla="*/ 1994061 h 2237474"/>
              <a:gd name="connsiteX131" fmla="*/ 2843662 w 12192000"/>
              <a:gd name="connsiteY131" fmla="*/ 1992498 h 2237474"/>
              <a:gd name="connsiteX132" fmla="*/ 2796128 w 12192000"/>
              <a:gd name="connsiteY132" fmla="*/ 1976403 h 2237474"/>
              <a:gd name="connsiteX133" fmla="*/ 2756784 w 12192000"/>
              <a:gd name="connsiteY133" fmla="*/ 1985116 h 2237474"/>
              <a:gd name="connsiteX134" fmla="*/ 2748833 w 12192000"/>
              <a:gd name="connsiteY134" fmla="*/ 1986323 h 2237474"/>
              <a:gd name="connsiteX135" fmla="*/ 2748661 w 12192000"/>
              <a:gd name="connsiteY135" fmla="*/ 1986122 h 2237474"/>
              <a:gd name="connsiteX136" fmla="*/ 2740251 w 12192000"/>
              <a:gd name="connsiteY136" fmla="*/ 1986946 h 2237474"/>
              <a:gd name="connsiteX137" fmla="*/ 2718916 w 12192000"/>
              <a:gd name="connsiteY137" fmla="*/ 1990867 h 2237474"/>
              <a:gd name="connsiteX138" fmla="*/ 2713522 w 12192000"/>
              <a:gd name="connsiteY138" fmla="*/ 1990173 h 2237474"/>
              <a:gd name="connsiteX139" fmla="*/ 2680597 w 12192000"/>
              <a:gd name="connsiteY139" fmla="*/ 1984996 h 2237474"/>
              <a:gd name="connsiteX140" fmla="*/ 2578178 w 12192000"/>
              <a:gd name="connsiteY140" fmla="*/ 1990531 h 2237474"/>
              <a:gd name="connsiteX141" fmla="*/ 2476147 w 12192000"/>
              <a:gd name="connsiteY141" fmla="*/ 1998305 h 2237474"/>
              <a:gd name="connsiteX142" fmla="*/ 2373568 w 12192000"/>
              <a:gd name="connsiteY142" fmla="*/ 2003219 h 2237474"/>
              <a:gd name="connsiteX143" fmla="*/ 2321399 w 12192000"/>
              <a:gd name="connsiteY143" fmla="*/ 1989467 h 2237474"/>
              <a:gd name="connsiteX144" fmla="*/ 2315525 w 12192000"/>
              <a:gd name="connsiteY144" fmla="*/ 1989708 h 2237474"/>
              <a:gd name="connsiteX145" fmla="*/ 2300792 w 12192000"/>
              <a:gd name="connsiteY145" fmla="*/ 1994290 h 2237474"/>
              <a:gd name="connsiteX146" fmla="*/ 2295469 w 12192000"/>
              <a:gd name="connsiteY146" fmla="*/ 1996659 h 2237474"/>
              <a:gd name="connsiteX147" fmla="*/ 2287219 w 12192000"/>
              <a:gd name="connsiteY147" fmla="*/ 1998750 h 2237474"/>
              <a:gd name="connsiteX148" fmla="*/ 2286948 w 12192000"/>
              <a:gd name="connsiteY148" fmla="*/ 1998596 h 2237474"/>
              <a:gd name="connsiteX149" fmla="*/ 2243069 w 12192000"/>
              <a:gd name="connsiteY149" fmla="*/ 2015111 h 2237474"/>
              <a:gd name="connsiteX150" fmla="*/ 2186609 w 12192000"/>
              <a:gd name="connsiteY150" fmla="*/ 2008263 h 2237474"/>
              <a:gd name="connsiteX151" fmla="*/ 2164831 w 12192000"/>
              <a:gd name="connsiteY151" fmla="*/ 2010143 h 2237474"/>
              <a:gd name="connsiteX152" fmla="*/ 2152836 w 12192000"/>
              <a:gd name="connsiteY152" fmla="*/ 2010048 h 2237474"/>
              <a:gd name="connsiteX153" fmla="*/ 2117102 w 12192000"/>
              <a:gd name="connsiteY153" fmla="*/ 2023004 h 2237474"/>
              <a:gd name="connsiteX154" fmla="*/ 2111935 w 12192000"/>
              <a:gd name="connsiteY154" fmla="*/ 2023163 h 2237474"/>
              <a:gd name="connsiteX155" fmla="*/ 2089991 w 12192000"/>
              <a:gd name="connsiteY155" fmla="*/ 2034193 h 2237474"/>
              <a:gd name="connsiteX156" fmla="*/ 2058061 w 12192000"/>
              <a:gd name="connsiteY156" fmla="*/ 2047942 h 2237474"/>
              <a:gd name="connsiteX157" fmla="*/ 2055737 w 12192000"/>
              <a:gd name="connsiteY157" fmla="*/ 2047704 h 2237474"/>
              <a:gd name="connsiteX158" fmla="*/ 2042244 w 12192000"/>
              <a:gd name="connsiteY158" fmla="*/ 2055560 h 2237474"/>
              <a:gd name="connsiteX159" fmla="*/ 1976224 w 12192000"/>
              <a:gd name="connsiteY159" fmla="*/ 2074257 h 2237474"/>
              <a:gd name="connsiteX160" fmla="*/ 1877728 w 12192000"/>
              <a:gd name="connsiteY160" fmla="*/ 2101004 h 2237474"/>
              <a:gd name="connsiteX161" fmla="*/ 1759056 w 12192000"/>
              <a:gd name="connsiteY161" fmla="*/ 2125608 h 2237474"/>
              <a:gd name="connsiteX162" fmla="*/ 1637948 w 12192000"/>
              <a:gd name="connsiteY162" fmla="*/ 2172597 h 2237474"/>
              <a:gd name="connsiteX163" fmla="*/ 1434549 w 12192000"/>
              <a:gd name="connsiteY163" fmla="*/ 2234522 h 2237474"/>
              <a:gd name="connsiteX164" fmla="*/ 1398481 w 12192000"/>
              <a:gd name="connsiteY164" fmla="*/ 2237074 h 2237474"/>
              <a:gd name="connsiteX165" fmla="*/ 1398407 w 12192000"/>
              <a:gd name="connsiteY165" fmla="*/ 2237095 h 2237474"/>
              <a:gd name="connsiteX166" fmla="*/ 1370962 w 12192000"/>
              <a:gd name="connsiteY166" fmla="*/ 2237474 h 2237474"/>
              <a:gd name="connsiteX167" fmla="*/ 1356367 w 12192000"/>
              <a:gd name="connsiteY167" fmla="*/ 2235089 h 2237474"/>
              <a:gd name="connsiteX168" fmla="*/ 1324828 w 12192000"/>
              <a:gd name="connsiteY168" fmla="*/ 2231968 h 2237474"/>
              <a:gd name="connsiteX169" fmla="*/ 1297744 w 12192000"/>
              <a:gd name="connsiteY169" fmla="*/ 2235849 h 2237474"/>
              <a:gd name="connsiteX170" fmla="*/ 1286236 w 12192000"/>
              <a:gd name="connsiteY170" fmla="*/ 2233135 h 2237474"/>
              <a:gd name="connsiteX171" fmla="*/ 1283504 w 12192000"/>
              <a:gd name="connsiteY171" fmla="*/ 2233797 h 2237474"/>
              <a:gd name="connsiteX172" fmla="*/ 1279765 w 12192000"/>
              <a:gd name="connsiteY172" fmla="*/ 2229639 h 2237474"/>
              <a:gd name="connsiteX173" fmla="*/ 1195347 w 12192000"/>
              <a:gd name="connsiteY173" fmla="*/ 2212354 h 2237474"/>
              <a:gd name="connsiteX174" fmla="*/ 970251 w 12192000"/>
              <a:gd name="connsiteY174" fmla="*/ 2221029 h 2237474"/>
              <a:gd name="connsiteX175" fmla="*/ 812914 w 12192000"/>
              <a:gd name="connsiteY175" fmla="*/ 2202752 h 2237474"/>
              <a:gd name="connsiteX176" fmla="*/ 800195 w 12192000"/>
              <a:gd name="connsiteY176" fmla="*/ 2209407 h 2237474"/>
              <a:gd name="connsiteX177" fmla="*/ 784978 w 12192000"/>
              <a:gd name="connsiteY177" fmla="*/ 2212360 h 2237474"/>
              <a:gd name="connsiteX178" fmla="*/ 681987 w 12192000"/>
              <a:gd name="connsiteY178" fmla="*/ 2216757 h 2237474"/>
              <a:gd name="connsiteX179" fmla="*/ 669923 w 12192000"/>
              <a:gd name="connsiteY179" fmla="*/ 2211682 h 2237474"/>
              <a:gd name="connsiteX180" fmla="*/ 648680 w 12192000"/>
              <a:gd name="connsiteY180" fmla="*/ 2206229 h 2237474"/>
              <a:gd name="connsiteX181" fmla="*/ 597225 w 12192000"/>
              <a:gd name="connsiteY181" fmla="*/ 2180999 h 2237474"/>
              <a:gd name="connsiteX182" fmla="*/ 558449 w 12192000"/>
              <a:gd name="connsiteY182" fmla="*/ 2182346 h 2237474"/>
              <a:gd name="connsiteX183" fmla="*/ 550517 w 12192000"/>
              <a:gd name="connsiteY183" fmla="*/ 2182060 h 2237474"/>
              <a:gd name="connsiteX184" fmla="*/ 550309 w 12192000"/>
              <a:gd name="connsiteY184" fmla="*/ 2181825 h 2237474"/>
              <a:gd name="connsiteX185" fmla="*/ 541836 w 12192000"/>
              <a:gd name="connsiteY185" fmla="*/ 2181063 h 2237474"/>
              <a:gd name="connsiteX186" fmla="*/ 536057 w 12192000"/>
              <a:gd name="connsiteY186" fmla="*/ 2181537 h 2237474"/>
              <a:gd name="connsiteX187" fmla="*/ 520671 w 12192000"/>
              <a:gd name="connsiteY187" fmla="*/ 2180980 h 2237474"/>
              <a:gd name="connsiteX188" fmla="*/ 515024 w 12192000"/>
              <a:gd name="connsiteY188" fmla="*/ 2179258 h 2237474"/>
              <a:gd name="connsiteX189" fmla="*/ 512278 w 12192000"/>
              <a:gd name="connsiteY189" fmla="*/ 2176369 h 2237474"/>
              <a:gd name="connsiteX190" fmla="*/ 480419 w 12192000"/>
              <a:gd name="connsiteY190" fmla="*/ 2167807 h 2237474"/>
              <a:gd name="connsiteX191" fmla="*/ 413835 w 12192000"/>
              <a:gd name="connsiteY191" fmla="*/ 2156783 h 2237474"/>
              <a:gd name="connsiteX192" fmla="*/ 376513 w 12192000"/>
              <a:gd name="connsiteY192" fmla="*/ 2154014 h 2237474"/>
              <a:gd name="connsiteX193" fmla="*/ 273386 w 12192000"/>
              <a:gd name="connsiteY193" fmla="*/ 2142551 h 2237474"/>
              <a:gd name="connsiteX194" fmla="*/ 169207 w 12192000"/>
              <a:gd name="connsiteY194" fmla="*/ 2128100 h 2237474"/>
              <a:gd name="connsiteX195" fmla="*/ 93149 w 12192000"/>
              <a:gd name="connsiteY195" fmla="*/ 2105324 h 2237474"/>
              <a:gd name="connsiteX196" fmla="*/ 88109 w 12192000"/>
              <a:gd name="connsiteY196" fmla="*/ 2106704 h 2237474"/>
              <a:gd name="connsiteX197" fmla="*/ 80022 w 12192000"/>
              <a:gd name="connsiteY197" fmla="*/ 2107254 h 2237474"/>
              <a:gd name="connsiteX198" fmla="*/ 79717 w 12192000"/>
              <a:gd name="connsiteY198" fmla="*/ 2107046 h 2237474"/>
              <a:gd name="connsiteX199" fmla="*/ 72352 w 12192000"/>
              <a:gd name="connsiteY199" fmla="*/ 2107991 h 2237474"/>
              <a:gd name="connsiteX200" fmla="*/ 37645 w 12192000"/>
              <a:gd name="connsiteY200" fmla="*/ 2115401 h 2237474"/>
              <a:gd name="connsiteX201" fmla="*/ 4572 w 12192000"/>
              <a:gd name="connsiteY201" fmla="*/ 2111091 h 2237474"/>
              <a:gd name="connsiteX202" fmla="*/ 0 w 12192000"/>
              <a:gd name="connsiteY202" fmla="*/ 2110468 h 2237474"/>
              <a:gd name="connsiteX203" fmla="*/ 0 w 12192000"/>
              <a:gd name="connsiteY20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97513 w 12192000"/>
              <a:gd name="connsiteY87" fmla="*/ 1844718 h 2237474"/>
              <a:gd name="connsiteX88" fmla="*/ 5168852 w 12192000"/>
              <a:gd name="connsiteY88" fmla="*/ 1844846 h 2237474"/>
              <a:gd name="connsiteX89" fmla="*/ 5114927 w 12192000"/>
              <a:gd name="connsiteY89" fmla="*/ 1847827 h 2237474"/>
              <a:gd name="connsiteX90" fmla="*/ 5108970 w 12192000"/>
              <a:gd name="connsiteY90" fmla="*/ 1847935 h 2237474"/>
              <a:gd name="connsiteX91" fmla="*/ 5067961 w 12192000"/>
              <a:gd name="connsiteY91" fmla="*/ 1845917 h 2237474"/>
              <a:gd name="connsiteX92" fmla="*/ 5007075 w 12192000"/>
              <a:gd name="connsiteY92" fmla="*/ 1838626 h 2237474"/>
              <a:gd name="connsiteX93" fmla="*/ 4944087 w 12192000"/>
              <a:gd name="connsiteY93" fmla="*/ 1823332 h 2237474"/>
              <a:gd name="connsiteX94" fmla="*/ 4907662 w 12192000"/>
              <a:gd name="connsiteY94" fmla="*/ 1816900 h 2237474"/>
              <a:gd name="connsiteX95" fmla="*/ 4882386 w 12192000"/>
              <a:gd name="connsiteY95" fmla="*/ 1809844 h 2237474"/>
              <a:gd name="connsiteX96" fmla="*/ 4811440 w 12192000"/>
              <a:gd name="connsiteY96" fmla="*/ 1804655 h 2237474"/>
              <a:gd name="connsiteX97" fmla="*/ 4691075 w 12192000"/>
              <a:gd name="connsiteY97" fmla="*/ 1801389 h 2237474"/>
              <a:gd name="connsiteX98" fmla="*/ 4611738 w 12192000"/>
              <a:gd name="connsiteY98" fmla="*/ 1776964 h 2237474"/>
              <a:gd name="connsiteX99" fmla="*/ 4560070 w 12192000"/>
              <a:gd name="connsiteY99" fmla="*/ 1785640 h 2237474"/>
              <a:gd name="connsiteX100" fmla="*/ 4536503 w 12192000"/>
              <a:gd name="connsiteY100" fmla="*/ 1785334 h 2237474"/>
              <a:gd name="connsiteX101" fmla="*/ 4513724 w 12192000"/>
              <a:gd name="connsiteY101" fmla="*/ 1791996 h 2237474"/>
              <a:gd name="connsiteX102" fmla="*/ 4459810 w 12192000"/>
              <a:gd name="connsiteY102" fmla="*/ 1797886 h 2237474"/>
              <a:gd name="connsiteX103" fmla="*/ 4379064 w 12192000"/>
              <a:gd name="connsiteY103" fmla="*/ 1817177 h 2237474"/>
              <a:gd name="connsiteX104" fmla="*/ 4319209 w 12192000"/>
              <a:gd name="connsiteY104" fmla="*/ 1834833 h 2237474"/>
              <a:gd name="connsiteX105" fmla="*/ 4290981 w 12192000"/>
              <a:gd name="connsiteY105" fmla="*/ 1839677 h 2237474"/>
              <a:gd name="connsiteX106" fmla="*/ 4285792 w 12192000"/>
              <a:gd name="connsiteY106" fmla="*/ 1836231 h 2237474"/>
              <a:gd name="connsiteX107" fmla="*/ 4238372 w 12192000"/>
              <a:gd name="connsiteY107" fmla="*/ 1851480 h 2237474"/>
              <a:gd name="connsiteX108" fmla="*/ 4232517 w 12192000"/>
              <a:gd name="connsiteY108" fmla="*/ 1852567 h 2237474"/>
              <a:gd name="connsiteX109" fmla="*/ 4191732 w 12192000"/>
              <a:gd name="connsiteY109" fmla="*/ 1857328 h 2237474"/>
              <a:gd name="connsiteX110" fmla="*/ 4065532 w 12192000"/>
              <a:gd name="connsiteY110" fmla="*/ 1855477 h 2237474"/>
              <a:gd name="connsiteX111" fmla="*/ 4028460 w 12192000"/>
              <a:gd name="connsiteY111" fmla="*/ 1855137 h 2237474"/>
              <a:gd name="connsiteX112" fmla="*/ 4002267 w 12192000"/>
              <a:gd name="connsiteY112" fmla="*/ 1852352 h 2237474"/>
              <a:gd name="connsiteX113" fmla="*/ 3931396 w 12192000"/>
              <a:gd name="connsiteY113" fmla="*/ 1858915 h 2237474"/>
              <a:gd name="connsiteX114" fmla="*/ 3812162 w 12192000"/>
              <a:gd name="connsiteY114" fmla="*/ 1875501 h 2237474"/>
              <a:gd name="connsiteX115" fmla="*/ 3729530 w 12192000"/>
              <a:gd name="connsiteY115" fmla="*/ 1864513 h 2237474"/>
              <a:gd name="connsiteX116" fmla="*/ 3680177 w 12192000"/>
              <a:gd name="connsiteY116" fmla="*/ 1881552 h 2237474"/>
              <a:gd name="connsiteX117" fmla="*/ 3567259 w 12192000"/>
              <a:gd name="connsiteY117" fmla="*/ 1893482 h 2237474"/>
              <a:gd name="connsiteX118" fmla="*/ 3405770 w 12192000"/>
              <a:gd name="connsiteY118" fmla="*/ 1904591 h 2237474"/>
              <a:gd name="connsiteX119" fmla="*/ 3280097 w 12192000"/>
              <a:gd name="connsiteY119" fmla="*/ 1919610 h 2237474"/>
              <a:gd name="connsiteX120" fmla="*/ 3123424 w 12192000"/>
              <a:gd name="connsiteY120" fmla="*/ 1952930 h 2237474"/>
              <a:gd name="connsiteX121" fmla="*/ 3009910 w 12192000"/>
              <a:gd name="connsiteY121" fmla="*/ 1957866 h 2237474"/>
              <a:gd name="connsiteX122" fmla="*/ 2995934 w 12192000"/>
              <a:gd name="connsiteY122" fmla="*/ 1967085 h 2237474"/>
              <a:gd name="connsiteX123" fmla="*/ 2980071 w 12192000"/>
              <a:gd name="connsiteY123" fmla="*/ 1972988 h 2237474"/>
              <a:gd name="connsiteX124" fmla="*/ 2978094 w 12192000"/>
              <a:gd name="connsiteY124" fmla="*/ 1972369 h 2237474"/>
              <a:gd name="connsiteX125" fmla="*/ 2942858 w 12192000"/>
              <a:gd name="connsiteY125" fmla="*/ 1981367 h 2237474"/>
              <a:gd name="connsiteX126" fmla="*/ 2875436 w 12192000"/>
              <a:gd name="connsiteY126" fmla="*/ 1996977 h 2237474"/>
              <a:gd name="connsiteX127" fmla="*/ 2874892 w 12192000"/>
              <a:gd name="connsiteY127" fmla="*/ 1996085 h 2237474"/>
              <a:gd name="connsiteX128" fmla="*/ 2864145 w 12192000"/>
              <a:gd name="connsiteY128" fmla="*/ 1994061 h 2237474"/>
              <a:gd name="connsiteX129" fmla="*/ 2843662 w 12192000"/>
              <a:gd name="connsiteY129" fmla="*/ 1992498 h 2237474"/>
              <a:gd name="connsiteX130" fmla="*/ 2796128 w 12192000"/>
              <a:gd name="connsiteY130" fmla="*/ 1976403 h 2237474"/>
              <a:gd name="connsiteX131" fmla="*/ 2756784 w 12192000"/>
              <a:gd name="connsiteY131" fmla="*/ 1985116 h 2237474"/>
              <a:gd name="connsiteX132" fmla="*/ 2748833 w 12192000"/>
              <a:gd name="connsiteY132" fmla="*/ 1986323 h 2237474"/>
              <a:gd name="connsiteX133" fmla="*/ 2748661 w 12192000"/>
              <a:gd name="connsiteY133" fmla="*/ 1986122 h 2237474"/>
              <a:gd name="connsiteX134" fmla="*/ 2740251 w 12192000"/>
              <a:gd name="connsiteY134" fmla="*/ 1986946 h 2237474"/>
              <a:gd name="connsiteX135" fmla="*/ 2718916 w 12192000"/>
              <a:gd name="connsiteY135" fmla="*/ 1990867 h 2237474"/>
              <a:gd name="connsiteX136" fmla="*/ 2713522 w 12192000"/>
              <a:gd name="connsiteY136" fmla="*/ 1990173 h 2237474"/>
              <a:gd name="connsiteX137" fmla="*/ 2680597 w 12192000"/>
              <a:gd name="connsiteY137" fmla="*/ 1984996 h 2237474"/>
              <a:gd name="connsiteX138" fmla="*/ 2578178 w 12192000"/>
              <a:gd name="connsiteY138" fmla="*/ 1990531 h 2237474"/>
              <a:gd name="connsiteX139" fmla="*/ 2476147 w 12192000"/>
              <a:gd name="connsiteY139" fmla="*/ 1998305 h 2237474"/>
              <a:gd name="connsiteX140" fmla="*/ 2373568 w 12192000"/>
              <a:gd name="connsiteY140" fmla="*/ 2003219 h 2237474"/>
              <a:gd name="connsiteX141" fmla="*/ 2321399 w 12192000"/>
              <a:gd name="connsiteY141" fmla="*/ 1989467 h 2237474"/>
              <a:gd name="connsiteX142" fmla="*/ 2315525 w 12192000"/>
              <a:gd name="connsiteY142" fmla="*/ 1989708 h 2237474"/>
              <a:gd name="connsiteX143" fmla="*/ 2300792 w 12192000"/>
              <a:gd name="connsiteY143" fmla="*/ 1994290 h 2237474"/>
              <a:gd name="connsiteX144" fmla="*/ 2295469 w 12192000"/>
              <a:gd name="connsiteY144" fmla="*/ 1996659 h 2237474"/>
              <a:gd name="connsiteX145" fmla="*/ 2287219 w 12192000"/>
              <a:gd name="connsiteY145" fmla="*/ 1998750 h 2237474"/>
              <a:gd name="connsiteX146" fmla="*/ 2286948 w 12192000"/>
              <a:gd name="connsiteY146" fmla="*/ 1998596 h 2237474"/>
              <a:gd name="connsiteX147" fmla="*/ 2243069 w 12192000"/>
              <a:gd name="connsiteY147" fmla="*/ 2015111 h 2237474"/>
              <a:gd name="connsiteX148" fmla="*/ 2186609 w 12192000"/>
              <a:gd name="connsiteY148" fmla="*/ 2008263 h 2237474"/>
              <a:gd name="connsiteX149" fmla="*/ 2164831 w 12192000"/>
              <a:gd name="connsiteY149" fmla="*/ 2010143 h 2237474"/>
              <a:gd name="connsiteX150" fmla="*/ 2152836 w 12192000"/>
              <a:gd name="connsiteY150" fmla="*/ 2010048 h 2237474"/>
              <a:gd name="connsiteX151" fmla="*/ 2117102 w 12192000"/>
              <a:gd name="connsiteY151" fmla="*/ 2023004 h 2237474"/>
              <a:gd name="connsiteX152" fmla="*/ 2111935 w 12192000"/>
              <a:gd name="connsiteY152" fmla="*/ 2023163 h 2237474"/>
              <a:gd name="connsiteX153" fmla="*/ 2089991 w 12192000"/>
              <a:gd name="connsiteY153" fmla="*/ 2034193 h 2237474"/>
              <a:gd name="connsiteX154" fmla="*/ 2058061 w 12192000"/>
              <a:gd name="connsiteY154" fmla="*/ 2047942 h 2237474"/>
              <a:gd name="connsiteX155" fmla="*/ 2055737 w 12192000"/>
              <a:gd name="connsiteY155" fmla="*/ 2047704 h 2237474"/>
              <a:gd name="connsiteX156" fmla="*/ 2042244 w 12192000"/>
              <a:gd name="connsiteY156" fmla="*/ 2055560 h 2237474"/>
              <a:gd name="connsiteX157" fmla="*/ 1976224 w 12192000"/>
              <a:gd name="connsiteY157" fmla="*/ 2074257 h 2237474"/>
              <a:gd name="connsiteX158" fmla="*/ 1877728 w 12192000"/>
              <a:gd name="connsiteY158" fmla="*/ 2101004 h 2237474"/>
              <a:gd name="connsiteX159" fmla="*/ 1759056 w 12192000"/>
              <a:gd name="connsiteY159" fmla="*/ 2125608 h 2237474"/>
              <a:gd name="connsiteX160" fmla="*/ 1637948 w 12192000"/>
              <a:gd name="connsiteY160" fmla="*/ 2172597 h 2237474"/>
              <a:gd name="connsiteX161" fmla="*/ 1434549 w 12192000"/>
              <a:gd name="connsiteY161" fmla="*/ 2234522 h 2237474"/>
              <a:gd name="connsiteX162" fmla="*/ 1398481 w 12192000"/>
              <a:gd name="connsiteY162" fmla="*/ 2237074 h 2237474"/>
              <a:gd name="connsiteX163" fmla="*/ 1398407 w 12192000"/>
              <a:gd name="connsiteY163" fmla="*/ 2237095 h 2237474"/>
              <a:gd name="connsiteX164" fmla="*/ 1370962 w 12192000"/>
              <a:gd name="connsiteY164" fmla="*/ 2237474 h 2237474"/>
              <a:gd name="connsiteX165" fmla="*/ 1356367 w 12192000"/>
              <a:gd name="connsiteY165" fmla="*/ 2235089 h 2237474"/>
              <a:gd name="connsiteX166" fmla="*/ 1324828 w 12192000"/>
              <a:gd name="connsiteY166" fmla="*/ 2231968 h 2237474"/>
              <a:gd name="connsiteX167" fmla="*/ 1297744 w 12192000"/>
              <a:gd name="connsiteY167" fmla="*/ 2235849 h 2237474"/>
              <a:gd name="connsiteX168" fmla="*/ 1286236 w 12192000"/>
              <a:gd name="connsiteY168" fmla="*/ 2233135 h 2237474"/>
              <a:gd name="connsiteX169" fmla="*/ 1283504 w 12192000"/>
              <a:gd name="connsiteY169" fmla="*/ 2233797 h 2237474"/>
              <a:gd name="connsiteX170" fmla="*/ 1279765 w 12192000"/>
              <a:gd name="connsiteY170" fmla="*/ 2229639 h 2237474"/>
              <a:gd name="connsiteX171" fmla="*/ 1195347 w 12192000"/>
              <a:gd name="connsiteY171" fmla="*/ 2212354 h 2237474"/>
              <a:gd name="connsiteX172" fmla="*/ 970251 w 12192000"/>
              <a:gd name="connsiteY172" fmla="*/ 2221029 h 2237474"/>
              <a:gd name="connsiteX173" fmla="*/ 812914 w 12192000"/>
              <a:gd name="connsiteY173" fmla="*/ 2202752 h 2237474"/>
              <a:gd name="connsiteX174" fmla="*/ 800195 w 12192000"/>
              <a:gd name="connsiteY174" fmla="*/ 2209407 h 2237474"/>
              <a:gd name="connsiteX175" fmla="*/ 784978 w 12192000"/>
              <a:gd name="connsiteY175" fmla="*/ 2212360 h 2237474"/>
              <a:gd name="connsiteX176" fmla="*/ 681987 w 12192000"/>
              <a:gd name="connsiteY176" fmla="*/ 2216757 h 2237474"/>
              <a:gd name="connsiteX177" fmla="*/ 669923 w 12192000"/>
              <a:gd name="connsiteY177" fmla="*/ 2211682 h 2237474"/>
              <a:gd name="connsiteX178" fmla="*/ 648680 w 12192000"/>
              <a:gd name="connsiteY178" fmla="*/ 2206229 h 2237474"/>
              <a:gd name="connsiteX179" fmla="*/ 597225 w 12192000"/>
              <a:gd name="connsiteY179" fmla="*/ 2180999 h 2237474"/>
              <a:gd name="connsiteX180" fmla="*/ 558449 w 12192000"/>
              <a:gd name="connsiteY180" fmla="*/ 2182346 h 2237474"/>
              <a:gd name="connsiteX181" fmla="*/ 550517 w 12192000"/>
              <a:gd name="connsiteY181" fmla="*/ 2182060 h 2237474"/>
              <a:gd name="connsiteX182" fmla="*/ 550309 w 12192000"/>
              <a:gd name="connsiteY182" fmla="*/ 2181825 h 2237474"/>
              <a:gd name="connsiteX183" fmla="*/ 541836 w 12192000"/>
              <a:gd name="connsiteY183" fmla="*/ 2181063 h 2237474"/>
              <a:gd name="connsiteX184" fmla="*/ 536057 w 12192000"/>
              <a:gd name="connsiteY184" fmla="*/ 2181537 h 2237474"/>
              <a:gd name="connsiteX185" fmla="*/ 520671 w 12192000"/>
              <a:gd name="connsiteY185" fmla="*/ 2180980 h 2237474"/>
              <a:gd name="connsiteX186" fmla="*/ 515024 w 12192000"/>
              <a:gd name="connsiteY186" fmla="*/ 2179258 h 2237474"/>
              <a:gd name="connsiteX187" fmla="*/ 512278 w 12192000"/>
              <a:gd name="connsiteY187" fmla="*/ 2176369 h 2237474"/>
              <a:gd name="connsiteX188" fmla="*/ 480419 w 12192000"/>
              <a:gd name="connsiteY188" fmla="*/ 2167807 h 2237474"/>
              <a:gd name="connsiteX189" fmla="*/ 413835 w 12192000"/>
              <a:gd name="connsiteY189" fmla="*/ 2156783 h 2237474"/>
              <a:gd name="connsiteX190" fmla="*/ 376513 w 12192000"/>
              <a:gd name="connsiteY190" fmla="*/ 2154014 h 2237474"/>
              <a:gd name="connsiteX191" fmla="*/ 273386 w 12192000"/>
              <a:gd name="connsiteY191" fmla="*/ 2142551 h 2237474"/>
              <a:gd name="connsiteX192" fmla="*/ 169207 w 12192000"/>
              <a:gd name="connsiteY192" fmla="*/ 2128100 h 2237474"/>
              <a:gd name="connsiteX193" fmla="*/ 93149 w 12192000"/>
              <a:gd name="connsiteY193" fmla="*/ 2105324 h 2237474"/>
              <a:gd name="connsiteX194" fmla="*/ 88109 w 12192000"/>
              <a:gd name="connsiteY194" fmla="*/ 2106704 h 2237474"/>
              <a:gd name="connsiteX195" fmla="*/ 80022 w 12192000"/>
              <a:gd name="connsiteY195" fmla="*/ 2107254 h 2237474"/>
              <a:gd name="connsiteX196" fmla="*/ 79717 w 12192000"/>
              <a:gd name="connsiteY196" fmla="*/ 2107046 h 2237474"/>
              <a:gd name="connsiteX197" fmla="*/ 72352 w 12192000"/>
              <a:gd name="connsiteY197" fmla="*/ 2107991 h 2237474"/>
              <a:gd name="connsiteX198" fmla="*/ 37645 w 12192000"/>
              <a:gd name="connsiteY198" fmla="*/ 2115401 h 2237474"/>
              <a:gd name="connsiteX199" fmla="*/ 4572 w 12192000"/>
              <a:gd name="connsiteY199" fmla="*/ 2111091 h 2237474"/>
              <a:gd name="connsiteX200" fmla="*/ 0 w 12192000"/>
              <a:gd name="connsiteY200" fmla="*/ 2110468 h 2237474"/>
              <a:gd name="connsiteX201" fmla="*/ 0 w 12192000"/>
              <a:gd name="connsiteY20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6885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4980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38372 w 12192000"/>
              <a:gd name="connsiteY104" fmla="*/ 1851480 h 2237474"/>
              <a:gd name="connsiteX105" fmla="*/ 4232517 w 12192000"/>
              <a:gd name="connsiteY105" fmla="*/ 1852567 h 2237474"/>
              <a:gd name="connsiteX106" fmla="*/ 4191732 w 12192000"/>
              <a:gd name="connsiteY106" fmla="*/ 1857328 h 2237474"/>
              <a:gd name="connsiteX107" fmla="*/ 4065532 w 12192000"/>
              <a:gd name="connsiteY107" fmla="*/ 1855477 h 2237474"/>
              <a:gd name="connsiteX108" fmla="*/ 4028460 w 12192000"/>
              <a:gd name="connsiteY108" fmla="*/ 1855137 h 2237474"/>
              <a:gd name="connsiteX109" fmla="*/ 4002267 w 12192000"/>
              <a:gd name="connsiteY109" fmla="*/ 1852352 h 2237474"/>
              <a:gd name="connsiteX110" fmla="*/ 3931396 w 12192000"/>
              <a:gd name="connsiteY110" fmla="*/ 1858915 h 2237474"/>
              <a:gd name="connsiteX111" fmla="*/ 3812162 w 12192000"/>
              <a:gd name="connsiteY111" fmla="*/ 1875501 h 2237474"/>
              <a:gd name="connsiteX112" fmla="*/ 3729530 w 12192000"/>
              <a:gd name="connsiteY112" fmla="*/ 1864513 h 2237474"/>
              <a:gd name="connsiteX113" fmla="*/ 3680177 w 12192000"/>
              <a:gd name="connsiteY113" fmla="*/ 1881552 h 2237474"/>
              <a:gd name="connsiteX114" fmla="*/ 3567259 w 12192000"/>
              <a:gd name="connsiteY114" fmla="*/ 1893482 h 2237474"/>
              <a:gd name="connsiteX115" fmla="*/ 3405770 w 12192000"/>
              <a:gd name="connsiteY115" fmla="*/ 1904591 h 2237474"/>
              <a:gd name="connsiteX116" fmla="*/ 3280097 w 12192000"/>
              <a:gd name="connsiteY116" fmla="*/ 1919610 h 2237474"/>
              <a:gd name="connsiteX117" fmla="*/ 3123424 w 12192000"/>
              <a:gd name="connsiteY117" fmla="*/ 1952930 h 2237474"/>
              <a:gd name="connsiteX118" fmla="*/ 3009910 w 12192000"/>
              <a:gd name="connsiteY118" fmla="*/ 1957866 h 2237474"/>
              <a:gd name="connsiteX119" fmla="*/ 2995934 w 12192000"/>
              <a:gd name="connsiteY119" fmla="*/ 1967085 h 2237474"/>
              <a:gd name="connsiteX120" fmla="*/ 2980071 w 12192000"/>
              <a:gd name="connsiteY120" fmla="*/ 1972988 h 2237474"/>
              <a:gd name="connsiteX121" fmla="*/ 2978094 w 12192000"/>
              <a:gd name="connsiteY121" fmla="*/ 1972369 h 2237474"/>
              <a:gd name="connsiteX122" fmla="*/ 2942858 w 12192000"/>
              <a:gd name="connsiteY122" fmla="*/ 1981367 h 2237474"/>
              <a:gd name="connsiteX123" fmla="*/ 2875436 w 12192000"/>
              <a:gd name="connsiteY123" fmla="*/ 1996977 h 2237474"/>
              <a:gd name="connsiteX124" fmla="*/ 2874892 w 12192000"/>
              <a:gd name="connsiteY124" fmla="*/ 1996085 h 2237474"/>
              <a:gd name="connsiteX125" fmla="*/ 2864145 w 12192000"/>
              <a:gd name="connsiteY125" fmla="*/ 1994061 h 2237474"/>
              <a:gd name="connsiteX126" fmla="*/ 2843662 w 12192000"/>
              <a:gd name="connsiteY126" fmla="*/ 1992498 h 2237474"/>
              <a:gd name="connsiteX127" fmla="*/ 2796128 w 12192000"/>
              <a:gd name="connsiteY127" fmla="*/ 1976403 h 2237474"/>
              <a:gd name="connsiteX128" fmla="*/ 2756784 w 12192000"/>
              <a:gd name="connsiteY128" fmla="*/ 1985116 h 2237474"/>
              <a:gd name="connsiteX129" fmla="*/ 2748833 w 12192000"/>
              <a:gd name="connsiteY129" fmla="*/ 1986323 h 2237474"/>
              <a:gd name="connsiteX130" fmla="*/ 2748661 w 12192000"/>
              <a:gd name="connsiteY130" fmla="*/ 1986122 h 2237474"/>
              <a:gd name="connsiteX131" fmla="*/ 2740251 w 12192000"/>
              <a:gd name="connsiteY131" fmla="*/ 1986946 h 2237474"/>
              <a:gd name="connsiteX132" fmla="*/ 2718916 w 12192000"/>
              <a:gd name="connsiteY132" fmla="*/ 1990867 h 2237474"/>
              <a:gd name="connsiteX133" fmla="*/ 2713522 w 12192000"/>
              <a:gd name="connsiteY133" fmla="*/ 1990173 h 2237474"/>
              <a:gd name="connsiteX134" fmla="*/ 2680597 w 12192000"/>
              <a:gd name="connsiteY134" fmla="*/ 1984996 h 2237474"/>
              <a:gd name="connsiteX135" fmla="*/ 2578178 w 12192000"/>
              <a:gd name="connsiteY135" fmla="*/ 1990531 h 2237474"/>
              <a:gd name="connsiteX136" fmla="*/ 2476147 w 12192000"/>
              <a:gd name="connsiteY136" fmla="*/ 1998305 h 2237474"/>
              <a:gd name="connsiteX137" fmla="*/ 2373568 w 12192000"/>
              <a:gd name="connsiteY137" fmla="*/ 2003219 h 2237474"/>
              <a:gd name="connsiteX138" fmla="*/ 2321399 w 12192000"/>
              <a:gd name="connsiteY138" fmla="*/ 1989467 h 2237474"/>
              <a:gd name="connsiteX139" fmla="*/ 2315525 w 12192000"/>
              <a:gd name="connsiteY139" fmla="*/ 1989708 h 2237474"/>
              <a:gd name="connsiteX140" fmla="*/ 2300792 w 12192000"/>
              <a:gd name="connsiteY140" fmla="*/ 1994290 h 2237474"/>
              <a:gd name="connsiteX141" fmla="*/ 2295469 w 12192000"/>
              <a:gd name="connsiteY141" fmla="*/ 1996659 h 2237474"/>
              <a:gd name="connsiteX142" fmla="*/ 2287219 w 12192000"/>
              <a:gd name="connsiteY142" fmla="*/ 1998750 h 2237474"/>
              <a:gd name="connsiteX143" fmla="*/ 2286948 w 12192000"/>
              <a:gd name="connsiteY143" fmla="*/ 1998596 h 2237474"/>
              <a:gd name="connsiteX144" fmla="*/ 2243069 w 12192000"/>
              <a:gd name="connsiteY144" fmla="*/ 2015111 h 2237474"/>
              <a:gd name="connsiteX145" fmla="*/ 2186609 w 12192000"/>
              <a:gd name="connsiteY145" fmla="*/ 2008263 h 2237474"/>
              <a:gd name="connsiteX146" fmla="*/ 2164831 w 12192000"/>
              <a:gd name="connsiteY146" fmla="*/ 2010143 h 2237474"/>
              <a:gd name="connsiteX147" fmla="*/ 2152836 w 12192000"/>
              <a:gd name="connsiteY147" fmla="*/ 2010048 h 2237474"/>
              <a:gd name="connsiteX148" fmla="*/ 2117102 w 12192000"/>
              <a:gd name="connsiteY148" fmla="*/ 2023004 h 2237474"/>
              <a:gd name="connsiteX149" fmla="*/ 2111935 w 12192000"/>
              <a:gd name="connsiteY149" fmla="*/ 2023163 h 2237474"/>
              <a:gd name="connsiteX150" fmla="*/ 2089991 w 12192000"/>
              <a:gd name="connsiteY150" fmla="*/ 2034193 h 2237474"/>
              <a:gd name="connsiteX151" fmla="*/ 2058061 w 12192000"/>
              <a:gd name="connsiteY151" fmla="*/ 2047942 h 2237474"/>
              <a:gd name="connsiteX152" fmla="*/ 2055737 w 12192000"/>
              <a:gd name="connsiteY152" fmla="*/ 2047704 h 2237474"/>
              <a:gd name="connsiteX153" fmla="*/ 2042244 w 12192000"/>
              <a:gd name="connsiteY153" fmla="*/ 2055560 h 2237474"/>
              <a:gd name="connsiteX154" fmla="*/ 1976224 w 12192000"/>
              <a:gd name="connsiteY154" fmla="*/ 2074257 h 2237474"/>
              <a:gd name="connsiteX155" fmla="*/ 1877728 w 12192000"/>
              <a:gd name="connsiteY155" fmla="*/ 2101004 h 2237474"/>
              <a:gd name="connsiteX156" fmla="*/ 1759056 w 12192000"/>
              <a:gd name="connsiteY156" fmla="*/ 2125608 h 2237474"/>
              <a:gd name="connsiteX157" fmla="*/ 1637948 w 12192000"/>
              <a:gd name="connsiteY157" fmla="*/ 2172597 h 2237474"/>
              <a:gd name="connsiteX158" fmla="*/ 1434549 w 12192000"/>
              <a:gd name="connsiteY158" fmla="*/ 2234522 h 2237474"/>
              <a:gd name="connsiteX159" fmla="*/ 1398481 w 12192000"/>
              <a:gd name="connsiteY159" fmla="*/ 2237074 h 2237474"/>
              <a:gd name="connsiteX160" fmla="*/ 1398407 w 12192000"/>
              <a:gd name="connsiteY160" fmla="*/ 2237095 h 2237474"/>
              <a:gd name="connsiteX161" fmla="*/ 1370962 w 12192000"/>
              <a:gd name="connsiteY161" fmla="*/ 2237474 h 2237474"/>
              <a:gd name="connsiteX162" fmla="*/ 1356367 w 12192000"/>
              <a:gd name="connsiteY162" fmla="*/ 2235089 h 2237474"/>
              <a:gd name="connsiteX163" fmla="*/ 1324828 w 12192000"/>
              <a:gd name="connsiteY163" fmla="*/ 2231968 h 2237474"/>
              <a:gd name="connsiteX164" fmla="*/ 1297744 w 12192000"/>
              <a:gd name="connsiteY164" fmla="*/ 2235849 h 2237474"/>
              <a:gd name="connsiteX165" fmla="*/ 1286236 w 12192000"/>
              <a:gd name="connsiteY165" fmla="*/ 2233135 h 2237474"/>
              <a:gd name="connsiteX166" fmla="*/ 1283504 w 12192000"/>
              <a:gd name="connsiteY166" fmla="*/ 2233797 h 2237474"/>
              <a:gd name="connsiteX167" fmla="*/ 1279765 w 12192000"/>
              <a:gd name="connsiteY167" fmla="*/ 2229639 h 2237474"/>
              <a:gd name="connsiteX168" fmla="*/ 1195347 w 12192000"/>
              <a:gd name="connsiteY168" fmla="*/ 2212354 h 2237474"/>
              <a:gd name="connsiteX169" fmla="*/ 970251 w 12192000"/>
              <a:gd name="connsiteY169" fmla="*/ 2221029 h 2237474"/>
              <a:gd name="connsiteX170" fmla="*/ 812914 w 12192000"/>
              <a:gd name="connsiteY170" fmla="*/ 2202752 h 2237474"/>
              <a:gd name="connsiteX171" fmla="*/ 800195 w 12192000"/>
              <a:gd name="connsiteY171" fmla="*/ 2209407 h 2237474"/>
              <a:gd name="connsiteX172" fmla="*/ 784978 w 12192000"/>
              <a:gd name="connsiteY172" fmla="*/ 2212360 h 2237474"/>
              <a:gd name="connsiteX173" fmla="*/ 681987 w 12192000"/>
              <a:gd name="connsiteY173" fmla="*/ 2216757 h 2237474"/>
              <a:gd name="connsiteX174" fmla="*/ 669923 w 12192000"/>
              <a:gd name="connsiteY174" fmla="*/ 2211682 h 2237474"/>
              <a:gd name="connsiteX175" fmla="*/ 648680 w 12192000"/>
              <a:gd name="connsiteY175" fmla="*/ 2206229 h 2237474"/>
              <a:gd name="connsiteX176" fmla="*/ 597225 w 12192000"/>
              <a:gd name="connsiteY176" fmla="*/ 2180999 h 2237474"/>
              <a:gd name="connsiteX177" fmla="*/ 558449 w 12192000"/>
              <a:gd name="connsiteY177" fmla="*/ 2182346 h 2237474"/>
              <a:gd name="connsiteX178" fmla="*/ 550517 w 12192000"/>
              <a:gd name="connsiteY178" fmla="*/ 2182060 h 2237474"/>
              <a:gd name="connsiteX179" fmla="*/ 550309 w 12192000"/>
              <a:gd name="connsiteY179" fmla="*/ 2181825 h 2237474"/>
              <a:gd name="connsiteX180" fmla="*/ 541836 w 12192000"/>
              <a:gd name="connsiteY180" fmla="*/ 2181063 h 2237474"/>
              <a:gd name="connsiteX181" fmla="*/ 536057 w 12192000"/>
              <a:gd name="connsiteY181" fmla="*/ 2181537 h 2237474"/>
              <a:gd name="connsiteX182" fmla="*/ 520671 w 12192000"/>
              <a:gd name="connsiteY182" fmla="*/ 2180980 h 2237474"/>
              <a:gd name="connsiteX183" fmla="*/ 515024 w 12192000"/>
              <a:gd name="connsiteY183" fmla="*/ 2179258 h 2237474"/>
              <a:gd name="connsiteX184" fmla="*/ 512278 w 12192000"/>
              <a:gd name="connsiteY184" fmla="*/ 2176369 h 2237474"/>
              <a:gd name="connsiteX185" fmla="*/ 480419 w 12192000"/>
              <a:gd name="connsiteY185" fmla="*/ 2167807 h 2237474"/>
              <a:gd name="connsiteX186" fmla="*/ 413835 w 12192000"/>
              <a:gd name="connsiteY186" fmla="*/ 2156783 h 2237474"/>
              <a:gd name="connsiteX187" fmla="*/ 376513 w 12192000"/>
              <a:gd name="connsiteY187" fmla="*/ 2154014 h 2237474"/>
              <a:gd name="connsiteX188" fmla="*/ 273386 w 12192000"/>
              <a:gd name="connsiteY188" fmla="*/ 2142551 h 2237474"/>
              <a:gd name="connsiteX189" fmla="*/ 169207 w 12192000"/>
              <a:gd name="connsiteY189" fmla="*/ 2128100 h 2237474"/>
              <a:gd name="connsiteX190" fmla="*/ 93149 w 12192000"/>
              <a:gd name="connsiteY190" fmla="*/ 2105324 h 2237474"/>
              <a:gd name="connsiteX191" fmla="*/ 88109 w 12192000"/>
              <a:gd name="connsiteY191" fmla="*/ 2106704 h 2237474"/>
              <a:gd name="connsiteX192" fmla="*/ 80022 w 12192000"/>
              <a:gd name="connsiteY192" fmla="*/ 2107254 h 2237474"/>
              <a:gd name="connsiteX193" fmla="*/ 79717 w 12192000"/>
              <a:gd name="connsiteY193" fmla="*/ 2107046 h 2237474"/>
              <a:gd name="connsiteX194" fmla="*/ 72352 w 12192000"/>
              <a:gd name="connsiteY194" fmla="*/ 2107991 h 2237474"/>
              <a:gd name="connsiteX195" fmla="*/ 37645 w 12192000"/>
              <a:gd name="connsiteY195" fmla="*/ 2115401 h 2237474"/>
              <a:gd name="connsiteX196" fmla="*/ 4572 w 12192000"/>
              <a:gd name="connsiteY196" fmla="*/ 2111091 h 2237474"/>
              <a:gd name="connsiteX197" fmla="*/ 0 w 12192000"/>
              <a:gd name="connsiteY197" fmla="*/ 2110468 h 2237474"/>
              <a:gd name="connsiteX198" fmla="*/ 0 w 12192000"/>
              <a:gd name="connsiteY19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42099 w 12192000"/>
              <a:gd name="connsiteY53" fmla="*/ 1336332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39997 w 12192000"/>
              <a:gd name="connsiteY50" fmla="*/ 1282713 h 2237474"/>
              <a:gd name="connsiteX51" fmla="*/ 8074238 w 12192000"/>
              <a:gd name="connsiteY51" fmla="*/ 1301895 h 2237474"/>
              <a:gd name="connsiteX52" fmla="*/ 7942099 w 12192000"/>
              <a:gd name="connsiteY52" fmla="*/ 1336332 h 2237474"/>
              <a:gd name="connsiteX53" fmla="*/ 7902328 w 12192000"/>
              <a:gd name="connsiteY53" fmla="*/ 1345865 h 2237474"/>
              <a:gd name="connsiteX54" fmla="*/ 7840612 w 12192000"/>
              <a:gd name="connsiteY54" fmla="*/ 1369373 h 2237474"/>
              <a:gd name="connsiteX55" fmla="*/ 7786819 w 12192000"/>
              <a:gd name="connsiteY55" fmla="*/ 1378970 h 2237474"/>
              <a:gd name="connsiteX56" fmla="*/ 7548172 w 12192000"/>
              <a:gd name="connsiteY56" fmla="*/ 1417460 h 2237474"/>
              <a:gd name="connsiteX57" fmla="*/ 7483437 w 12192000"/>
              <a:gd name="connsiteY57" fmla="*/ 1478152 h 2237474"/>
              <a:gd name="connsiteX58" fmla="*/ 7377870 w 12192000"/>
              <a:gd name="connsiteY58" fmla="*/ 1523319 h 2237474"/>
              <a:gd name="connsiteX59" fmla="*/ 7230737 w 12192000"/>
              <a:gd name="connsiteY59" fmla="*/ 1562633 h 2237474"/>
              <a:gd name="connsiteX60" fmla="*/ 7224458 w 12192000"/>
              <a:gd name="connsiteY60" fmla="*/ 1573008 h 2237474"/>
              <a:gd name="connsiteX61" fmla="*/ 7183121 w 12192000"/>
              <a:gd name="connsiteY61" fmla="*/ 1595162 h 2237474"/>
              <a:gd name="connsiteX62" fmla="*/ 7164601 w 12192000"/>
              <a:gd name="connsiteY62" fmla="*/ 1606490 h 2237474"/>
              <a:gd name="connsiteX63" fmla="*/ 7031309 w 12192000"/>
              <a:gd name="connsiteY63" fmla="*/ 1619451 h 2237474"/>
              <a:gd name="connsiteX64" fmla="*/ 6900177 w 12192000"/>
              <a:gd name="connsiteY64" fmla="*/ 1636016 h 2237474"/>
              <a:gd name="connsiteX65" fmla="*/ 6795372 w 12192000"/>
              <a:gd name="connsiteY65" fmla="*/ 1644845 h 2237474"/>
              <a:gd name="connsiteX66" fmla="*/ 6692251 w 12192000"/>
              <a:gd name="connsiteY66" fmla="*/ 1656357 h 2237474"/>
              <a:gd name="connsiteX67" fmla="*/ 6655235 w 12192000"/>
              <a:gd name="connsiteY67" fmla="*/ 1661869 h 2237474"/>
              <a:gd name="connsiteX68" fmla="*/ 6554894 w 12192000"/>
              <a:gd name="connsiteY68" fmla="*/ 1664428 h 2237474"/>
              <a:gd name="connsiteX69" fmla="*/ 6516595 w 12192000"/>
              <a:gd name="connsiteY69" fmla="*/ 1667475 h 2237474"/>
              <a:gd name="connsiteX70" fmla="*/ 6508541 w 12192000"/>
              <a:gd name="connsiteY70" fmla="*/ 1668757 h 2237474"/>
              <a:gd name="connsiteX71" fmla="*/ 6471012 w 12192000"/>
              <a:gd name="connsiteY71" fmla="*/ 1678604 h 2237474"/>
              <a:gd name="connsiteX72" fmla="*/ 6364035 w 12192000"/>
              <a:gd name="connsiteY72" fmla="*/ 1667683 h 2237474"/>
              <a:gd name="connsiteX73" fmla="*/ 6280959 w 12192000"/>
              <a:gd name="connsiteY73" fmla="*/ 1689329 h 2237474"/>
              <a:gd name="connsiteX74" fmla="*/ 6243319 w 12192000"/>
              <a:gd name="connsiteY74" fmla="*/ 1695560 h 2237474"/>
              <a:gd name="connsiteX75" fmla="*/ 6098321 w 12192000"/>
              <a:gd name="connsiteY75" fmla="*/ 1721646 h 2237474"/>
              <a:gd name="connsiteX76" fmla="*/ 5880652 w 12192000"/>
              <a:gd name="connsiteY76" fmla="*/ 1779643 h 2237474"/>
              <a:gd name="connsiteX77" fmla="*/ 5785959 w 12192000"/>
              <a:gd name="connsiteY77" fmla="*/ 1775307 h 2237474"/>
              <a:gd name="connsiteX78" fmla="*/ 5643534 w 12192000"/>
              <a:gd name="connsiteY78" fmla="*/ 1802919 h 2237474"/>
              <a:gd name="connsiteX79" fmla="*/ 5518799 w 12192000"/>
              <a:gd name="connsiteY79" fmla="*/ 1818312 h 2237474"/>
              <a:gd name="connsiteX80" fmla="*/ 5505014 w 12192000"/>
              <a:gd name="connsiteY80" fmla="*/ 1819259 h 2237474"/>
              <a:gd name="connsiteX81" fmla="*/ 5453307 w 12192000"/>
              <a:gd name="connsiteY81" fmla="*/ 1815450 h 2237474"/>
              <a:gd name="connsiteX82" fmla="*/ 5221533 w 12192000"/>
              <a:gd name="connsiteY82" fmla="*/ 1846950 h 2237474"/>
              <a:gd name="connsiteX83" fmla="*/ 5149802 w 12192000"/>
              <a:gd name="connsiteY83" fmla="*/ 1844846 h 2237474"/>
              <a:gd name="connsiteX84" fmla="*/ 5114927 w 12192000"/>
              <a:gd name="connsiteY84" fmla="*/ 1847827 h 2237474"/>
              <a:gd name="connsiteX85" fmla="*/ 5108970 w 12192000"/>
              <a:gd name="connsiteY85" fmla="*/ 1847935 h 2237474"/>
              <a:gd name="connsiteX86" fmla="*/ 5067961 w 12192000"/>
              <a:gd name="connsiteY86" fmla="*/ 1845917 h 2237474"/>
              <a:gd name="connsiteX87" fmla="*/ 5007075 w 12192000"/>
              <a:gd name="connsiteY87" fmla="*/ 1838626 h 2237474"/>
              <a:gd name="connsiteX88" fmla="*/ 4944087 w 12192000"/>
              <a:gd name="connsiteY88" fmla="*/ 1823332 h 2237474"/>
              <a:gd name="connsiteX89" fmla="*/ 4907662 w 12192000"/>
              <a:gd name="connsiteY89" fmla="*/ 1816900 h 2237474"/>
              <a:gd name="connsiteX90" fmla="*/ 4882386 w 12192000"/>
              <a:gd name="connsiteY90" fmla="*/ 1809844 h 2237474"/>
              <a:gd name="connsiteX91" fmla="*/ 4811440 w 12192000"/>
              <a:gd name="connsiteY91" fmla="*/ 1804655 h 2237474"/>
              <a:gd name="connsiteX92" fmla="*/ 4691075 w 12192000"/>
              <a:gd name="connsiteY92" fmla="*/ 1801389 h 2237474"/>
              <a:gd name="connsiteX93" fmla="*/ 4611738 w 12192000"/>
              <a:gd name="connsiteY93" fmla="*/ 1776964 h 2237474"/>
              <a:gd name="connsiteX94" fmla="*/ 4560070 w 12192000"/>
              <a:gd name="connsiteY94" fmla="*/ 1785640 h 2237474"/>
              <a:gd name="connsiteX95" fmla="*/ 4536503 w 12192000"/>
              <a:gd name="connsiteY95" fmla="*/ 1785334 h 2237474"/>
              <a:gd name="connsiteX96" fmla="*/ 4513724 w 12192000"/>
              <a:gd name="connsiteY96" fmla="*/ 1791996 h 2237474"/>
              <a:gd name="connsiteX97" fmla="*/ 4459810 w 12192000"/>
              <a:gd name="connsiteY97" fmla="*/ 1797886 h 2237474"/>
              <a:gd name="connsiteX98" fmla="*/ 4379064 w 12192000"/>
              <a:gd name="connsiteY98" fmla="*/ 1817177 h 2237474"/>
              <a:gd name="connsiteX99" fmla="*/ 4290981 w 12192000"/>
              <a:gd name="connsiteY99" fmla="*/ 1839677 h 2237474"/>
              <a:gd name="connsiteX100" fmla="*/ 4238372 w 12192000"/>
              <a:gd name="connsiteY100" fmla="*/ 1851480 h 2237474"/>
              <a:gd name="connsiteX101" fmla="*/ 4232517 w 12192000"/>
              <a:gd name="connsiteY101" fmla="*/ 1852567 h 2237474"/>
              <a:gd name="connsiteX102" fmla="*/ 4191732 w 12192000"/>
              <a:gd name="connsiteY102" fmla="*/ 1857328 h 2237474"/>
              <a:gd name="connsiteX103" fmla="*/ 4065532 w 12192000"/>
              <a:gd name="connsiteY103" fmla="*/ 1855477 h 2237474"/>
              <a:gd name="connsiteX104" fmla="*/ 4028460 w 12192000"/>
              <a:gd name="connsiteY104" fmla="*/ 1855137 h 2237474"/>
              <a:gd name="connsiteX105" fmla="*/ 4002267 w 12192000"/>
              <a:gd name="connsiteY105" fmla="*/ 1852352 h 2237474"/>
              <a:gd name="connsiteX106" fmla="*/ 3931396 w 12192000"/>
              <a:gd name="connsiteY106" fmla="*/ 1858915 h 2237474"/>
              <a:gd name="connsiteX107" fmla="*/ 3812162 w 12192000"/>
              <a:gd name="connsiteY107" fmla="*/ 1875501 h 2237474"/>
              <a:gd name="connsiteX108" fmla="*/ 3729530 w 12192000"/>
              <a:gd name="connsiteY108" fmla="*/ 1864513 h 2237474"/>
              <a:gd name="connsiteX109" fmla="*/ 3680177 w 12192000"/>
              <a:gd name="connsiteY109" fmla="*/ 1881552 h 2237474"/>
              <a:gd name="connsiteX110" fmla="*/ 3567259 w 12192000"/>
              <a:gd name="connsiteY110" fmla="*/ 1893482 h 2237474"/>
              <a:gd name="connsiteX111" fmla="*/ 3405770 w 12192000"/>
              <a:gd name="connsiteY111" fmla="*/ 1904591 h 2237474"/>
              <a:gd name="connsiteX112" fmla="*/ 3280097 w 12192000"/>
              <a:gd name="connsiteY112" fmla="*/ 1919610 h 2237474"/>
              <a:gd name="connsiteX113" fmla="*/ 3123424 w 12192000"/>
              <a:gd name="connsiteY113" fmla="*/ 1952930 h 2237474"/>
              <a:gd name="connsiteX114" fmla="*/ 3009910 w 12192000"/>
              <a:gd name="connsiteY114" fmla="*/ 1957866 h 2237474"/>
              <a:gd name="connsiteX115" fmla="*/ 2995934 w 12192000"/>
              <a:gd name="connsiteY115" fmla="*/ 1967085 h 2237474"/>
              <a:gd name="connsiteX116" fmla="*/ 2980071 w 12192000"/>
              <a:gd name="connsiteY116" fmla="*/ 1972988 h 2237474"/>
              <a:gd name="connsiteX117" fmla="*/ 2978094 w 12192000"/>
              <a:gd name="connsiteY117" fmla="*/ 1972369 h 2237474"/>
              <a:gd name="connsiteX118" fmla="*/ 2942858 w 12192000"/>
              <a:gd name="connsiteY118" fmla="*/ 1981367 h 2237474"/>
              <a:gd name="connsiteX119" fmla="*/ 2875436 w 12192000"/>
              <a:gd name="connsiteY119" fmla="*/ 1996977 h 2237474"/>
              <a:gd name="connsiteX120" fmla="*/ 2874892 w 12192000"/>
              <a:gd name="connsiteY120" fmla="*/ 1996085 h 2237474"/>
              <a:gd name="connsiteX121" fmla="*/ 2864145 w 12192000"/>
              <a:gd name="connsiteY121" fmla="*/ 1994061 h 2237474"/>
              <a:gd name="connsiteX122" fmla="*/ 2843662 w 12192000"/>
              <a:gd name="connsiteY122" fmla="*/ 1992498 h 2237474"/>
              <a:gd name="connsiteX123" fmla="*/ 2796128 w 12192000"/>
              <a:gd name="connsiteY123" fmla="*/ 1976403 h 2237474"/>
              <a:gd name="connsiteX124" fmla="*/ 2756784 w 12192000"/>
              <a:gd name="connsiteY124" fmla="*/ 1985116 h 2237474"/>
              <a:gd name="connsiteX125" fmla="*/ 2748833 w 12192000"/>
              <a:gd name="connsiteY125" fmla="*/ 1986323 h 2237474"/>
              <a:gd name="connsiteX126" fmla="*/ 2748661 w 12192000"/>
              <a:gd name="connsiteY126" fmla="*/ 1986122 h 2237474"/>
              <a:gd name="connsiteX127" fmla="*/ 2740251 w 12192000"/>
              <a:gd name="connsiteY127" fmla="*/ 1986946 h 2237474"/>
              <a:gd name="connsiteX128" fmla="*/ 2718916 w 12192000"/>
              <a:gd name="connsiteY128" fmla="*/ 1990867 h 2237474"/>
              <a:gd name="connsiteX129" fmla="*/ 2713522 w 12192000"/>
              <a:gd name="connsiteY129" fmla="*/ 1990173 h 2237474"/>
              <a:gd name="connsiteX130" fmla="*/ 2680597 w 12192000"/>
              <a:gd name="connsiteY130" fmla="*/ 1984996 h 2237474"/>
              <a:gd name="connsiteX131" fmla="*/ 2578178 w 12192000"/>
              <a:gd name="connsiteY131" fmla="*/ 1990531 h 2237474"/>
              <a:gd name="connsiteX132" fmla="*/ 2476147 w 12192000"/>
              <a:gd name="connsiteY132" fmla="*/ 1998305 h 2237474"/>
              <a:gd name="connsiteX133" fmla="*/ 2373568 w 12192000"/>
              <a:gd name="connsiteY133" fmla="*/ 2003219 h 2237474"/>
              <a:gd name="connsiteX134" fmla="*/ 2321399 w 12192000"/>
              <a:gd name="connsiteY134" fmla="*/ 1989467 h 2237474"/>
              <a:gd name="connsiteX135" fmla="*/ 2315525 w 12192000"/>
              <a:gd name="connsiteY135" fmla="*/ 1989708 h 2237474"/>
              <a:gd name="connsiteX136" fmla="*/ 2300792 w 12192000"/>
              <a:gd name="connsiteY136" fmla="*/ 1994290 h 2237474"/>
              <a:gd name="connsiteX137" fmla="*/ 2295469 w 12192000"/>
              <a:gd name="connsiteY137" fmla="*/ 1996659 h 2237474"/>
              <a:gd name="connsiteX138" fmla="*/ 2287219 w 12192000"/>
              <a:gd name="connsiteY138" fmla="*/ 1998750 h 2237474"/>
              <a:gd name="connsiteX139" fmla="*/ 2286948 w 12192000"/>
              <a:gd name="connsiteY139" fmla="*/ 1998596 h 2237474"/>
              <a:gd name="connsiteX140" fmla="*/ 2243069 w 12192000"/>
              <a:gd name="connsiteY140" fmla="*/ 2015111 h 2237474"/>
              <a:gd name="connsiteX141" fmla="*/ 2186609 w 12192000"/>
              <a:gd name="connsiteY141" fmla="*/ 2008263 h 2237474"/>
              <a:gd name="connsiteX142" fmla="*/ 2164831 w 12192000"/>
              <a:gd name="connsiteY142" fmla="*/ 2010143 h 2237474"/>
              <a:gd name="connsiteX143" fmla="*/ 2152836 w 12192000"/>
              <a:gd name="connsiteY143" fmla="*/ 2010048 h 2237474"/>
              <a:gd name="connsiteX144" fmla="*/ 2117102 w 12192000"/>
              <a:gd name="connsiteY144" fmla="*/ 2023004 h 2237474"/>
              <a:gd name="connsiteX145" fmla="*/ 2111935 w 12192000"/>
              <a:gd name="connsiteY145" fmla="*/ 2023163 h 2237474"/>
              <a:gd name="connsiteX146" fmla="*/ 2089991 w 12192000"/>
              <a:gd name="connsiteY146" fmla="*/ 2034193 h 2237474"/>
              <a:gd name="connsiteX147" fmla="*/ 2058061 w 12192000"/>
              <a:gd name="connsiteY147" fmla="*/ 2047942 h 2237474"/>
              <a:gd name="connsiteX148" fmla="*/ 2055737 w 12192000"/>
              <a:gd name="connsiteY148" fmla="*/ 2047704 h 2237474"/>
              <a:gd name="connsiteX149" fmla="*/ 2042244 w 12192000"/>
              <a:gd name="connsiteY149" fmla="*/ 2055560 h 2237474"/>
              <a:gd name="connsiteX150" fmla="*/ 1976224 w 12192000"/>
              <a:gd name="connsiteY150" fmla="*/ 2074257 h 2237474"/>
              <a:gd name="connsiteX151" fmla="*/ 1877728 w 12192000"/>
              <a:gd name="connsiteY151" fmla="*/ 2101004 h 2237474"/>
              <a:gd name="connsiteX152" fmla="*/ 1759056 w 12192000"/>
              <a:gd name="connsiteY152" fmla="*/ 2125608 h 2237474"/>
              <a:gd name="connsiteX153" fmla="*/ 1637948 w 12192000"/>
              <a:gd name="connsiteY153" fmla="*/ 2172597 h 2237474"/>
              <a:gd name="connsiteX154" fmla="*/ 1434549 w 12192000"/>
              <a:gd name="connsiteY154" fmla="*/ 2234522 h 2237474"/>
              <a:gd name="connsiteX155" fmla="*/ 1398481 w 12192000"/>
              <a:gd name="connsiteY155" fmla="*/ 2237074 h 2237474"/>
              <a:gd name="connsiteX156" fmla="*/ 1398407 w 12192000"/>
              <a:gd name="connsiteY156" fmla="*/ 2237095 h 2237474"/>
              <a:gd name="connsiteX157" fmla="*/ 1370962 w 12192000"/>
              <a:gd name="connsiteY157" fmla="*/ 2237474 h 2237474"/>
              <a:gd name="connsiteX158" fmla="*/ 1356367 w 12192000"/>
              <a:gd name="connsiteY158" fmla="*/ 2235089 h 2237474"/>
              <a:gd name="connsiteX159" fmla="*/ 1324828 w 12192000"/>
              <a:gd name="connsiteY159" fmla="*/ 2231968 h 2237474"/>
              <a:gd name="connsiteX160" fmla="*/ 1297744 w 12192000"/>
              <a:gd name="connsiteY160" fmla="*/ 2235849 h 2237474"/>
              <a:gd name="connsiteX161" fmla="*/ 1286236 w 12192000"/>
              <a:gd name="connsiteY161" fmla="*/ 2233135 h 2237474"/>
              <a:gd name="connsiteX162" fmla="*/ 1283504 w 12192000"/>
              <a:gd name="connsiteY162" fmla="*/ 2233797 h 2237474"/>
              <a:gd name="connsiteX163" fmla="*/ 1279765 w 12192000"/>
              <a:gd name="connsiteY163" fmla="*/ 2229639 h 2237474"/>
              <a:gd name="connsiteX164" fmla="*/ 1195347 w 12192000"/>
              <a:gd name="connsiteY164" fmla="*/ 2212354 h 2237474"/>
              <a:gd name="connsiteX165" fmla="*/ 970251 w 12192000"/>
              <a:gd name="connsiteY165" fmla="*/ 2221029 h 2237474"/>
              <a:gd name="connsiteX166" fmla="*/ 812914 w 12192000"/>
              <a:gd name="connsiteY166" fmla="*/ 2202752 h 2237474"/>
              <a:gd name="connsiteX167" fmla="*/ 800195 w 12192000"/>
              <a:gd name="connsiteY167" fmla="*/ 2209407 h 2237474"/>
              <a:gd name="connsiteX168" fmla="*/ 784978 w 12192000"/>
              <a:gd name="connsiteY168" fmla="*/ 2212360 h 2237474"/>
              <a:gd name="connsiteX169" fmla="*/ 681987 w 12192000"/>
              <a:gd name="connsiteY169" fmla="*/ 2216757 h 2237474"/>
              <a:gd name="connsiteX170" fmla="*/ 669923 w 12192000"/>
              <a:gd name="connsiteY170" fmla="*/ 2211682 h 2237474"/>
              <a:gd name="connsiteX171" fmla="*/ 648680 w 12192000"/>
              <a:gd name="connsiteY171" fmla="*/ 2206229 h 2237474"/>
              <a:gd name="connsiteX172" fmla="*/ 597225 w 12192000"/>
              <a:gd name="connsiteY172" fmla="*/ 2180999 h 2237474"/>
              <a:gd name="connsiteX173" fmla="*/ 558449 w 12192000"/>
              <a:gd name="connsiteY173" fmla="*/ 2182346 h 2237474"/>
              <a:gd name="connsiteX174" fmla="*/ 550517 w 12192000"/>
              <a:gd name="connsiteY174" fmla="*/ 2182060 h 2237474"/>
              <a:gd name="connsiteX175" fmla="*/ 550309 w 12192000"/>
              <a:gd name="connsiteY175" fmla="*/ 2181825 h 2237474"/>
              <a:gd name="connsiteX176" fmla="*/ 541836 w 12192000"/>
              <a:gd name="connsiteY176" fmla="*/ 2181063 h 2237474"/>
              <a:gd name="connsiteX177" fmla="*/ 536057 w 12192000"/>
              <a:gd name="connsiteY177" fmla="*/ 2181537 h 2237474"/>
              <a:gd name="connsiteX178" fmla="*/ 520671 w 12192000"/>
              <a:gd name="connsiteY178" fmla="*/ 2180980 h 2237474"/>
              <a:gd name="connsiteX179" fmla="*/ 515024 w 12192000"/>
              <a:gd name="connsiteY179" fmla="*/ 2179258 h 2237474"/>
              <a:gd name="connsiteX180" fmla="*/ 512278 w 12192000"/>
              <a:gd name="connsiteY180" fmla="*/ 2176369 h 2237474"/>
              <a:gd name="connsiteX181" fmla="*/ 480419 w 12192000"/>
              <a:gd name="connsiteY181" fmla="*/ 2167807 h 2237474"/>
              <a:gd name="connsiteX182" fmla="*/ 413835 w 12192000"/>
              <a:gd name="connsiteY182" fmla="*/ 2156783 h 2237474"/>
              <a:gd name="connsiteX183" fmla="*/ 376513 w 12192000"/>
              <a:gd name="connsiteY183" fmla="*/ 2154014 h 2237474"/>
              <a:gd name="connsiteX184" fmla="*/ 273386 w 12192000"/>
              <a:gd name="connsiteY184" fmla="*/ 2142551 h 2237474"/>
              <a:gd name="connsiteX185" fmla="*/ 169207 w 12192000"/>
              <a:gd name="connsiteY185" fmla="*/ 2128100 h 2237474"/>
              <a:gd name="connsiteX186" fmla="*/ 93149 w 12192000"/>
              <a:gd name="connsiteY186" fmla="*/ 2105324 h 2237474"/>
              <a:gd name="connsiteX187" fmla="*/ 88109 w 12192000"/>
              <a:gd name="connsiteY187" fmla="*/ 2106704 h 2237474"/>
              <a:gd name="connsiteX188" fmla="*/ 80022 w 12192000"/>
              <a:gd name="connsiteY188" fmla="*/ 2107254 h 2237474"/>
              <a:gd name="connsiteX189" fmla="*/ 79717 w 12192000"/>
              <a:gd name="connsiteY189" fmla="*/ 2107046 h 2237474"/>
              <a:gd name="connsiteX190" fmla="*/ 72352 w 12192000"/>
              <a:gd name="connsiteY190" fmla="*/ 2107991 h 2237474"/>
              <a:gd name="connsiteX191" fmla="*/ 37645 w 12192000"/>
              <a:gd name="connsiteY191" fmla="*/ 2115401 h 2237474"/>
              <a:gd name="connsiteX192" fmla="*/ 4572 w 12192000"/>
              <a:gd name="connsiteY192" fmla="*/ 2111091 h 2237474"/>
              <a:gd name="connsiteX193" fmla="*/ 0 w 12192000"/>
              <a:gd name="connsiteY193" fmla="*/ 2110468 h 2237474"/>
              <a:gd name="connsiteX194" fmla="*/ 0 w 12192000"/>
              <a:gd name="connsiteY19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8975 w 12192000"/>
              <a:gd name="connsiteY12" fmla="*/ 75527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715896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78619 w 12192000"/>
              <a:gd name="connsiteY28" fmla="*/ 1011878 h 2237474"/>
              <a:gd name="connsiteX29" fmla="*/ 9268019 w 12192000"/>
              <a:gd name="connsiteY29" fmla="*/ 1007442 h 2237474"/>
              <a:gd name="connsiteX30" fmla="*/ 9234662 w 12192000"/>
              <a:gd name="connsiteY30" fmla="*/ 1023056 h 2237474"/>
              <a:gd name="connsiteX31" fmla="*/ 9181033 w 12192000"/>
              <a:gd name="connsiteY31" fmla="*/ 1037921 h 2237474"/>
              <a:gd name="connsiteX32" fmla="*/ 9155969 w 12192000"/>
              <a:gd name="connsiteY32" fmla="*/ 1046804 h 2237474"/>
              <a:gd name="connsiteX33" fmla="*/ 9133985 w 12192000"/>
              <a:gd name="connsiteY33" fmla="*/ 1046450 h 2237474"/>
              <a:gd name="connsiteX34" fmla="*/ 9003462 w 12192000"/>
              <a:gd name="connsiteY34" fmla="*/ 1042406 h 2237474"/>
              <a:gd name="connsiteX35" fmla="*/ 8968445 w 12192000"/>
              <a:gd name="connsiteY35" fmla="*/ 1052169 h 2237474"/>
              <a:gd name="connsiteX36" fmla="*/ 8886001 w 12192000"/>
              <a:gd name="connsiteY36" fmla="*/ 1067468 h 2237474"/>
              <a:gd name="connsiteX37" fmla="*/ 8838610 w 12192000"/>
              <a:gd name="connsiteY37" fmla="*/ 1075091 h 2237474"/>
              <a:gd name="connsiteX38" fmla="*/ 8750383 w 12192000"/>
              <a:gd name="connsiteY38" fmla="*/ 1097387 h 2237474"/>
              <a:gd name="connsiteX39" fmla="*/ 8665605 w 12192000"/>
              <a:gd name="connsiteY39" fmla="*/ 1110791 h 2237474"/>
              <a:gd name="connsiteX40" fmla="*/ 8584946 w 12192000"/>
              <a:gd name="connsiteY40" fmla="*/ 1135226 h 2237474"/>
              <a:gd name="connsiteX41" fmla="*/ 8460755 w 12192000"/>
              <a:gd name="connsiteY41" fmla="*/ 1203427 h 2237474"/>
              <a:gd name="connsiteX42" fmla="*/ 8419755 w 12192000"/>
              <a:gd name="connsiteY42" fmla="*/ 1216260 h 2237474"/>
              <a:gd name="connsiteX43" fmla="*/ 8411626 w 12192000"/>
              <a:gd name="connsiteY43" fmla="*/ 1214397 h 2237474"/>
              <a:gd name="connsiteX44" fmla="*/ 8363469 w 12192000"/>
              <a:gd name="connsiteY44" fmla="*/ 1246658 h 2237474"/>
              <a:gd name="connsiteX45" fmla="*/ 8275497 w 12192000"/>
              <a:gd name="connsiteY45" fmla="*/ 1264396 h 2237474"/>
              <a:gd name="connsiteX46" fmla="*/ 8206287 w 12192000"/>
              <a:gd name="connsiteY46" fmla="*/ 1273060 h 2237474"/>
              <a:gd name="connsiteX47" fmla="*/ 8139997 w 12192000"/>
              <a:gd name="connsiteY47" fmla="*/ 1282713 h 2237474"/>
              <a:gd name="connsiteX48" fmla="*/ 8074238 w 12192000"/>
              <a:gd name="connsiteY48" fmla="*/ 1301895 h 2237474"/>
              <a:gd name="connsiteX49" fmla="*/ 7942099 w 12192000"/>
              <a:gd name="connsiteY49" fmla="*/ 1336332 h 2237474"/>
              <a:gd name="connsiteX50" fmla="*/ 7902328 w 12192000"/>
              <a:gd name="connsiteY50" fmla="*/ 1345865 h 2237474"/>
              <a:gd name="connsiteX51" fmla="*/ 7840612 w 12192000"/>
              <a:gd name="connsiteY51" fmla="*/ 1369373 h 2237474"/>
              <a:gd name="connsiteX52" fmla="*/ 7786819 w 12192000"/>
              <a:gd name="connsiteY52" fmla="*/ 1378970 h 2237474"/>
              <a:gd name="connsiteX53" fmla="*/ 7548172 w 12192000"/>
              <a:gd name="connsiteY53" fmla="*/ 1417460 h 2237474"/>
              <a:gd name="connsiteX54" fmla="*/ 7483437 w 12192000"/>
              <a:gd name="connsiteY54" fmla="*/ 1478152 h 2237474"/>
              <a:gd name="connsiteX55" fmla="*/ 7377870 w 12192000"/>
              <a:gd name="connsiteY55" fmla="*/ 1523319 h 2237474"/>
              <a:gd name="connsiteX56" fmla="*/ 7230737 w 12192000"/>
              <a:gd name="connsiteY56" fmla="*/ 1562633 h 2237474"/>
              <a:gd name="connsiteX57" fmla="*/ 7224458 w 12192000"/>
              <a:gd name="connsiteY57" fmla="*/ 1573008 h 2237474"/>
              <a:gd name="connsiteX58" fmla="*/ 7183121 w 12192000"/>
              <a:gd name="connsiteY58" fmla="*/ 1595162 h 2237474"/>
              <a:gd name="connsiteX59" fmla="*/ 7164601 w 12192000"/>
              <a:gd name="connsiteY59" fmla="*/ 1606490 h 2237474"/>
              <a:gd name="connsiteX60" fmla="*/ 7031309 w 12192000"/>
              <a:gd name="connsiteY60" fmla="*/ 1619451 h 2237474"/>
              <a:gd name="connsiteX61" fmla="*/ 6900177 w 12192000"/>
              <a:gd name="connsiteY61" fmla="*/ 1636016 h 2237474"/>
              <a:gd name="connsiteX62" fmla="*/ 6795372 w 12192000"/>
              <a:gd name="connsiteY62" fmla="*/ 1644845 h 2237474"/>
              <a:gd name="connsiteX63" fmla="*/ 6692251 w 12192000"/>
              <a:gd name="connsiteY63" fmla="*/ 1656357 h 2237474"/>
              <a:gd name="connsiteX64" fmla="*/ 6655235 w 12192000"/>
              <a:gd name="connsiteY64" fmla="*/ 1661869 h 2237474"/>
              <a:gd name="connsiteX65" fmla="*/ 6554894 w 12192000"/>
              <a:gd name="connsiteY65" fmla="*/ 1664428 h 2237474"/>
              <a:gd name="connsiteX66" fmla="*/ 6516595 w 12192000"/>
              <a:gd name="connsiteY66" fmla="*/ 1667475 h 2237474"/>
              <a:gd name="connsiteX67" fmla="*/ 6508541 w 12192000"/>
              <a:gd name="connsiteY67" fmla="*/ 1668757 h 2237474"/>
              <a:gd name="connsiteX68" fmla="*/ 6471012 w 12192000"/>
              <a:gd name="connsiteY68" fmla="*/ 1678604 h 2237474"/>
              <a:gd name="connsiteX69" fmla="*/ 6364035 w 12192000"/>
              <a:gd name="connsiteY69" fmla="*/ 1667683 h 2237474"/>
              <a:gd name="connsiteX70" fmla="*/ 6280959 w 12192000"/>
              <a:gd name="connsiteY70" fmla="*/ 1689329 h 2237474"/>
              <a:gd name="connsiteX71" fmla="*/ 6243319 w 12192000"/>
              <a:gd name="connsiteY71" fmla="*/ 1695560 h 2237474"/>
              <a:gd name="connsiteX72" fmla="*/ 6098321 w 12192000"/>
              <a:gd name="connsiteY72" fmla="*/ 1721646 h 2237474"/>
              <a:gd name="connsiteX73" fmla="*/ 5880652 w 12192000"/>
              <a:gd name="connsiteY73" fmla="*/ 1779643 h 2237474"/>
              <a:gd name="connsiteX74" fmla="*/ 5785959 w 12192000"/>
              <a:gd name="connsiteY74" fmla="*/ 1775307 h 2237474"/>
              <a:gd name="connsiteX75" fmla="*/ 5643534 w 12192000"/>
              <a:gd name="connsiteY75" fmla="*/ 1802919 h 2237474"/>
              <a:gd name="connsiteX76" fmla="*/ 5518799 w 12192000"/>
              <a:gd name="connsiteY76" fmla="*/ 1818312 h 2237474"/>
              <a:gd name="connsiteX77" fmla="*/ 5505014 w 12192000"/>
              <a:gd name="connsiteY77" fmla="*/ 1819259 h 2237474"/>
              <a:gd name="connsiteX78" fmla="*/ 5453307 w 12192000"/>
              <a:gd name="connsiteY78" fmla="*/ 1815450 h 2237474"/>
              <a:gd name="connsiteX79" fmla="*/ 5221533 w 12192000"/>
              <a:gd name="connsiteY79" fmla="*/ 1846950 h 2237474"/>
              <a:gd name="connsiteX80" fmla="*/ 5149802 w 12192000"/>
              <a:gd name="connsiteY80" fmla="*/ 1844846 h 2237474"/>
              <a:gd name="connsiteX81" fmla="*/ 5114927 w 12192000"/>
              <a:gd name="connsiteY81" fmla="*/ 1847827 h 2237474"/>
              <a:gd name="connsiteX82" fmla="*/ 5108970 w 12192000"/>
              <a:gd name="connsiteY82" fmla="*/ 1847935 h 2237474"/>
              <a:gd name="connsiteX83" fmla="*/ 5067961 w 12192000"/>
              <a:gd name="connsiteY83" fmla="*/ 1845917 h 2237474"/>
              <a:gd name="connsiteX84" fmla="*/ 5007075 w 12192000"/>
              <a:gd name="connsiteY84" fmla="*/ 1838626 h 2237474"/>
              <a:gd name="connsiteX85" fmla="*/ 4944087 w 12192000"/>
              <a:gd name="connsiteY85" fmla="*/ 1823332 h 2237474"/>
              <a:gd name="connsiteX86" fmla="*/ 4907662 w 12192000"/>
              <a:gd name="connsiteY86" fmla="*/ 1816900 h 2237474"/>
              <a:gd name="connsiteX87" fmla="*/ 4882386 w 12192000"/>
              <a:gd name="connsiteY87" fmla="*/ 1809844 h 2237474"/>
              <a:gd name="connsiteX88" fmla="*/ 4811440 w 12192000"/>
              <a:gd name="connsiteY88" fmla="*/ 1804655 h 2237474"/>
              <a:gd name="connsiteX89" fmla="*/ 4691075 w 12192000"/>
              <a:gd name="connsiteY89" fmla="*/ 1801389 h 2237474"/>
              <a:gd name="connsiteX90" fmla="*/ 4640313 w 12192000"/>
              <a:gd name="connsiteY90" fmla="*/ 1784307 h 2237474"/>
              <a:gd name="connsiteX91" fmla="*/ 4536503 w 12192000"/>
              <a:gd name="connsiteY91" fmla="*/ 1785334 h 2237474"/>
              <a:gd name="connsiteX92" fmla="*/ 4513724 w 12192000"/>
              <a:gd name="connsiteY92" fmla="*/ 1791996 h 2237474"/>
              <a:gd name="connsiteX93" fmla="*/ 4459810 w 12192000"/>
              <a:gd name="connsiteY93" fmla="*/ 1797886 h 2237474"/>
              <a:gd name="connsiteX94" fmla="*/ 4379064 w 12192000"/>
              <a:gd name="connsiteY94" fmla="*/ 1817177 h 2237474"/>
              <a:gd name="connsiteX95" fmla="*/ 4290981 w 12192000"/>
              <a:gd name="connsiteY95" fmla="*/ 1839677 h 2237474"/>
              <a:gd name="connsiteX96" fmla="*/ 4238372 w 12192000"/>
              <a:gd name="connsiteY96" fmla="*/ 1851480 h 2237474"/>
              <a:gd name="connsiteX97" fmla="*/ 4232517 w 12192000"/>
              <a:gd name="connsiteY97" fmla="*/ 1852567 h 2237474"/>
              <a:gd name="connsiteX98" fmla="*/ 4191732 w 12192000"/>
              <a:gd name="connsiteY98" fmla="*/ 1857328 h 2237474"/>
              <a:gd name="connsiteX99" fmla="*/ 4065532 w 12192000"/>
              <a:gd name="connsiteY99" fmla="*/ 1855477 h 2237474"/>
              <a:gd name="connsiteX100" fmla="*/ 4028460 w 12192000"/>
              <a:gd name="connsiteY100" fmla="*/ 1855137 h 2237474"/>
              <a:gd name="connsiteX101" fmla="*/ 4002267 w 12192000"/>
              <a:gd name="connsiteY101" fmla="*/ 1852352 h 2237474"/>
              <a:gd name="connsiteX102" fmla="*/ 3931396 w 12192000"/>
              <a:gd name="connsiteY102" fmla="*/ 1858915 h 2237474"/>
              <a:gd name="connsiteX103" fmla="*/ 3812162 w 12192000"/>
              <a:gd name="connsiteY103" fmla="*/ 1875501 h 2237474"/>
              <a:gd name="connsiteX104" fmla="*/ 3758105 w 12192000"/>
              <a:gd name="connsiteY104" fmla="*/ 1871856 h 2237474"/>
              <a:gd name="connsiteX105" fmla="*/ 3715896 w 12192000"/>
              <a:gd name="connsiteY105" fmla="*/ 1881552 h 2237474"/>
              <a:gd name="connsiteX106" fmla="*/ 3567259 w 12192000"/>
              <a:gd name="connsiteY106" fmla="*/ 1893482 h 2237474"/>
              <a:gd name="connsiteX107" fmla="*/ 3405770 w 12192000"/>
              <a:gd name="connsiteY107" fmla="*/ 1904591 h 2237474"/>
              <a:gd name="connsiteX108" fmla="*/ 3280097 w 12192000"/>
              <a:gd name="connsiteY108" fmla="*/ 1919610 h 2237474"/>
              <a:gd name="connsiteX109" fmla="*/ 3123424 w 12192000"/>
              <a:gd name="connsiteY109" fmla="*/ 1952930 h 2237474"/>
              <a:gd name="connsiteX110" fmla="*/ 3009910 w 12192000"/>
              <a:gd name="connsiteY110" fmla="*/ 1957866 h 2237474"/>
              <a:gd name="connsiteX111" fmla="*/ 2995934 w 12192000"/>
              <a:gd name="connsiteY111" fmla="*/ 1967085 h 2237474"/>
              <a:gd name="connsiteX112" fmla="*/ 2980071 w 12192000"/>
              <a:gd name="connsiteY112" fmla="*/ 1972988 h 2237474"/>
              <a:gd name="connsiteX113" fmla="*/ 2942858 w 12192000"/>
              <a:gd name="connsiteY113" fmla="*/ 1981367 h 2237474"/>
              <a:gd name="connsiteX114" fmla="*/ 2875436 w 12192000"/>
              <a:gd name="connsiteY114" fmla="*/ 1996977 h 2237474"/>
              <a:gd name="connsiteX115" fmla="*/ 2874892 w 12192000"/>
              <a:gd name="connsiteY115" fmla="*/ 1996085 h 2237474"/>
              <a:gd name="connsiteX116" fmla="*/ 2864145 w 12192000"/>
              <a:gd name="connsiteY116" fmla="*/ 1994061 h 2237474"/>
              <a:gd name="connsiteX117" fmla="*/ 2843662 w 12192000"/>
              <a:gd name="connsiteY117" fmla="*/ 1992498 h 2237474"/>
              <a:gd name="connsiteX118" fmla="*/ 2796128 w 12192000"/>
              <a:gd name="connsiteY118" fmla="*/ 1976403 h 2237474"/>
              <a:gd name="connsiteX119" fmla="*/ 2756784 w 12192000"/>
              <a:gd name="connsiteY119" fmla="*/ 1985116 h 2237474"/>
              <a:gd name="connsiteX120" fmla="*/ 2748833 w 12192000"/>
              <a:gd name="connsiteY120" fmla="*/ 1986323 h 2237474"/>
              <a:gd name="connsiteX121" fmla="*/ 2748661 w 12192000"/>
              <a:gd name="connsiteY121" fmla="*/ 1986122 h 2237474"/>
              <a:gd name="connsiteX122" fmla="*/ 2740251 w 12192000"/>
              <a:gd name="connsiteY122" fmla="*/ 1986946 h 2237474"/>
              <a:gd name="connsiteX123" fmla="*/ 2718916 w 12192000"/>
              <a:gd name="connsiteY123" fmla="*/ 1990867 h 2237474"/>
              <a:gd name="connsiteX124" fmla="*/ 2713522 w 12192000"/>
              <a:gd name="connsiteY124" fmla="*/ 1990173 h 2237474"/>
              <a:gd name="connsiteX125" fmla="*/ 2680597 w 12192000"/>
              <a:gd name="connsiteY125" fmla="*/ 1984996 h 2237474"/>
              <a:gd name="connsiteX126" fmla="*/ 2578178 w 12192000"/>
              <a:gd name="connsiteY126" fmla="*/ 1990531 h 2237474"/>
              <a:gd name="connsiteX127" fmla="*/ 2476147 w 12192000"/>
              <a:gd name="connsiteY127" fmla="*/ 1998305 h 2237474"/>
              <a:gd name="connsiteX128" fmla="*/ 2373568 w 12192000"/>
              <a:gd name="connsiteY128" fmla="*/ 2003219 h 2237474"/>
              <a:gd name="connsiteX129" fmla="*/ 2321399 w 12192000"/>
              <a:gd name="connsiteY129" fmla="*/ 1989467 h 2237474"/>
              <a:gd name="connsiteX130" fmla="*/ 2315525 w 12192000"/>
              <a:gd name="connsiteY130" fmla="*/ 1989708 h 2237474"/>
              <a:gd name="connsiteX131" fmla="*/ 2300792 w 12192000"/>
              <a:gd name="connsiteY131" fmla="*/ 1994290 h 2237474"/>
              <a:gd name="connsiteX132" fmla="*/ 2295469 w 12192000"/>
              <a:gd name="connsiteY132" fmla="*/ 1996659 h 2237474"/>
              <a:gd name="connsiteX133" fmla="*/ 2287219 w 12192000"/>
              <a:gd name="connsiteY133" fmla="*/ 1998750 h 2237474"/>
              <a:gd name="connsiteX134" fmla="*/ 2286948 w 12192000"/>
              <a:gd name="connsiteY134" fmla="*/ 1998596 h 2237474"/>
              <a:gd name="connsiteX135" fmla="*/ 2243069 w 12192000"/>
              <a:gd name="connsiteY135" fmla="*/ 2015111 h 2237474"/>
              <a:gd name="connsiteX136" fmla="*/ 2186609 w 12192000"/>
              <a:gd name="connsiteY136" fmla="*/ 2008263 h 2237474"/>
              <a:gd name="connsiteX137" fmla="*/ 2164831 w 12192000"/>
              <a:gd name="connsiteY137" fmla="*/ 2010143 h 2237474"/>
              <a:gd name="connsiteX138" fmla="*/ 2152836 w 12192000"/>
              <a:gd name="connsiteY138" fmla="*/ 2010048 h 2237474"/>
              <a:gd name="connsiteX139" fmla="*/ 2117102 w 12192000"/>
              <a:gd name="connsiteY139" fmla="*/ 2023004 h 2237474"/>
              <a:gd name="connsiteX140" fmla="*/ 2111935 w 12192000"/>
              <a:gd name="connsiteY140" fmla="*/ 2023163 h 2237474"/>
              <a:gd name="connsiteX141" fmla="*/ 2089991 w 12192000"/>
              <a:gd name="connsiteY141" fmla="*/ 2034193 h 2237474"/>
              <a:gd name="connsiteX142" fmla="*/ 2058061 w 12192000"/>
              <a:gd name="connsiteY142" fmla="*/ 2047942 h 2237474"/>
              <a:gd name="connsiteX143" fmla="*/ 2055737 w 12192000"/>
              <a:gd name="connsiteY143" fmla="*/ 2047704 h 2237474"/>
              <a:gd name="connsiteX144" fmla="*/ 2042244 w 12192000"/>
              <a:gd name="connsiteY144" fmla="*/ 2055560 h 2237474"/>
              <a:gd name="connsiteX145" fmla="*/ 1976224 w 12192000"/>
              <a:gd name="connsiteY145" fmla="*/ 2074257 h 2237474"/>
              <a:gd name="connsiteX146" fmla="*/ 1877728 w 12192000"/>
              <a:gd name="connsiteY146" fmla="*/ 2101004 h 2237474"/>
              <a:gd name="connsiteX147" fmla="*/ 1759056 w 12192000"/>
              <a:gd name="connsiteY147" fmla="*/ 2125608 h 2237474"/>
              <a:gd name="connsiteX148" fmla="*/ 1637948 w 12192000"/>
              <a:gd name="connsiteY148" fmla="*/ 2172597 h 2237474"/>
              <a:gd name="connsiteX149" fmla="*/ 1434549 w 12192000"/>
              <a:gd name="connsiteY149" fmla="*/ 2234522 h 2237474"/>
              <a:gd name="connsiteX150" fmla="*/ 1398481 w 12192000"/>
              <a:gd name="connsiteY150" fmla="*/ 2237074 h 2237474"/>
              <a:gd name="connsiteX151" fmla="*/ 1398407 w 12192000"/>
              <a:gd name="connsiteY151" fmla="*/ 2237095 h 2237474"/>
              <a:gd name="connsiteX152" fmla="*/ 1370962 w 12192000"/>
              <a:gd name="connsiteY152" fmla="*/ 2237474 h 2237474"/>
              <a:gd name="connsiteX153" fmla="*/ 1356367 w 12192000"/>
              <a:gd name="connsiteY153" fmla="*/ 2235089 h 2237474"/>
              <a:gd name="connsiteX154" fmla="*/ 1324828 w 12192000"/>
              <a:gd name="connsiteY154" fmla="*/ 2231968 h 2237474"/>
              <a:gd name="connsiteX155" fmla="*/ 1297744 w 12192000"/>
              <a:gd name="connsiteY155" fmla="*/ 2235849 h 2237474"/>
              <a:gd name="connsiteX156" fmla="*/ 1286236 w 12192000"/>
              <a:gd name="connsiteY156" fmla="*/ 2233135 h 2237474"/>
              <a:gd name="connsiteX157" fmla="*/ 1283504 w 12192000"/>
              <a:gd name="connsiteY157" fmla="*/ 2233797 h 2237474"/>
              <a:gd name="connsiteX158" fmla="*/ 1279765 w 12192000"/>
              <a:gd name="connsiteY158" fmla="*/ 2229639 h 2237474"/>
              <a:gd name="connsiteX159" fmla="*/ 1195347 w 12192000"/>
              <a:gd name="connsiteY159" fmla="*/ 2212354 h 2237474"/>
              <a:gd name="connsiteX160" fmla="*/ 970251 w 12192000"/>
              <a:gd name="connsiteY160" fmla="*/ 2221029 h 2237474"/>
              <a:gd name="connsiteX161" fmla="*/ 812914 w 12192000"/>
              <a:gd name="connsiteY161" fmla="*/ 2202752 h 2237474"/>
              <a:gd name="connsiteX162" fmla="*/ 800195 w 12192000"/>
              <a:gd name="connsiteY162" fmla="*/ 2209407 h 2237474"/>
              <a:gd name="connsiteX163" fmla="*/ 784978 w 12192000"/>
              <a:gd name="connsiteY163" fmla="*/ 2212360 h 2237474"/>
              <a:gd name="connsiteX164" fmla="*/ 681987 w 12192000"/>
              <a:gd name="connsiteY164" fmla="*/ 2216757 h 2237474"/>
              <a:gd name="connsiteX165" fmla="*/ 669923 w 12192000"/>
              <a:gd name="connsiteY165" fmla="*/ 2211682 h 2237474"/>
              <a:gd name="connsiteX166" fmla="*/ 648680 w 12192000"/>
              <a:gd name="connsiteY166" fmla="*/ 2206229 h 2237474"/>
              <a:gd name="connsiteX167" fmla="*/ 597225 w 12192000"/>
              <a:gd name="connsiteY167" fmla="*/ 2180999 h 2237474"/>
              <a:gd name="connsiteX168" fmla="*/ 558449 w 12192000"/>
              <a:gd name="connsiteY168" fmla="*/ 2182346 h 2237474"/>
              <a:gd name="connsiteX169" fmla="*/ 550517 w 12192000"/>
              <a:gd name="connsiteY169" fmla="*/ 2182060 h 2237474"/>
              <a:gd name="connsiteX170" fmla="*/ 550309 w 12192000"/>
              <a:gd name="connsiteY170" fmla="*/ 2181825 h 2237474"/>
              <a:gd name="connsiteX171" fmla="*/ 541836 w 12192000"/>
              <a:gd name="connsiteY171" fmla="*/ 2181063 h 2237474"/>
              <a:gd name="connsiteX172" fmla="*/ 536057 w 12192000"/>
              <a:gd name="connsiteY172" fmla="*/ 2181537 h 2237474"/>
              <a:gd name="connsiteX173" fmla="*/ 520671 w 12192000"/>
              <a:gd name="connsiteY173" fmla="*/ 2180980 h 2237474"/>
              <a:gd name="connsiteX174" fmla="*/ 515024 w 12192000"/>
              <a:gd name="connsiteY174" fmla="*/ 2179258 h 2237474"/>
              <a:gd name="connsiteX175" fmla="*/ 512278 w 12192000"/>
              <a:gd name="connsiteY175" fmla="*/ 2176369 h 2237474"/>
              <a:gd name="connsiteX176" fmla="*/ 480419 w 12192000"/>
              <a:gd name="connsiteY176" fmla="*/ 2167807 h 2237474"/>
              <a:gd name="connsiteX177" fmla="*/ 413835 w 12192000"/>
              <a:gd name="connsiteY177" fmla="*/ 2156783 h 2237474"/>
              <a:gd name="connsiteX178" fmla="*/ 376513 w 12192000"/>
              <a:gd name="connsiteY178" fmla="*/ 2154014 h 2237474"/>
              <a:gd name="connsiteX179" fmla="*/ 273386 w 12192000"/>
              <a:gd name="connsiteY179" fmla="*/ 2142551 h 2237474"/>
              <a:gd name="connsiteX180" fmla="*/ 169207 w 12192000"/>
              <a:gd name="connsiteY180" fmla="*/ 2128100 h 2237474"/>
              <a:gd name="connsiteX181" fmla="*/ 93149 w 12192000"/>
              <a:gd name="connsiteY181" fmla="*/ 2105324 h 2237474"/>
              <a:gd name="connsiteX182" fmla="*/ 88109 w 12192000"/>
              <a:gd name="connsiteY182" fmla="*/ 2106704 h 2237474"/>
              <a:gd name="connsiteX183" fmla="*/ 80022 w 12192000"/>
              <a:gd name="connsiteY183" fmla="*/ 2107254 h 2237474"/>
              <a:gd name="connsiteX184" fmla="*/ 79717 w 12192000"/>
              <a:gd name="connsiteY184" fmla="*/ 2107046 h 2237474"/>
              <a:gd name="connsiteX185" fmla="*/ 72352 w 12192000"/>
              <a:gd name="connsiteY185" fmla="*/ 2107991 h 2237474"/>
              <a:gd name="connsiteX186" fmla="*/ 37645 w 12192000"/>
              <a:gd name="connsiteY186" fmla="*/ 2115401 h 2237474"/>
              <a:gd name="connsiteX187" fmla="*/ 4572 w 12192000"/>
              <a:gd name="connsiteY187" fmla="*/ 2111091 h 2237474"/>
              <a:gd name="connsiteX188" fmla="*/ 0 w 12192000"/>
              <a:gd name="connsiteY188" fmla="*/ 2110468 h 2237474"/>
              <a:gd name="connsiteX189" fmla="*/ 0 w 12192000"/>
              <a:gd name="connsiteY18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60755 w 12192000"/>
              <a:gd name="connsiteY40" fmla="*/ 1203427 h 2237474"/>
              <a:gd name="connsiteX41" fmla="*/ 8419755 w 12192000"/>
              <a:gd name="connsiteY41" fmla="*/ 1216260 h 2237474"/>
              <a:gd name="connsiteX42" fmla="*/ 8411626 w 12192000"/>
              <a:gd name="connsiteY42" fmla="*/ 1214397 h 2237474"/>
              <a:gd name="connsiteX43" fmla="*/ 8363469 w 12192000"/>
              <a:gd name="connsiteY43" fmla="*/ 1246658 h 2237474"/>
              <a:gd name="connsiteX44" fmla="*/ 8275497 w 12192000"/>
              <a:gd name="connsiteY44" fmla="*/ 1264396 h 2237474"/>
              <a:gd name="connsiteX45" fmla="*/ 8206287 w 12192000"/>
              <a:gd name="connsiteY45" fmla="*/ 1273060 h 2237474"/>
              <a:gd name="connsiteX46" fmla="*/ 8139997 w 12192000"/>
              <a:gd name="connsiteY46" fmla="*/ 1282713 h 2237474"/>
              <a:gd name="connsiteX47" fmla="*/ 8074238 w 12192000"/>
              <a:gd name="connsiteY47" fmla="*/ 1301895 h 2237474"/>
              <a:gd name="connsiteX48" fmla="*/ 7942099 w 12192000"/>
              <a:gd name="connsiteY48" fmla="*/ 1336332 h 2237474"/>
              <a:gd name="connsiteX49" fmla="*/ 7902328 w 12192000"/>
              <a:gd name="connsiteY49" fmla="*/ 1345865 h 2237474"/>
              <a:gd name="connsiteX50" fmla="*/ 7840612 w 12192000"/>
              <a:gd name="connsiteY50" fmla="*/ 1369373 h 2237474"/>
              <a:gd name="connsiteX51" fmla="*/ 7786819 w 12192000"/>
              <a:gd name="connsiteY51" fmla="*/ 1378970 h 2237474"/>
              <a:gd name="connsiteX52" fmla="*/ 7548172 w 12192000"/>
              <a:gd name="connsiteY52" fmla="*/ 1417460 h 2237474"/>
              <a:gd name="connsiteX53" fmla="*/ 7483437 w 12192000"/>
              <a:gd name="connsiteY53" fmla="*/ 1478152 h 2237474"/>
              <a:gd name="connsiteX54" fmla="*/ 7377870 w 12192000"/>
              <a:gd name="connsiteY54" fmla="*/ 1523319 h 2237474"/>
              <a:gd name="connsiteX55" fmla="*/ 7230737 w 12192000"/>
              <a:gd name="connsiteY55" fmla="*/ 1562633 h 2237474"/>
              <a:gd name="connsiteX56" fmla="*/ 7224458 w 12192000"/>
              <a:gd name="connsiteY56" fmla="*/ 1573008 h 2237474"/>
              <a:gd name="connsiteX57" fmla="*/ 7183121 w 12192000"/>
              <a:gd name="connsiteY57" fmla="*/ 1595162 h 2237474"/>
              <a:gd name="connsiteX58" fmla="*/ 7164601 w 12192000"/>
              <a:gd name="connsiteY58" fmla="*/ 1606490 h 2237474"/>
              <a:gd name="connsiteX59" fmla="*/ 7031309 w 12192000"/>
              <a:gd name="connsiteY59" fmla="*/ 1619451 h 2237474"/>
              <a:gd name="connsiteX60" fmla="*/ 6900177 w 12192000"/>
              <a:gd name="connsiteY60" fmla="*/ 1636016 h 2237474"/>
              <a:gd name="connsiteX61" fmla="*/ 6795372 w 12192000"/>
              <a:gd name="connsiteY61" fmla="*/ 1644845 h 2237474"/>
              <a:gd name="connsiteX62" fmla="*/ 6692251 w 12192000"/>
              <a:gd name="connsiteY62" fmla="*/ 1656357 h 2237474"/>
              <a:gd name="connsiteX63" fmla="*/ 6655235 w 12192000"/>
              <a:gd name="connsiteY63" fmla="*/ 1661869 h 2237474"/>
              <a:gd name="connsiteX64" fmla="*/ 6554894 w 12192000"/>
              <a:gd name="connsiteY64" fmla="*/ 1664428 h 2237474"/>
              <a:gd name="connsiteX65" fmla="*/ 6516595 w 12192000"/>
              <a:gd name="connsiteY65" fmla="*/ 1667475 h 2237474"/>
              <a:gd name="connsiteX66" fmla="*/ 6508541 w 12192000"/>
              <a:gd name="connsiteY66" fmla="*/ 1668757 h 2237474"/>
              <a:gd name="connsiteX67" fmla="*/ 6471012 w 12192000"/>
              <a:gd name="connsiteY67" fmla="*/ 1678604 h 2237474"/>
              <a:gd name="connsiteX68" fmla="*/ 6364035 w 12192000"/>
              <a:gd name="connsiteY68" fmla="*/ 1667683 h 2237474"/>
              <a:gd name="connsiteX69" fmla="*/ 6280959 w 12192000"/>
              <a:gd name="connsiteY69" fmla="*/ 1689329 h 2237474"/>
              <a:gd name="connsiteX70" fmla="*/ 6243319 w 12192000"/>
              <a:gd name="connsiteY70" fmla="*/ 1695560 h 2237474"/>
              <a:gd name="connsiteX71" fmla="*/ 6098321 w 12192000"/>
              <a:gd name="connsiteY71" fmla="*/ 1721646 h 2237474"/>
              <a:gd name="connsiteX72" fmla="*/ 5880652 w 12192000"/>
              <a:gd name="connsiteY72" fmla="*/ 1779643 h 2237474"/>
              <a:gd name="connsiteX73" fmla="*/ 5785959 w 12192000"/>
              <a:gd name="connsiteY73" fmla="*/ 1775307 h 2237474"/>
              <a:gd name="connsiteX74" fmla="*/ 5643534 w 12192000"/>
              <a:gd name="connsiteY74" fmla="*/ 1802919 h 2237474"/>
              <a:gd name="connsiteX75" fmla="*/ 5518799 w 12192000"/>
              <a:gd name="connsiteY75" fmla="*/ 1818312 h 2237474"/>
              <a:gd name="connsiteX76" fmla="*/ 5505014 w 12192000"/>
              <a:gd name="connsiteY76" fmla="*/ 1819259 h 2237474"/>
              <a:gd name="connsiteX77" fmla="*/ 5453307 w 12192000"/>
              <a:gd name="connsiteY77" fmla="*/ 1815450 h 2237474"/>
              <a:gd name="connsiteX78" fmla="*/ 5221533 w 12192000"/>
              <a:gd name="connsiteY78" fmla="*/ 1846950 h 2237474"/>
              <a:gd name="connsiteX79" fmla="*/ 5149802 w 12192000"/>
              <a:gd name="connsiteY79" fmla="*/ 1844846 h 2237474"/>
              <a:gd name="connsiteX80" fmla="*/ 5114927 w 12192000"/>
              <a:gd name="connsiteY80" fmla="*/ 1847827 h 2237474"/>
              <a:gd name="connsiteX81" fmla="*/ 5108970 w 12192000"/>
              <a:gd name="connsiteY81" fmla="*/ 1847935 h 2237474"/>
              <a:gd name="connsiteX82" fmla="*/ 5067961 w 12192000"/>
              <a:gd name="connsiteY82" fmla="*/ 1845917 h 2237474"/>
              <a:gd name="connsiteX83" fmla="*/ 5007075 w 12192000"/>
              <a:gd name="connsiteY83" fmla="*/ 1838626 h 2237474"/>
              <a:gd name="connsiteX84" fmla="*/ 4944087 w 12192000"/>
              <a:gd name="connsiteY84" fmla="*/ 1823332 h 2237474"/>
              <a:gd name="connsiteX85" fmla="*/ 4907662 w 12192000"/>
              <a:gd name="connsiteY85" fmla="*/ 1816900 h 2237474"/>
              <a:gd name="connsiteX86" fmla="*/ 4882386 w 12192000"/>
              <a:gd name="connsiteY86" fmla="*/ 1809844 h 2237474"/>
              <a:gd name="connsiteX87" fmla="*/ 4811440 w 12192000"/>
              <a:gd name="connsiteY87" fmla="*/ 1804655 h 2237474"/>
              <a:gd name="connsiteX88" fmla="*/ 4691075 w 12192000"/>
              <a:gd name="connsiteY88" fmla="*/ 1801389 h 2237474"/>
              <a:gd name="connsiteX89" fmla="*/ 4640313 w 12192000"/>
              <a:gd name="connsiteY89" fmla="*/ 1784307 h 2237474"/>
              <a:gd name="connsiteX90" fmla="*/ 4536503 w 12192000"/>
              <a:gd name="connsiteY90" fmla="*/ 1785334 h 2237474"/>
              <a:gd name="connsiteX91" fmla="*/ 4513724 w 12192000"/>
              <a:gd name="connsiteY91" fmla="*/ 1791996 h 2237474"/>
              <a:gd name="connsiteX92" fmla="*/ 4459810 w 12192000"/>
              <a:gd name="connsiteY92" fmla="*/ 1797886 h 2237474"/>
              <a:gd name="connsiteX93" fmla="*/ 4379064 w 12192000"/>
              <a:gd name="connsiteY93" fmla="*/ 1817177 h 2237474"/>
              <a:gd name="connsiteX94" fmla="*/ 4290981 w 12192000"/>
              <a:gd name="connsiteY94" fmla="*/ 1839677 h 2237474"/>
              <a:gd name="connsiteX95" fmla="*/ 4238372 w 12192000"/>
              <a:gd name="connsiteY95" fmla="*/ 1851480 h 2237474"/>
              <a:gd name="connsiteX96" fmla="*/ 4232517 w 12192000"/>
              <a:gd name="connsiteY96" fmla="*/ 1852567 h 2237474"/>
              <a:gd name="connsiteX97" fmla="*/ 4191732 w 12192000"/>
              <a:gd name="connsiteY97" fmla="*/ 1857328 h 2237474"/>
              <a:gd name="connsiteX98" fmla="*/ 4065532 w 12192000"/>
              <a:gd name="connsiteY98" fmla="*/ 1855477 h 2237474"/>
              <a:gd name="connsiteX99" fmla="*/ 4028460 w 12192000"/>
              <a:gd name="connsiteY99" fmla="*/ 1855137 h 2237474"/>
              <a:gd name="connsiteX100" fmla="*/ 4002267 w 12192000"/>
              <a:gd name="connsiteY100" fmla="*/ 1852352 h 2237474"/>
              <a:gd name="connsiteX101" fmla="*/ 3931396 w 12192000"/>
              <a:gd name="connsiteY101" fmla="*/ 1858915 h 2237474"/>
              <a:gd name="connsiteX102" fmla="*/ 3812162 w 12192000"/>
              <a:gd name="connsiteY102" fmla="*/ 1875501 h 2237474"/>
              <a:gd name="connsiteX103" fmla="*/ 3758105 w 12192000"/>
              <a:gd name="connsiteY103" fmla="*/ 1871856 h 2237474"/>
              <a:gd name="connsiteX104" fmla="*/ 3715896 w 12192000"/>
              <a:gd name="connsiteY104" fmla="*/ 1881552 h 2237474"/>
              <a:gd name="connsiteX105" fmla="*/ 3567259 w 12192000"/>
              <a:gd name="connsiteY105" fmla="*/ 1893482 h 2237474"/>
              <a:gd name="connsiteX106" fmla="*/ 3405770 w 12192000"/>
              <a:gd name="connsiteY106" fmla="*/ 1904591 h 2237474"/>
              <a:gd name="connsiteX107" fmla="*/ 3280097 w 12192000"/>
              <a:gd name="connsiteY107" fmla="*/ 1919610 h 2237474"/>
              <a:gd name="connsiteX108" fmla="*/ 3123424 w 12192000"/>
              <a:gd name="connsiteY108" fmla="*/ 1952930 h 2237474"/>
              <a:gd name="connsiteX109" fmla="*/ 3009910 w 12192000"/>
              <a:gd name="connsiteY109" fmla="*/ 1957866 h 2237474"/>
              <a:gd name="connsiteX110" fmla="*/ 2995934 w 12192000"/>
              <a:gd name="connsiteY110" fmla="*/ 1967085 h 2237474"/>
              <a:gd name="connsiteX111" fmla="*/ 2980071 w 12192000"/>
              <a:gd name="connsiteY111" fmla="*/ 1972988 h 2237474"/>
              <a:gd name="connsiteX112" fmla="*/ 2942858 w 12192000"/>
              <a:gd name="connsiteY112" fmla="*/ 1981367 h 2237474"/>
              <a:gd name="connsiteX113" fmla="*/ 2875436 w 12192000"/>
              <a:gd name="connsiteY113" fmla="*/ 1996977 h 2237474"/>
              <a:gd name="connsiteX114" fmla="*/ 2874892 w 12192000"/>
              <a:gd name="connsiteY114" fmla="*/ 1996085 h 2237474"/>
              <a:gd name="connsiteX115" fmla="*/ 2864145 w 12192000"/>
              <a:gd name="connsiteY115" fmla="*/ 1994061 h 2237474"/>
              <a:gd name="connsiteX116" fmla="*/ 2843662 w 12192000"/>
              <a:gd name="connsiteY116" fmla="*/ 1992498 h 2237474"/>
              <a:gd name="connsiteX117" fmla="*/ 2796128 w 12192000"/>
              <a:gd name="connsiteY117" fmla="*/ 1976403 h 2237474"/>
              <a:gd name="connsiteX118" fmla="*/ 2756784 w 12192000"/>
              <a:gd name="connsiteY118" fmla="*/ 1985116 h 2237474"/>
              <a:gd name="connsiteX119" fmla="*/ 2748833 w 12192000"/>
              <a:gd name="connsiteY119" fmla="*/ 1986323 h 2237474"/>
              <a:gd name="connsiteX120" fmla="*/ 2748661 w 12192000"/>
              <a:gd name="connsiteY120" fmla="*/ 1986122 h 2237474"/>
              <a:gd name="connsiteX121" fmla="*/ 2740251 w 12192000"/>
              <a:gd name="connsiteY121" fmla="*/ 1986946 h 2237474"/>
              <a:gd name="connsiteX122" fmla="*/ 2718916 w 12192000"/>
              <a:gd name="connsiteY122" fmla="*/ 1990867 h 2237474"/>
              <a:gd name="connsiteX123" fmla="*/ 2713522 w 12192000"/>
              <a:gd name="connsiteY123" fmla="*/ 1990173 h 2237474"/>
              <a:gd name="connsiteX124" fmla="*/ 2680597 w 12192000"/>
              <a:gd name="connsiteY124" fmla="*/ 1984996 h 2237474"/>
              <a:gd name="connsiteX125" fmla="*/ 2578178 w 12192000"/>
              <a:gd name="connsiteY125" fmla="*/ 1990531 h 2237474"/>
              <a:gd name="connsiteX126" fmla="*/ 2476147 w 12192000"/>
              <a:gd name="connsiteY126" fmla="*/ 1998305 h 2237474"/>
              <a:gd name="connsiteX127" fmla="*/ 2373568 w 12192000"/>
              <a:gd name="connsiteY127" fmla="*/ 2003219 h 2237474"/>
              <a:gd name="connsiteX128" fmla="*/ 2321399 w 12192000"/>
              <a:gd name="connsiteY128" fmla="*/ 1989467 h 2237474"/>
              <a:gd name="connsiteX129" fmla="*/ 2315525 w 12192000"/>
              <a:gd name="connsiteY129" fmla="*/ 1989708 h 2237474"/>
              <a:gd name="connsiteX130" fmla="*/ 2300792 w 12192000"/>
              <a:gd name="connsiteY130" fmla="*/ 1994290 h 2237474"/>
              <a:gd name="connsiteX131" fmla="*/ 2295469 w 12192000"/>
              <a:gd name="connsiteY131" fmla="*/ 1996659 h 2237474"/>
              <a:gd name="connsiteX132" fmla="*/ 2287219 w 12192000"/>
              <a:gd name="connsiteY132" fmla="*/ 1998750 h 2237474"/>
              <a:gd name="connsiteX133" fmla="*/ 2286948 w 12192000"/>
              <a:gd name="connsiteY133" fmla="*/ 1998596 h 2237474"/>
              <a:gd name="connsiteX134" fmla="*/ 2243069 w 12192000"/>
              <a:gd name="connsiteY134" fmla="*/ 2015111 h 2237474"/>
              <a:gd name="connsiteX135" fmla="*/ 2186609 w 12192000"/>
              <a:gd name="connsiteY135" fmla="*/ 2008263 h 2237474"/>
              <a:gd name="connsiteX136" fmla="*/ 2164831 w 12192000"/>
              <a:gd name="connsiteY136" fmla="*/ 2010143 h 2237474"/>
              <a:gd name="connsiteX137" fmla="*/ 2152836 w 12192000"/>
              <a:gd name="connsiteY137" fmla="*/ 2010048 h 2237474"/>
              <a:gd name="connsiteX138" fmla="*/ 2117102 w 12192000"/>
              <a:gd name="connsiteY138" fmla="*/ 2023004 h 2237474"/>
              <a:gd name="connsiteX139" fmla="*/ 2111935 w 12192000"/>
              <a:gd name="connsiteY139" fmla="*/ 2023163 h 2237474"/>
              <a:gd name="connsiteX140" fmla="*/ 2089991 w 12192000"/>
              <a:gd name="connsiteY140" fmla="*/ 2034193 h 2237474"/>
              <a:gd name="connsiteX141" fmla="*/ 2058061 w 12192000"/>
              <a:gd name="connsiteY141" fmla="*/ 2047942 h 2237474"/>
              <a:gd name="connsiteX142" fmla="*/ 2055737 w 12192000"/>
              <a:gd name="connsiteY142" fmla="*/ 2047704 h 2237474"/>
              <a:gd name="connsiteX143" fmla="*/ 2042244 w 12192000"/>
              <a:gd name="connsiteY143" fmla="*/ 2055560 h 2237474"/>
              <a:gd name="connsiteX144" fmla="*/ 1976224 w 12192000"/>
              <a:gd name="connsiteY144" fmla="*/ 2074257 h 2237474"/>
              <a:gd name="connsiteX145" fmla="*/ 1877728 w 12192000"/>
              <a:gd name="connsiteY145" fmla="*/ 2101004 h 2237474"/>
              <a:gd name="connsiteX146" fmla="*/ 1759056 w 12192000"/>
              <a:gd name="connsiteY146" fmla="*/ 2125608 h 2237474"/>
              <a:gd name="connsiteX147" fmla="*/ 1637948 w 12192000"/>
              <a:gd name="connsiteY147" fmla="*/ 2172597 h 2237474"/>
              <a:gd name="connsiteX148" fmla="*/ 1434549 w 12192000"/>
              <a:gd name="connsiteY148" fmla="*/ 2234522 h 2237474"/>
              <a:gd name="connsiteX149" fmla="*/ 1398481 w 12192000"/>
              <a:gd name="connsiteY149" fmla="*/ 2237074 h 2237474"/>
              <a:gd name="connsiteX150" fmla="*/ 1398407 w 12192000"/>
              <a:gd name="connsiteY150" fmla="*/ 2237095 h 2237474"/>
              <a:gd name="connsiteX151" fmla="*/ 1370962 w 12192000"/>
              <a:gd name="connsiteY151" fmla="*/ 2237474 h 2237474"/>
              <a:gd name="connsiteX152" fmla="*/ 1356367 w 12192000"/>
              <a:gd name="connsiteY152" fmla="*/ 2235089 h 2237474"/>
              <a:gd name="connsiteX153" fmla="*/ 1324828 w 12192000"/>
              <a:gd name="connsiteY153" fmla="*/ 2231968 h 2237474"/>
              <a:gd name="connsiteX154" fmla="*/ 1297744 w 12192000"/>
              <a:gd name="connsiteY154" fmla="*/ 2235849 h 2237474"/>
              <a:gd name="connsiteX155" fmla="*/ 1286236 w 12192000"/>
              <a:gd name="connsiteY155" fmla="*/ 2233135 h 2237474"/>
              <a:gd name="connsiteX156" fmla="*/ 1283504 w 12192000"/>
              <a:gd name="connsiteY156" fmla="*/ 2233797 h 2237474"/>
              <a:gd name="connsiteX157" fmla="*/ 1279765 w 12192000"/>
              <a:gd name="connsiteY157" fmla="*/ 2229639 h 2237474"/>
              <a:gd name="connsiteX158" fmla="*/ 1195347 w 12192000"/>
              <a:gd name="connsiteY158" fmla="*/ 2212354 h 2237474"/>
              <a:gd name="connsiteX159" fmla="*/ 970251 w 12192000"/>
              <a:gd name="connsiteY159" fmla="*/ 2221029 h 2237474"/>
              <a:gd name="connsiteX160" fmla="*/ 812914 w 12192000"/>
              <a:gd name="connsiteY160" fmla="*/ 2202752 h 2237474"/>
              <a:gd name="connsiteX161" fmla="*/ 800195 w 12192000"/>
              <a:gd name="connsiteY161" fmla="*/ 2209407 h 2237474"/>
              <a:gd name="connsiteX162" fmla="*/ 784978 w 12192000"/>
              <a:gd name="connsiteY162" fmla="*/ 2212360 h 2237474"/>
              <a:gd name="connsiteX163" fmla="*/ 681987 w 12192000"/>
              <a:gd name="connsiteY163" fmla="*/ 2216757 h 2237474"/>
              <a:gd name="connsiteX164" fmla="*/ 669923 w 12192000"/>
              <a:gd name="connsiteY164" fmla="*/ 2211682 h 2237474"/>
              <a:gd name="connsiteX165" fmla="*/ 648680 w 12192000"/>
              <a:gd name="connsiteY165" fmla="*/ 2206229 h 2237474"/>
              <a:gd name="connsiteX166" fmla="*/ 597225 w 12192000"/>
              <a:gd name="connsiteY166" fmla="*/ 2180999 h 2237474"/>
              <a:gd name="connsiteX167" fmla="*/ 558449 w 12192000"/>
              <a:gd name="connsiteY167" fmla="*/ 2182346 h 2237474"/>
              <a:gd name="connsiteX168" fmla="*/ 550517 w 12192000"/>
              <a:gd name="connsiteY168" fmla="*/ 2182060 h 2237474"/>
              <a:gd name="connsiteX169" fmla="*/ 550309 w 12192000"/>
              <a:gd name="connsiteY169" fmla="*/ 2181825 h 2237474"/>
              <a:gd name="connsiteX170" fmla="*/ 541836 w 12192000"/>
              <a:gd name="connsiteY170" fmla="*/ 2181063 h 2237474"/>
              <a:gd name="connsiteX171" fmla="*/ 536057 w 12192000"/>
              <a:gd name="connsiteY171" fmla="*/ 2181537 h 2237474"/>
              <a:gd name="connsiteX172" fmla="*/ 520671 w 12192000"/>
              <a:gd name="connsiteY172" fmla="*/ 2180980 h 2237474"/>
              <a:gd name="connsiteX173" fmla="*/ 515024 w 12192000"/>
              <a:gd name="connsiteY173" fmla="*/ 2179258 h 2237474"/>
              <a:gd name="connsiteX174" fmla="*/ 512278 w 12192000"/>
              <a:gd name="connsiteY174" fmla="*/ 2176369 h 2237474"/>
              <a:gd name="connsiteX175" fmla="*/ 480419 w 12192000"/>
              <a:gd name="connsiteY175" fmla="*/ 2167807 h 2237474"/>
              <a:gd name="connsiteX176" fmla="*/ 413835 w 12192000"/>
              <a:gd name="connsiteY176" fmla="*/ 2156783 h 2237474"/>
              <a:gd name="connsiteX177" fmla="*/ 376513 w 12192000"/>
              <a:gd name="connsiteY177" fmla="*/ 2154014 h 2237474"/>
              <a:gd name="connsiteX178" fmla="*/ 273386 w 12192000"/>
              <a:gd name="connsiteY178" fmla="*/ 2142551 h 2237474"/>
              <a:gd name="connsiteX179" fmla="*/ 169207 w 12192000"/>
              <a:gd name="connsiteY179" fmla="*/ 2128100 h 2237474"/>
              <a:gd name="connsiteX180" fmla="*/ 93149 w 12192000"/>
              <a:gd name="connsiteY180" fmla="*/ 2105324 h 2237474"/>
              <a:gd name="connsiteX181" fmla="*/ 88109 w 12192000"/>
              <a:gd name="connsiteY181" fmla="*/ 2106704 h 2237474"/>
              <a:gd name="connsiteX182" fmla="*/ 80022 w 12192000"/>
              <a:gd name="connsiteY182" fmla="*/ 2107254 h 2237474"/>
              <a:gd name="connsiteX183" fmla="*/ 79717 w 12192000"/>
              <a:gd name="connsiteY183" fmla="*/ 2107046 h 2237474"/>
              <a:gd name="connsiteX184" fmla="*/ 72352 w 12192000"/>
              <a:gd name="connsiteY184" fmla="*/ 2107991 h 2237474"/>
              <a:gd name="connsiteX185" fmla="*/ 37645 w 12192000"/>
              <a:gd name="connsiteY185" fmla="*/ 2115401 h 2237474"/>
              <a:gd name="connsiteX186" fmla="*/ 4572 w 12192000"/>
              <a:gd name="connsiteY186" fmla="*/ 2111091 h 2237474"/>
              <a:gd name="connsiteX187" fmla="*/ 0 w 12192000"/>
              <a:gd name="connsiteY187" fmla="*/ 2110468 h 2237474"/>
              <a:gd name="connsiteX188" fmla="*/ 0 w 12192000"/>
              <a:gd name="connsiteY18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80071 w 12192000"/>
              <a:gd name="connsiteY110" fmla="*/ 1972988 h 2237474"/>
              <a:gd name="connsiteX111" fmla="*/ 2942858 w 12192000"/>
              <a:gd name="connsiteY111" fmla="*/ 1981367 h 2237474"/>
              <a:gd name="connsiteX112" fmla="*/ 2875436 w 12192000"/>
              <a:gd name="connsiteY112" fmla="*/ 1996977 h 2237474"/>
              <a:gd name="connsiteX113" fmla="*/ 2874892 w 12192000"/>
              <a:gd name="connsiteY113" fmla="*/ 1996085 h 2237474"/>
              <a:gd name="connsiteX114" fmla="*/ 2864145 w 12192000"/>
              <a:gd name="connsiteY114" fmla="*/ 1994061 h 2237474"/>
              <a:gd name="connsiteX115" fmla="*/ 2843662 w 12192000"/>
              <a:gd name="connsiteY115" fmla="*/ 1992498 h 2237474"/>
              <a:gd name="connsiteX116" fmla="*/ 2796128 w 12192000"/>
              <a:gd name="connsiteY116" fmla="*/ 1976403 h 2237474"/>
              <a:gd name="connsiteX117" fmla="*/ 2756784 w 12192000"/>
              <a:gd name="connsiteY117" fmla="*/ 1985116 h 2237474"/>
              <a:gd name="connsiteX118" fmla="*/ 2748833 w 12192000"/>
              <a:gd name="connsiteY118" fmla="*/ 1986323 h 2237474"/>
              <a:gd name="connsiteX119" fmla="*/ 2748661 w 12192000"/>
              <a:gd name="connsiteY119" fmla="*/ 1986122 h 2237474"/>
              <a:gd name="connsiteX120" fmla="*/ 2740251 w 12192000"/>
              <a:gd name="connsiteY120" fmla="*/ 1986946 h 2237474"/>
              <a:gd name="connsiteX121" fmla="*/ 2718916 w 12192000"/>
              <a:gd name="connsiteY121" fmla="*/ 1990867 h 2237474"/>
              <a:gd name="connsiteX122" fmla="*/ 2713522 w 12192000"/>
              <a:gd name="connsiteY122" fmla="*/ 1990173 h 2237474"/>
              <a:gd name="connsiteX123" fmla="*/ 2680597 w 12192000"/>
              <a:gd name="connsiteY123" fmla="*/ 1984996 h 2237474"/>
              <a:gd name="connsiteX124" fmla="*/ 2578178 w 12192000"/>
              <a:gd name="connsiteY124" fmla="*/ 1990531 h 2237474"/>
              <a:gd name="connsiteX125" fmla="*/ 2476147 w 12192000"/>
              <a:gd name="connsiteY125" fmla="*/ 1998305 h 2237474"/>
              <a:gd name="connsiteX126" fmla="*/ 2373568 w 12192000"/>
              <a:gd name="connsiteY126" fmla="*/ 2003219 h 2237474"/>
              <a:gd name="connsiteX127" fmla="*/ 2321399 w 12192000"/>
              <a:gd name="connsiteY127" fmla="*/ 1989467 h 2237474"/>
              <a:gd name="connsiteX128" fmla="*/ 2315525 w 12192000"/>
              <a:gd name="connsiteY128" fmla="*/ 1989708 h 2237474"/>
              <a:gd name="connsiteX129" fmla="*/ 2300792 w 12192000"/>
              <a:gd name="connsiteY129" fmla="*/ 1994290 h 2237474"/>
              <a:gd name="connsiteX130" fmla="*/ 2295469 w 12192000"/>
              <a:gd name="connsiteY130" fmla="*/ 1996659 h 2237474"/>
              <a:gd name="connsiteX131" fmla="*/ 2287219 w 12192000"/>
              <a:gd name="connsiteY131" fmla="*/ 1998750 h 2237474"/>
              <a:gd name="connsiteX132" fmla="*/ 2286948 w 12192000"/>
              <a:gd name="connsiteY132" fmla="*/ 1998596 h 2237474"/>
              <a:gd name="connsiteX133" fmla="*/ 2243069 w 12192000"/>
              <a:gd name="connsiteY133" fmla="*/ 2015111 h 2237474"/>
              <a:gd name="connsiteX134" fmla="*/ 2186609 w 12192000"/>
              <a:gd name="connsiteY134" fmla="*/ 2008263 h 2237474"/>
              <a:gd name="connsiteX135" fmla="*/ 2164831 w 12192000"/>
              <a:gd name="connsiteY135" fmla="*/ 2010143 h 2237474"/>
              <a:gd name="connsiteX136" fmla="*/ 2152836 w 12192000"/>
              <a:gd name="connsiteY136" fmla="*/ 2010048 h 2237474"/>
              <a:gd name="connsiteX137" fmla="*/ 2117102 w 12192000"/>
              <a:gd name="connsiteY137" fmla="*/ 2023004 h 2237474"/>
              <a:gd name="connsiteX138" fmla="*/ 2111935 w 12192000"/>
              <a:gd name="connsiteY138" fmla="*/ 2023163 h 2237474"/>
              <a:gd name="connsiteX139" fmla="*/ 2089991 w 12192000"/>
              <a:gd name="connsiteY139" fmla="*/ 2034193 h 2237474"/>
              <a:gd name="connsiteX140" fmla="*/ 2058061 w 12192000"/>
              <a:gd name="connsiteY140" fmla="*/ 2047942 h 2237474"/>
              <a:gd name="connsiteX141" fmla="*/ 2055737 w 12192000"/>
              <a:gd name="connsiteY141" fmla="*/ 2047704 h 2237474"/>
              <a:gd name="connsiteX142" fmla="*/ 2042244 w 12192000"/>
              <a:gd name="connsiteY142" fmla="*/ 2055560 h 2237474"/>
              <a:gd name="connsiteX143" fmla="*/ 1976224 w 12192000"/>
              <a:gd name="connsiteY143" fmla="*/ 2074257 h 2237474"/>
              <a:gd name="connsiteX144" fmla="*/ 1877728 w 12192000"/>
              <a:gd name="connsiteY144" fmla="*/ 2101004 h 2237474"/>
              <a:gd name="connsiteX145" fmla="*/ 1759056 w 12192000"/>
              <a:gd name="connsiteY145" fmla="*/ 2125608 h 2237474"/>
              <a:gd name="connsiteX146" fmla="*/ 1637948 w 12192000"/>
              <a:gd name="connsiteY146" fmla="*/ 2172597 h 2237474"/>
              <a:gd name="connsiteX147" fmla="*/ 1434549 w 12192000"/>
              <a:gd name="connsiteY147" fmla="*/ 2234522 h 2237474"/>
              <a:gd name="connsiteX148" fmla="*/ 1398481 w 12192000"/>
              <a:gd name="connsiteY148" fmla="*/ 2237074 h 2237474"/>
              <a:gd name="connsiteX149" fmla="*/ 1398407 w 12192000"/>
              <a:gd name="connsiteY149" fmla="*/ 2237095 h 2237474"/>
              <a:gd name="connsiteX150" fmla="*/ 1370962 w 12192000"/>
              <a:gd name="connsiteY150" fmla="*/ 2237474 h 2237474"/>
              <a:gd name="connsiteX151" fmla="*/ 1356367 w 12192000"/>
              <a:gd name="connsiteY151" fmla="*/ 2235089 h 2237474"/>
              <a:gd name="connsiteX152" fmla="*/ 1324828 w 12192000"/>
              <a:gd name="connsiteY152" fmla="*/ 2231968 h 2237474"/>
              <a:gd name="connsiteX153" fmla="*/ 1297744 w 12192000"/>
              <a:gd name="connsiteY153" fmla="*/ 2235849 h 2237474"/>
              <a:gd name="connsiteX154" fmla="*/ 1286236 w 12192000"/>
              <a:gd name="connsiteY154" fmla="*/ 2233135 h 2237474"/>
              <a:gd name="connsiteX155" fmla="*/ 1283504 w 12192000"/>
              <a:gd name="connsiteY155" fmla="*/ 2233797 h 2237474"/>
              <a:gd name="connsiteX156" fmla="*/ 1279765 w 12192000"/>
              <a:gd name="connsiteY156" fmla="*/ 2229639 h 2237474"/>
              <a:gd name="connsiteX157" fmla="*/ 1195347 w 12192000"/>
              <a:gd name="connsiteY157" fmla="*/ 2212354 h 2237474"/>
              <a:gd name="connsiteX158" fmla="*/ 970251 w 12192000"/>
              <a:gd name="connsiteY158" fmla="*/ 2221029 h 2237474"/>
              <a:gd name="connsiteX159" fmla="*/ 812914 w 12192000"/>
              <a:gd name="connsiteY159" fmla="*/ 2202752 h 2237474"/>
              <a:gd name="connsiteX160" fmla="*/ 800195 w 12192000"/>
              <a:gd name="connsiteY160" fmla="*/ 2209407 h 2237474"/>
              <a:gd name="connsiteX161" fmla="*/ 784978 w 12192000"/>
              <a:gd name="connsiteY161" fmla="*/ 2212360 h 2237474"/>
              <a:gd name="connsiteX162" fmla="*/ 681987 w 12192000"/>
              <a:gd name="connsiteY162" fmla="*/ 2216757 h 2237474"/>
              <a:gd name="connsiteX163" fmla="*/ 669923 w 12192000"/>
              <a:gd name="connsiteY163" fmla="*/ 2211682 h 2237474"/>
              <a:gd name="connsiteX164" fmla="*/ 648680 w 12192000"/>
              <a:gd name="connsiteY164" fmla="*/ 2206229 h 2237474"/>
              <a:gd name="connsiteX165" fmla="*/ 597225 w 12192000"/>
              <a:gd name="connsiteY165" fmla="*/ 2180999 h 2237474"/>
              <a:gd name="connsiteX166" fmla="*/ 558449 w 12192000"/>
              <a:gd name="connsiteY166" fmla="*/ 2182346 h 2237474"/>
              <a:gd name="connsiteX167" fmla="*/ 550517 w 12192000"/>
              <a:gd name="connsiteY167" fmla="*/ 2182060 h 2237474"/>
              <a:gd name="connsiteX168" fmla="*/ 550309 w 12192000"/>
              <a:gd name="connsiteY168" fmla="*/ 2181825 h 2237474"/>
              <a:gd name="connsiteX169" fmla="*/ 541836 w 12192000"/>
              <a:gd name="connsiteY169" fmla="*/ 2181063 h 2237474"/>
              <a:gd name="connsiteX170" fmla="*/ 536057 w 12192000"/>
              <a:gd name="connsiteY170" fmla="*/ 2181537 h 2237474"/>
              <a:gd name="connsiteX171" fmla="*/ 520671 w 12192000"/>
              <a:gd name="connsiteY171" fmla="*/ 2180980 h 2237474"/>
              <a:gd name="connsiteX172" fmla="*/ 515024 w 12192000"/>
              <a:gd name="connsiteY172" fmla="*/ 2179258 h 2237474"/>
              <a:gd name="connsiteX173" fmla="*/ 512278 w 12192000"/>
              <a:gd name="connsiteY173" fmla="*/ 2176369 h 2237474"/>
              <a:gd name="connsiteX174" fmla="*/ 480419 w 12192000"/>
              <a:gd name="connsiteY174" fmla="*/ 2167807 h 2237474"/>
              <a:gd name="connsiteX175" fmla="*/ 413835 w 12192000"/>
              <a:gd name="connsiteY175" fmla="*/ 2156783 h 2237474"/>
              <a:gd name="connsiteX176" fmla="*/ 376513 w 12192000"/>
              <a:gd name="connsiteY176" fmla="*/ 2154014 h 2237474"/>
              <a:gd name="connsiteX177" fmla="*/ 273386 w 12192000"/>
              <a:gd name="connsiteY177" fmla="*/ 2142551 h 2237474"/>
              <a:gd name="connsiteX178" fmla="*/ 169207 w 12192000"/>
              <a:gd name="connsiteY178" fmla="*/ 2128100 h 2237474"/>
              <a:gd name="connsiteX179" fmla="*/ 93149 w 12192000"/>
              <a:gd name="connsiteY179" fmla="*/ 2105324 h 2237474"/>
              <a:gd name="connsiteX180" fmla="*/ 88109 w 12192000"/>
              <a:gd name="connsiteY180" fmla="*/ 2106704 h 2237474"/>
              <a:gd name="connsiteX181" fmla="*/ 80022 w 12192000"/>
              <a:gd name="connsiteY181" fmla="*/ 2107254 h 2237474"/>
              <a:gd name="connsiteX182" fmla="*/ 79717 w 12192000"/>
              <a:gd name="connsiteY182" fmla="*/ 2107046 h 2237474"/>
              <a:gd name="connsiteX183" fmla="*/ 72352 w 12192000"/>
              <a:gd name="connsiteY183" fmla="*/ 2107991 h 2237474"/>
              <a:gd name="connsiteX184" fmla="*/ 37645 w 12192000"/>
              <a:gd name="connsiteY184" fmla="*/ 2115401 h 2237474"/>
              <a:gd name="connsiteX185" fmla="*/ 4572 w 12192000"/>
              <a:gd name="connsiteY185" fmla="*/ 2111091 h 2237474"/>
              <a:gd name="connsiteX186" fmla="*/ 0 w 12192000"/>
              <a:gd name="connsiteY186" fmla="*/ 2110468 h 2237474"/>
              <a:gd name="connsiteX187" fmla="*/ 0 w 12192000"/>
              <a:gd name="connsiteY18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40251 w 12192000"/>
              <a:gd name="connsiteY119" fmla="*/ 1986946 h 2237474"/>
              <a:gd name="connsiteX120" fmla="*/ 2718916 w 12192000"/>
              <a:gd name="connsiteY120" fmla="*/ 1990867 h 2237474"/>
              <a:gd name="connsiteX121" fmla="*/ 2713522 w 12192000"/>
              <a:gd name="connsiteY121" fmla="*/ 1990173 h 2237474"/>
              <a:gd name="connsiteX122" fmla="*/ 2680597 w 12192000"/>
              <a:gd name="connsiteY122" fmla="*/ 1984996 h 2237474"/>
              <a:gd name="connsiteX123" fmla="*/ 2578178 w 12192000"/>
              <a:gd name="connsiteY123" fmla="*/ 1990531 h 2237474"/>
              <a:gd name="connsiteX124" fmla="*/ 2476147 w 12192000"/>
              <a:gd name="connsiteY124" fmla="*/ 1998305 h 2237474"/>
              <a:gd name="connsiteX125" fmla="*/ 2373568 w 12192000"/>
              <a:gd name="connsiteY125" fmla="*/ 2003219 h 2237474"/>
              <a:gd name="connsiteX126" fmla="*/ 2321399 w 12192000"/>
              <a:gd name="connsiteY126" fmla="*/ 1989467 h 2237474"/>
              <a:gd name="connsiteX127" fmla="*/ 2315525 w 12192000"/>
              <a:gd name="connsiteY127" fmla="*/ 1989708 h 2237474"/>
              <a:gd name="connsiteX128" fmla="*/ 2300792 w 12192000"/>
              <a:gd name="connsiteY128" fmla="*/ 1994290 h 2237474"/>
              <a:gd name="connsiteX129" fmla="*/ 2295469 w 12192000"/>
              <a:gd name="connsiteY129" fmla="*/ 1996659 h 2237474"/>
              <a:gd name="connsiteX130" fmla="*/ 2287219 w 12192000"/>
              <a:gd name="connsiteY130" fmla="*/ 1998750 h 2237474"/>
              <a:gd name="connsiteX131" fmla="*/ 2286948 w 12192000"/>
              <a:gd name="connsiteY131" fmla="*/ 1998596 h 2237474"/>
              <a:gd name="connsiteX132" fmla="*/ 2243069 w 12192000"/>
              <a:gd name="connsiteY132" fmla="*/ 2015111 h 2237474"/>
              <a:gd name="connsiteX133" fmla="*/ 2186609 w 12192000"/>
              <a:gd name="connsiteY133" fmla="*/ 2008263 h 2237474"/>
              <a:gd name="connsiteX134" fmla="*/ 2164831 w 12192000"/>
              <a:gd name="connsiteY134" fmla="*/ 2010143 h 2237474"/>
              <a:gd name="connsiteX135" fmla="*/ 2152836 w 12192000"/>
              <a:gd name="connsiteY135" fmla="*/ 2010048 h 2237474"/>
              <a:gd name="connsiteX136" fmla="*/ 2117102 w 12192000"/>
              <a:gd name="connsiteY136" fmla="*/ 2023004 h 2237474"/>
              <a:gd name="connsiteX137" fmla="*/ 2111935 w 12192000"/>
              <a:gd name="connsiteY137" fmla="*/ 2023163 h 2237474"/>
              <a:gd name="connsiteX138" fmla="*/ 2089991 w 12192000"/>
              <a:gd name="connsiteY138" fmla="*/ 2034193 h 2237474"/>
              <a:gd name="connsiteX139" fmla="*/ 2058061 w 12192000"/>
              <a:gd name="connsiteY139" fmla="*/ 2047942 h 2237474"/>
              <a:gd name="connsiteX140" fmla="*/ 2055737 w 12192000"/>
              <a:gd name="connsiteY140" fmla="*/ 2047704 h 2237474"/>
              <a:gd name="connsiteX141" fmla="*/ 2042244 w 12192000"/>
              <a:gd name="connsiteY141" fmla="*/ 2055560 h 2237474"/>
              <a:gd name="connsiteX142" fmla="*/ 1976224 w 12192000"/>
              <a:gd name="connsiteY142" fmla="*/ 2074257 h 2237474"/>
              <a:gd name="connsiteX143" fmla="*/ 1877728 w 12192000"/>
              <a:gd name="connsiteY143" fmla="*/ 2101004 h 2237474"/>
              <a:gd name="connsiteX144" fmla="*/ 1759056 w 12192000"/>
              <a:gd name="connsiteY144" fmla="*/ 2125608 h 2237474"/>
              <a:gd name="connsiteX145" fmla="*/ 1637948 w 12192000"/>
              <a:gd name="connsiteY145" fmla="*/ 2172597 h 2237474"/>
              <a:gd name="connsiteX146" fmla="*/ 1434549 w 12192000"/>
              <a:gd name="connsiteY146" fmla="*/ 2234522 h 2237474"/>
              <a:gd name="connsiteX147" fmla="*/ 1398481 w 12192000"/>
              <a:gd name="connsiteY147" fmla="*/ 2237074 h 2237474"/>
              <a:gd name="connsiteX148" fmla="*/ 1398407 w 12192000"/>
              <a:gd name="connsiteY148" fmla="*/ 2237095 h 2237474"/>
              <a:gd name="connsiteX149" fmla="*/ 1370962 w 12192000"/>
              <a:gd name="connsiteY149" fmla="*/ 2237474 h 2237474"/>
              <a:gd name="connsiteX150" fmla="*/ 1356367 w 12192000"/>
              <a:gd name="connsiteY150" fmla="*/ 2235089 h 2237474"/>
              <a:gd name="connsiteX151" fmla="*/ 1324828 w 12192000"/>
              <a:gd name="connsiteY151" fmla="*/ 2231968 h 2237474"/>
              <a:gd name="connsiteX152" fmla="*/ 1297744 w 12192000"/>
              <a:gd name="connsiteY152" fmla="*/ 2235849 h 2237474"/>
              <a:gd name="connsiteX153" fmla="*/ 1286236 w 12192000"/>
              <a:gd name="connsiteY153" fmla="*/ 2233135 h 2237474"/>
              <a:gd name="connsiteX154" fmla="*/ 1283504 w 12192000"/>
              <a:gd name="connsiteY154" fmla="*/ 2233797 h 2237474"/>
              <a:gd name="connsiteX155" fmla="*/ 1279765 w 12192000"/>
              <a:gd name="connsiteY155" fmla="*/ 2229639 h 2237474"/>
              <a:gd name="connsiteX156" fmla="*/ 1195347 w 12192000"/>
              <a:gd name="connsiteY156" fmla="*/ 2212354 h 2237474"/>
              <a:gd name="connsiteX157" fmla="*/ 970251 w 12192000"/>
              <a:gd name="connsiteY157" fmla="*/ 2221029 h 2237474"/>
              <a:gd name="connsiteX158" fmla="*/ 812914 w 12192000"/>
              <a:gd name="connsiteY158" fmla="*/ 2202752 h 2237474"/>
              <a:gd name="connsiteX159" fmla="*/ 800195 w 12192000"/>
              <a:gd name="connsiteY159" fmla="*/ 2209407 h 2237474"/>
              <a:gd name="connsiteX160" fmla="*/ 784978 w 12192000"/>
              <a:gd name="connsiteY160" fmla="*/ 2212360 h 2237474"/>
              <a:gd name="connsiteX161" fmla="*/ 681987 w 12192000"/>
              <a:gd name="connsiteY161" fmla="*/ 2216757 h 2237474"/>
              <a:gd name="connsiteX162" fmla="*/ 669923 w 12192000"/>
              <a:gd name="connsiteY162" fmla="*/ 2211682 h 2237474"/>
              <a:gd name="connsiteX163" fmla="*/ 648680 w 12192000"/>
              <a:gd name="connsiteY163" fmla="*/ 2206229 h 2237474"/>
              <a:gd name="connsiteX164" fmla="*/ 597225 w 12192000"/>
              <a:gd name="connsiteY164" fmla="*/ 2180999 h 2237474"/>
              <a:gd name="connsiteX165" fmla="*/ 558449 w 12192000"/>
              <a:gd name="connsiteY165" fmla="*/ 2182346 h 2237474"/>
              <a:gd name="connsiteX166" fmla="*/ 550517 w 12192000"/>
              <a:gd name="connsiteY166" fmla="*/ 2182060 h 2237474"/>
              <a:gd name="connsiteX167" fmla="*/ 550309 w 12192000"/>
              <a:gd name="connsiteY167" fmla="*/ 2181825 h 2237474"/>
              <a:gd name="connsiteX168" fmla="*/ 541836 w 12192000"/>
              <a:gd name="connsiteY168" fmla="*/ 2181063 h 2237474"/>
              <a:gd name="connsiteX169" fmla="*/ 536057 w 12192000"/>
              <a:gd name="connsiteY169" fmla="*/ 2181537 h 2237474"/>
              <a:gd name="connsiteX170" fmla="*/ 520671 w 12192000"/>
              <a:gd name="connsiteY170" fmla="*/ 2180980 h 2237474"/>
              <a:gd name="connsiteX171" fmla="*/ 515024 w 12192000"/>
              <a:gd name="connsiteY171" fmla="*/ 2179258 h 2237474"/>
              <a:gd name="connsiteX172" fmla="*/ 512278 w 12192000"/>
              <a:gd name="connsiteY172" fmla="*/ 2176369 h 2237474"/>
              <a:gd name="connsiteX173" fmla="*/ 480419 w 12192000"/>
              <a:gd name="connsiteY173" fmla="*/ 2167807 h 2237474"/>
              <a:gd name="connsiteX174" fmla="*/ 413835 w 12192000"/>
              <a:gd name="connsiteY174" fmla="*/ 2156783 h 2237474"/>
              <a:gd name="connsiteX175" fmla="*/ 376513 w 12192000"/>
              <a:gd name="connsiteY175" fmla="*/ 2154014 h 2237474"/>
              <a:gd name="connsiteX176" fmla="*/ 273386 w 12192000"/>
              <a:gd name="connsiteY176" fmla="*/ 2142551 h 2237474"/>
              <a:gd name="connsiteX177" fmla="*/ 169207 w 12192000"/>
              <a:gd name="connsiteY177" fmla="*/ 2128100 h 2237474"/>
              <a:gd name="connsiteX178" fmla="*/ 93149 w 12192000"/>
              <a:gd name="connsiteY178" fmla="*/ 2105324 h 2237474"/>
              <a:gd name="connsiteX179" fmla="*/ 88109 w 12192000"/>
              <a:gd name="connsiteY179" fmla="*/ 2106704 h 2237474"/>
              <a:gd name="connsiteX180" fmla="*/ 80022 w 12192000"/>
              <a:gd name="connsiteY180" fmla="*/ 2107254 h 2237474"/>
              <a:gd name="connsiteX181" fmla="*/ 79717 w 12192000"/>
              <a:gd name="connsiteY181" fmla="*/ 2107046 h 2237474"/>
              <a:gd name="connsiteX182" fmla="*/ 72352 w 12192000"/>
              <a:gd name="connsiteY182" fmla="*/ 2107991 h 2237474"/>
              <a:gd name="connsiteX183" fmla="*/ 37645 w 12192000"/>
              <a:gd name="connsiteY183" fmla="*/ 2115401 h 2237474"/>
              <a:gd name="connsiteX184" fmla="*/ 4572 w 12192000"/>
              <a:gd name="connsiteY184" fmla="*/ 2111091 h 2237474"/>
              <a:gd name="connsiteX185" fmla="*/ 0 w 12192000"/>
              <a:gd name="connsiteY185" fmla="*/ 2110468 h 2237474"/>
              <a:gd name="connsiteX186" fmla="*/ 0 w 12192000"/>
              <a:gd name="connsiteY18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18916 w 12192000"/>
              <a:gd name="connsiteY119" fmla="*/ 1990867 h 2237474"/>
              <a:gd name="connsiteX120" fmla="*/ 2713522 w 12192000"/>
              <a:gd name="connsiteY120" fmla="*/ 1990173 h 2237474"/>
              <a:gd name="connsiteX121" fmla="*/ 2680597 w 12192000"/>
              <a:gd name="connsiteY121" fmla="*/ 1984996 h 2237474"/>
              <a:gd name="connsiteX122" fmla="*/ 2578178 w 12192000"/>
              <a:gd name="connsiteY122" fmla="*/ 1990531 h 2237474"/>
              <a:gd name="connsiteX123" fmla="*/ 2476147 w 12192000"/>
              <a:gd name="connsiteY123" fmla="*/ 1998305 h 2237474"/>
              <a:gd name="connsiteX124" fmla="*/ 2373568 w 12192000"/>
              <a:gd name="connsiteY124" fmla="*/ 2003219 h 2237474"/>
              <a:gd name="connsiteX125" fmla="*/ 2321399 w 12192000"/>
              <a:gd name="connsiteY125" fmla="*/ 1989467 h 2237474"/>
              <a:gd name="connsiteX126" fmla="*/ 2315525 w 12192000"/>
              <a:gd name="connsiteY126" fmla="*/ 1989708 h 2237474"/>
              <a:gd name="connsiteX127" fmla="*/ 2300792 w 12192000"/>
              <a:gd name="connsiteY127" fmla="*/ 1994290 h 2237474"/>
              <a:gd name="connsiteX128" fmla="*/ 2295469 w 12192000"/>
              <a:gd name="connsiteY128" fmla="*/ 1996659 h 2237474"/>
              <a:gd name="connsiteX129" fmla="*/ 2287219 w 12192000"/>
              <a:gd name="connsiteY129" fmla="*/ 1998750 h 2237474"/>
              <a:gd name="connsiteX130" fmla="*/ 2286948 w 12192000"/>
              <a:gd name="connsiteY130" fmla="*/ 1998596 h 2237474"/>
              <a:gd name="connsiteX131" fmla="*/ 2243069 w 12192000"/>
              <a:gd name="connsiteY131" fmla="*/ 2015111 h 2237474"/>
              <a:gd name="connsiteX132" fmla="*/ 2186609 w 12192000"/>
              <a:gd name="connsiteY132" fmla="*/ 2008263 h 2237474"/>
              <a:gd name="connsiteX133" fmla="*/ 2164831 w 12192000"/>
              <a:gd name="connsiteY133" fmla="*/ 2010143 h 2237474"/>
              <a:gd name="connsiteX134" fmla="*/ 2152836 w 12192000"/>
              <a:gd name="connsiteY134" fmla="*/ 2010048 h 2237474"/>
              <a:gd name="connsiteX135" fmla="*/ 2117102 w 12192000"/>
              <a:gd name="connsiteY135" fmla="*/ 2023004 h 2237474"/>
              <a:gd name="connsiteX136" fmla="*/ 2111935 w 12192000"/>
              <a:gd name="connsiteY136" fmla="*/ 2023163 h 2237474"/>
              <a:gd name="connsiteX137" fmla="*/ 2089991 w 12192000"/>
              <a:gd name="connsiteY137" fmla="*/ 2034193 h 2237474"/>
              <a:gd name="connsiteX138" fmla="*/ 2058061 w 12192000"/>
              <a:gd name="connsiteY138" fmla="*/ 2047942 h 2237474"/>
              <a:gd name="connsiteX139" fmla="*/ 2055737 w 12192000"/>
              <a:gd name="connsiteY139" fmla="*/ 2047704 h 2237474"/>
              <a:gd name="connsiteX140" fmla="*/ 2042244 w 12192000"/>
              <a:gd name="connsiteY140" fmla="*/ 2055560 h 2237474"/>
              <a:gd name="connsiteX141" fmla="*/ 1976224 w 12192000"/>
              <a:gd name="connsiteY141" fmla="*/ 2074257 h 2237474"/>
              <a:gd name="connsiteX142" fmla="*/ 1877728 w 12192000"/>
              <a:gd name="connsiteY142" fmla="*/ 2101004 h 2237474"/>
              <a:gd name="connsiteX143" fmla="*/ 1759056 w 12192000"/>
              <a:gd name="connsiteY143" fmla="*/ 2125608 h 2237474"/>
              <a:gd name="connsiteX144" fmla="*/ 1637948 w 12192000"/>
              <a:gd name="connsiteY144" fmla="*/ 2172597 h 2237474"/>
              <a:gd name="connsiteX145" fmla="*/ 1434549 w 12192000"/>
              <a:gd name="connsiteY145" fmla="*/ 2234522 h 2237474"/>
              <a:gd name="connsiteX146" fmla="*/ 1398481 w 12192000"/>
              <a:gd name="connsiteY146" fmla="*/ 2237074 h 2237474"/>
              <a:gd name="connsiteX147" fmla="*/ 1398407 w 12192000"/>
              <a:gd name="connsiteY147" fmla="*/ 2237095 h 2237474"/>
              <a:gd name="connsiteX148" fmla="*/ 1370962 w 12192000"/>
              <a:gd name="connsiteY148" fmla="*/ 2237474 h 2237474"/>
              <a:gd name="connsiteX149" fmla="*/ 1356367 w 12192000"/>
              <a:gd name="connsiteY149" fmla="*/ 2235089 h 2237474"/>
              <a:gd name="connsiteX150" fmla="*/ 1324828 w 12192000"/>
              <a:gd name="connsiteY150" fmla="*/ 2231968 h 2237474"/>
              <a:gd name="connsiteX151" fmla="*/ 1297744 w 12192000"/>
              <a:gd name="connsiteY151" fmla="*/ 2235849 h 2237474"/>
              <a:gd name="connsiteX152" fmla="*/ 1286236 w 12192000"/>
              <a:gd name="connsiteY152" fmla="*/ 2233135 h 2237474"/>
              <a:gd name="connsiteX153" fmla="*/ 1283504 w 12192000"/>
              <a:gd name="connsiteY153" fmla="*/ 2233797 h 2237474"/>
              <a:gd name="connsiteX154" fmla="*/ 1279765 w 12192000"/>
              <a:gd name="connsiteY154" fmla="*/ 2229639 h 2237474"/>
              <a:gd name="connsiteX155" fmla="*/ 1195347 w 12192000"/>
              <a:gd name="connsiteY155" fmla="*/ 2212354 h 2237474"/>
              <a:gd name="connsiteX156" fmla="*/ 970251 w 12192000"/>
              <a:gd name="connsiteY156" fmla="*/ 2221029 h 2237474"/>
              <a:gd name="connsiteX157" fmla="*/ 812914 w 12192000"/>
              <a:gd name="connsiteY157" fmla="*/ 2202752 h 2237474"/>
              <a:gd name="connsiteX158" fmla="*/ 800195 w 12192000"/>
              <a:gd name="connsiteY158" fmla="*/ 2209407 h 2237474"/>
              <a:gd name="connsiteX159" fmla="*/ 784978 w 12192000"/>
              <a:gd name="connsiteY159" fmla="*/ 2212360 h 2237474"/>
              <a:gd name="connsiteX160" fmla="*/ 681987 w 12192000"/>
              <a:gd name="connsiteY160" fmla="*/ 2216757 h 2237474"/>
              <a:gd name="connsiteX161" fmla="*/ 669923 w 12192000"/>
              <a:gd name="connsiteY161" fmla="*/ 2211682 h 2237474"/>
              <a:gd name="connsiteX162" fmla="*/ 648680 w 12192000"/>
              <a:gd name="connsiteY162" fmla="*/ 2206229 h 2237474"/>
              <a:gd name="connsiteX163" fmla="*/ 597225 w 12192000"/>
              <a:gd name="connsiteY163" fmla="*/ 2180999 h 2237474"/>
              <a:gd name="connsiteX164" fmla="*/ 558449 w 12192000"/>
              <a:gd name="connsiteY164" fmla="*/ 2182346 h 2237474"/>
              <a:gd name="connsiteX165" fmla="*/ 550517 w 12192000"/>
              <a:gd name="connsiteY165" fmla="*/ 2182060 h 2237474"/>
              <a:gd name="connsiteX166" fmla="*/ 550309 w 12192000"/>
              <a:gd name="connsiteY166" fmla="*/ 2181825 h 2237474"/>
              <a:gd name="connsiteX167" fmla="*/ 541836 w 12192000"/>
              <a:gd name="connsiteY167" fmla="*/ 2181063 h 2237474"/>
              <a:gd name="connsiteX168" fmla="*/ 536057 w 12192000"/>
              <a:gd name="connsiteY168" fmla="*/ 2181537 h 2237474"/>
              <a:gd name="connsiteX169" fmla="*/ 520671 w 12192000"/>
              <a:gd name="connsiteY169" fmla="*/ 2180980 h 2237474"/>
              <a:gd name="connsiteX170" fmla="*/ 515024 w 12192000"/>
              <a:gd name="connsiteY170" fmla="*/ 2179258 h 2237474"/>
              <a:gd name="connsiteX171" fmla="*/ 512278 w 12192000"/>
              <a:gd name="connsiteY171" fmla="*/ 2176369 h 2237474"/>
              <a:gd name="connsiteX172" fmla="*/ 480419 w 12192000"/>
              <a:gd name="connsiteY172" fmla="*/ 2167807 h 2237474"/>
              <a:gd name="connsiteX173" fmla="*/ 413835 w 12192000"/>
              <a:gd name="connsiteY173" fmla="*/ 2156783 h 2237474"/>
              <a:gd name="connsiteX174" fmla="*/ 376513 w 12192000"/>
              <a:gd name="connsiteY174" fmla="*/ 2154014 h 2237474"/>
              <a:gd name="connsiteX175" fmla="*/ 273386 w 12192000"/>
              <a:gd name="connsiteY175" fmla="*/ 2142551 h 2237474"/>
              <a:gd name="connsiteX176" fmla="*/ 169207 w 12192000"/>
              <a:gd name="connsiteY176" fmla="*/ 2128100 h 2237474"/>
              <a:gd name="connsiteX177" fmla="*/ 93149 w 12192000"/>
              <a:gd name="connsiteY177" fmla="*/ 2105324 h 2237474"/>
              <a:gd name="connsiteX178" fmla="*/ 88109 w 12192000"/>
              <a:gd name="connsiteY178" fmla="*/ 2106704 h 2237474"/>
              <a:gd name="connsiteX179" fmla="*/ 80022 w 12192000"/>
              <a:gd name="connsiteY179" fmla="*/ 2107254 h 2237474"/>
              <a:gd name="connsiteX180" fmla="*/ 79717 w 12192000"/>
              <a:gd name="connsiteY180" fmla="*/ 2107046 h 2237474"/>
              <a:gd name="connsiteX181" fmla="*/ 72352 w 12192000"/>
              <a:gd name="connsiteY181" fmla="*/ 2107991 h 2237474"/>
              <a:gd name="connsiteX182" fmla="*/ 37645 w 12192000"/>
              <a:gd name="connsiteY182" fmla="*/ 2115401 h 2237474"/>
              <a:gd name="connsiteX183" fmla="*/ 4572 w 12192000"/>
              <a:gd name="connsiteY183" fmla="*/ 2111091 h 2237474"/>
              <a:gd name="connsiteX184" fmla="*/ 0 w 12192000"/>
              <a:gd name="connsiteY184" fmla="*/ 2110468 h 2237474"/>
              <a:gd name="connsiteX185" fmla="*/ 0 w 12192000"/>
              <a:gd name="connsiteY18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86948 w 12192000"/>
              <a:gd name="connsiteY129" fmla="*/ 1998596 h 2237474"/>
              <a:gd name="connsiteX130" fmla="*/ 2243069 w 12192000"/>
              <a:gd name="connsiteY130" fmla="*/ 2015111 h 2237474"/>
              <a:gd name="connsiteX131" fmla="*/ 2186609 w 12192000"/>
              <a:gd name="connsiteY131" fmla="*/ 2008263 h 2237474"/>
              <a:gd name="connsiteX132" fmla="*/ 2164831 w 12192000"/>
              <a:gd name="connsiteY132" fmla="*/ 2010143 h 2237474"/>
              <a:gd name="connsiteX133" fmla="*/ 2152836 w 12192000"/>
              <a:gd name="connsiteY133" fmla="*/ 2010048 h 2237474"/>
              <a:gd name="connsiteX134" fmla="*/ 2117102 w 12192000"/>
              <a:gd name="connsiteY134" fmla="*/ 2023004 h 2237474"/>
              <a:gd name="connsiteX135" fmla="*/ 2111935 w 12192000"/>
              <a:gd name="connsiteY135" fmla="*/ 2023163 h 2237474"/>
              <a:gd name="connsiteX136" fmla="*/ 2089991 w 12192000"/>
              <a:gd name="connsiteY136" fmla="*/ 2034193 h 2237474"/>
              <a:gd name="connsiteX137" fmla="*/ 2058061 w 12192000"/>
              <a:gd name="connsiteY137" fmla="*/ 2047942 h 2237474"/>
              <a:gd name="connsiteX138" fmla="*/ 2055737 w 12192000"/>
              <a:gd name="connsiteY138" fmla="*/ 2047704 h 2237474"/>
              <a:gd name="connsiteX139" fmla="*/ 2042244 w 12192000"/>
              <a:gd name="connsiteY139" fmla="*/ 2055560 h 2237474"/>
              <a:gd name="connsiteX140" fmla="*/ 1976224 w 12192000"/>
              <a:gd name="connsiteY140" fmla="*/ 2074257 h 2237474"/>
              <a:gd name="connsiteX141" fmla="*/ 1877728 w 12192000"/>
              <a:gd name="connsiteY141" fmla="*/ 2101004 h 2237474"/>
              <a:gd name="connsiteX142" fmla="*/ 1759056 w 12192000"/>
              <a:gd name="connsiteY142" fmla="*/ 2125608 h 2237474"/>
              <a:gd name="connsiteX143" fmla="*/ 1637948 w 12192000"/>
              <a:gd name="connsiteY143" fmla="*/ 2172597 h 2237474"/>
              <a:gd name="connsiteX144" fmla="*/ 1434549 w 12192000"/>
              <a:gd name="connsiteY144" fmla="*/ 2234522 h 2237474"/>
              <a:gd name="connsiteX145" fmla="*/ 1398481 w 12192000"/>
              <a:gd name="connsiteY145" fmla="*/ 2237074 h 2237474"/>
              <a:gd name="connsiteX146" fmla="*/ 1398407 w 12192000"/>
              <a:gd name="connsiteY146" fmla="*/ 2237095 h 2237474"/>
              <a:gd name="connsiteX147" fmla="*/ 1370962 w 12192000"/>
              <a:gd name="connsiteY147" fmla="*/ 2237474 h 2237474"/>
              <a:gd name="connsiteX148" fmla="*/ 1356367 w 12192000"/>
              <a:gd name="connsiteY148" fmla="*/ 2235089 h 2237474"/>
              <a:gd name="connsiteX149" fmla="*/ 1324828 w 12192000"/>
              <a:gd name="connsiteY149" fmla="*/ 2231968 h 2237474"/>
              <a:gd name="connsiteX150" fmla="*/ 1297744 w 12192000"/>
              <a:gd name="connsiteY150" fmla="*/ 2235849 h 2237474"/>
              <a:gd name="connsiteX151" fmla="*/ 1286236 w 12192000"/>
              <a:gd name="connsiteY151" fmla="*/ 2233135 h 2237474"/>
              <a:gd name="connsiteX152" fmla="*/ 1283504 w 12192000"/>
              <a:gd name="connsiteY152" fmla="*/ 2233797 h 2237474"/>
              <a:gd name="connsiteX153" fmla="*/ 1279765 w 12192000"/>
              <a:gd name="connsiteY153" fmla="*/ 2229639 h 2237474"/>
              <a:gd name="connsiteX154" fmla="*/ 1195347 w 12192000"/>
              <a:gd name="connsiteY154" fmla="*/ 2212354 h 2237474"/>
              <a:gd name="connsiteX155" fmla="*/ 970251 w 12192000"/>
              <a:gd name="connsiteY155" fmla="*/ 2221029 h 2237474"/>
              <a:gd name="connsiteX156" fmla="*/ 812914 w 12192000"/>
              <a:gd name="connsiteY156" fmla="*/ 2202752 h 2237474"/>
              <a:gd name="connsiteX157" fmla="*/ 800195 w 12192000"/>
              <a:gd name="connsiteY157" fmla="*/ 2209407 h 2237474"/>
              <a:gd name="connsiteX158" fmla="*/ 784978 w 12192000"/>
              <a:gd name="connsiteY158" fmla="*/ 2212360 h 2237474"/>
              <a:gd name="connsiteX159" fmla="*/ 681987 w 12192000"/>
              <a:gd name="connsiteY159" fmla="*/ 2216757 h 2237474"/>
              <a:gd name="connsiteX160" fmla="*/ 669923 w 12192000"/>
              <a:gd name="connsiteY160" fmla="*/ 2211682 h 2237474"/>
              <a:gd name="connsiteX161" fmla="*/ 648680 w 12192000"/>
              <a:gd name="connsiteY161" fmla="*/ 2206229 h 2237474"/>
              <a:gd name="connsiteX162" fmla="*/ 597225 w 12192000"/>
              <a:gd name="connsiteY162" fmla="*/ 2180999 h 2237474"/>
              <a:gd name="connsiteX163" fmla="*/ 558449 w 12192000"/>
              <a:gd name="connsiteY163" fmla="*/ 2182346 h 2237474"/>
              <a:gd name="connsiteX164" fmla="*/ 550517 w 12192000"/>
              <a:gd name="connsiteY164" fmla="*/ 2182060 h 2237474"/>
              <a:gd name="connsiteX165" fmla="*/ 550309 w 12192000"/>
              <a:gd name="connsiteY165" fmla="*/ 2181825 h 2237474"/>
              <a:gd name="connsiteX166" fmla="*/ 541836 w 12192000"/>
              <a:gd name="connsiteY166" fmla="*/ 2181063 h 2237474"/>
              <a:gd name="connsiteX167" fmla="*/ 536057 w 12192000"/>
              <a:gd name="connsiteY167" fmla="*/ 2181537 h 2237474"/>
              <a:gd name="connsiteX168" fmla="*/ 520671 w 12192000"/>
              <a:gd name="connsiteY168" fmla="*/ 2180980 h 2237474"/>
              <a:gd name="connsiteX169" fmla="*/ 515024 w 12192000"/>
              <a:gd name="connsiteY169" fmla="*/ 2179258 h 2237474"/>
              <a:gd name="connsiteX170" fmla="*/ 512278 w 12192000"/>
              <a:gd name="connsiteY170" fmla="*/ 2176369 h 2237474"/>
              <a:gd name="connsiteX171" fmla="*/ 480419 w 12192000"/>
              <a:gd name="connsiteY171" fmla="*/ 2167807 h 2237474"/>
              <a:gd name="connsiteX172" fmla="*/ 413835 w 12192000"/>
              <a:gd name="connsiteY172" fmla="*/ 2156783 h 2237474"/>
              <a:gd name="connsiteX173" fmla="*/ 376513 w 12192000"/>
              <a:gd name="connsiteY173" fmla="*/ 2154014 h 2237474"/>
              <a:gd name="connsiteX174" fmla="*/ 273386 w 12192000"/>
              <a:gd name="connsiteY174" fmla="*/ 2142551 h 2237474"/>
              <a:gd name="connsiteX175" fmla="*/ 169207 w 12192000"/>
              <a:gd name="connsiteY175" fmla="*/ 2128100 h 2237474"/>
              <a:gd name="connsiteX176" fmla="*/ 93149 w 12192000"/>
              <a:gd name="connsiteY176" fmla="*/ 2105324 h 2237474"/>
              <a:gd name="connsiteX177" fmla="*/ 88109 w 12192000"/>
              <a:gd name="connsiteY177" fmla="*/ 2106704 h 2237474"/>
              <a:gd name="connsiteX178" fmla="*/ 80022 w 12192000"/>
              <a:gd name="connsiteY178" fmla="*/ 2107254 h 2237474"/>
              <a:gd name="connsiteX179" fmla="*/ 79717 w 12192000"/>
              <a:gd name="connsiteY179" fmla="*/ 2107046 h 2237474"/>
              <a:gd name="connsiteX180" fmla="*/ 72352 w 12192000"/>
              <a:gd name="connsiteY180" fmla="*/ 2107991 h 2237474"/>
              <a:gd name="connsiteX181" fmla="*/ 37645 w 12192000"/>
              <a:gd name="connsiteY181" fmla="*/ 2115401 h 2237474"/>
              <a:gd name="connsiteX182" fmla="*/ 4572 w 12192000"/>
              <a:gd name="connsiteY182" fmla="*/ 2111091 h 2237474"/>
              <a:gd name="connsiteX183" fmla="*/ 0 w 12192000"/>
              <a:gd name="connsiteY183" fmla="*/ 2110468 h 2237474"/>
              <a:gd name="connsiteX184" fmla="*/ 0 w 12192000"/>
              <a:gd name="connsiteY18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43069 w 12192000"/>
              <a:gd name="connsiteY129" fmla="*/ 2015111 h 2237474"/>
              <a:gd name="connsiteX130" fmla="*/ 2186609 w 12192000"/>
              <a:gd name="connsiteY130" fmla="*/ 2008263 h 2237474"/>
              <a:gd name="connsiteX131" fmla="*/ 2164831 w 12192000"/>
              <a:gd name="connsiteY131" fmla="*/ 2010143 h 2237474"/>
              <a:gd name="connsiteX132" fmla="*/ 2152836 w 12192000"/>
              <a:gd name="connsiteY132" fmla="*/ 2010048 h 2237474"/>
              <a:gd name="connsiteX133" fmla="*/ 2117102 w 12192000"/>
              <a:gd name="connsiteY133" fmla="*/ 2023004 h 2237474"/>
              <a:gd name="connsiteX134" fmla="*/ 2111935 w 12192000"/>
              <a:gd name="connsiteY134" fmla="*/ 2023163 h 2237474"/>
              <a:gd name="connsiteX135" fmla="*/ 2089991 w 12192000"/>
              <a:gd name="connsiteY135" fmla="*/ 2034193 h 2237474"/>
              <a:gd name="connsiteX136" fmla="*/ 2058061 w 12192000"/>
              <a:gd name="connsiteY136" fmla="*/ 2047942 h 2237474"/>
              <a:gd name="connsiteX137" fmla="*/ 2055737 w 12192000"/>
              <a:gd name="connsiteY137" fmla="*/ 2047704 h 2237474"/>
              <a:gd name="connsiteX138" fmla="*/ 2042244 w 12192000"/>
              <a:gd name="connsiteY138" fmla="*/ 2055560 h 2237474"/>
              <a:gd name="connsiteX139" fmla="*/ 1976224 w 12192000"/>
              <a:gd name="connsiteY139" fmla="*/ 2074257 h 2237474"/>
              <a:gd name="connsiteX140" fmla="*/ 1877728 w 12192000"/>
              <a:gd name="connsiteY140" fmla="*/ 2101004 h 2237474"/>
              <a:gd name="connsiteX141" fmla="*/ 1759056 w 12192000"/>
              <a:gd name="connsiteY141" fmla="*/ 2125608 h 2237474"/>
              <a:gd name="connsiteX142" fmla="*/ 1637948 w 12192000"/>
              <a:gd name="connsiteY142" fmla="*/ 2172597 h 2237474"/>
              <a:gd name="connsiteX143" fmla="*/ 1434549 w 12192000"/>
              <a:gd name="connsiteY143" fmla="*/ 2234522 h 2237474"/>
              <a:gd name="connsiteX144" fmla="*/ 1398481 w 12192000"/>
              <a:gd name="connsiteY144" fmla="*/ 2237074 h 2237474"/>
              <a:gd name="connsiteX145" fmla="*/ 1398407 w 12192000"/>
              <a:gd name="connsiteY145" fmla="*/ 2237095 h 2237474"/>
              <a:gd name="connsiteX146" fmla="*/ 1370962 w 12192000"/>
              <a:gd name="connsiteY146" fmla="*/ 2237474 h 2237474"/>
              <a:gd name="connsiteX147" fmla="*/ 1356367 w 12192000"/>
              <a:gd name="connsiteY147" fmla="*/ 2235089 h 2237474"/>
              <a:gd name="connsiteX148" fmla="*/ 1324828 w 12192000"/>
              <a:gd name="connsiteY148" fmla="*/ 2231968 h 2237474"/>
              <a:gd name="connsiteX149" fmla="*/ 1297744 w 12192000"/>
              <a:gd name="connsiteY149" fmla="*/ 2235849 h 2237474"/>
              <a:gd name="connsiteX150" fmla="*/ 1286236 w 12192000"/>
              <a:gd name="connsiteY150" fmla="*/ 2233135 h 2237474"/>
              <a:gd name="connsiteX151" fmla="*/ 1283504 w 12192000"/>
              <a:gd name="connsiteY151" fmla="*/ 2233797 h 2237474"/>
              <a:gd name="connsiteX152" fmla="*/ 1279765 w 12192000"/>
              <a:gd name="connsiteY152" fmla="*/ 2229639 h 2237474"/>
              <a:gd name="connsiteX153" fmla="*/ 1195347 w 12192000"/>
              <a:gd name="connsiteY153" fmla="*/ 2212354 h 2237474"/>
              <a:gd name="connsiteX154" fmla="*/ 970251 w 12192000"/>
              <a:gd name="connsiteY154" fmla="*/ 2221029 h 2237474"/>
              <a:gd name="connsiteX155" fmla="*/ 812914 w 12192000"/>
              <a:gd name="connsiteY155" fmla="*/ 2202752 h 2237474"/>
              <a:gd name="connsiteX156" fmla="*/ 800195 w 12192000"/>
              <a:gd name="connsiteY156" fmla="*/ 2209407 h 2237474"/>
              <a:gd name="connsiteX157" fmla="*/ 784978 w 12192000"/>
              <a:gd name="connsiteY157" fmla="*/ 2212360 h 2237474"/>
              <a:gd name="connsiteX158" fmla="*/ 681987 w 12192000"/>
              <a:gd name="connsiteY158" fmla="*/ 2216757 h 2237474"/>
              <a:gd name="connsiteX159" fmla="*/ 669923 w 12192000"/>
              <a:gd name="connsiteY159" fmla="*/ 2211682 h 2237474"/>
              <a:gd name="connsiteX160" fmla="*/ 648680 w 12192000"/>
              <a:gd name="connsiteY160" fmla="*/ 2206229 h 2237474"/>
              <a:gd name="connsiteX161" fmla="*/ 597225 w 12192000"/>
              <a:gd name="connsiteY161" fmla="*/ 2180999 h 2237474"/>
              <a:gd name="connsiteX162" fmla="*/ 558449 w 12192000"/>
              <a:gd name="connsiteY162" fmla="*/ 2182346 h 2237474"/>
              <a:gd name="connsiteX163" fmla="*/ 550517 w 12192000"/>
              <a:gd name="connsiteY163" fmla="*/ 2182060 h 2237474"/>
              <a:gd name="connsiteX164" fmla="*/ 550309 w 12192000"/>
              <a:gd name="connsiteY164" fmla="*/ 2181825 h 2237474"/>
              <a:gd name="connsiteX165" fmla="*/ 541836 w 12192000"/>
              <a:gd name="connsiteY165" fmla="*/ 2181063 h 2237474"/>
              <a:gd name="connsiteX166" fmla="*/ 536057 w 12192000"/>
              <a:gd name="connsiteY166" fmla="*/ 2181537 h 2237474"/>
              <a:gd name="connsiteX167" fmla="*/ 520671 w 12192000"/>
              <a:gd name="connsiteY167" fmla="*/ 2180980 h 2237474"/>
              <a:gd name="connsiteX168" fmla="*/ 515024 w 12192000"/>
              <a:gd name="connsiteY168" fmla="*/ 2179258 h 2237474"/>
              <a:gd name="connsiteX169" fmla="*/ 512278 w 12192000"/>
              <a:gd name="connsiteY169" fmla="*/ 2176369 h 2237474"/>
              <a:gd name="connsiteX170" fmla="*/ 480419 w 12192000"/>
              <a:gd name="connsiteY170" fmla="*/ 2167807 h 2237474"/>
              <a:gd name="connsiteX171" fmla="*/ 413835 w 12192000"/>
              <a:gd name="connsiteY171" fmla="*/ 2156783 h 2237474"/>
              <a:gd name="connsiteX172" fmla="*/ 376513 w 12192000"/>
              <a:gd name="connsiteY172" fmla="*/ 2154014 h 2237474"/>
              <a:gd name="connsiteX173" fmla="*/ 273386 w 12192000"/>
              <a:gd name="connsiteY173" fmla="*/ 2142551 h 2237474"/>
              <a:gd name="connsiteX174" fmla="*/ 169207 w 12192000"/>
              <a:gd name="connsiteY174" fmla="*/ 2128100 h 2237474"/>
              <a:gd name="connsiteX175" fmla="*/ 93149 w 12192000"/>
              <a:gd name="connsiteY175" fmla="*/ 2105324 h 2237474"/>
              <a:gd name="connsiteX176" fmla="*/ 88109 w 12192000"/>
              <a:gd name="connsiteY176" fmla="*/ 2106704 h 2237474"/>
              <a:gd name="connsiteX177" fmla="*/ 80022 w 12192000"/>
              <a:gd name="connsiteY177" fmla="*/ 2107254 h 2237474"/>
              <a:gd name="connsiteX178" fmla="*/ 79717 w 12192000"/>
              <a:gd name="connsiteY178" fmla="*/ 2107046 h 2237474"/>
              <a:gd name="connsiteX179" fmla="*/ 72352 w 12192000"/>
              <a:gd name="connsiteY179" fmla="*/ 2107991 h 2237474"/>
              <a:gd name="connsiteX180" fmla="*/ 37645 w 12192000"/>
              <a:gd name="connsiteY180" fmla="*/ 2115401 h 2237474"/>
              <a:gd name="connsiteX181" fmla="*/ 4572 w 12192000"/>
              <a:gd name="connsiteY181" fmla="*/ 2111091 h 2237474"/>
              <a:gd name="connsiteX182" fmla="*/ 0 w 12192000"/>
              <a:gd name="connsiteY182" fmla="*/ 2110468 h 2237474"/>
              <a:gd name="connsiteX183" fmla="*/ 0 w 12192000"/>
              <a:gd name="connsiteY18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87219 w 12192000"/>
              <a:gd name="connsiteY127" fmla="*/ 1998750 h 2237474"/>
              <a:gd name="connsiteX128" fmla="*/ 2243069 w 12192000"/>
              <a:gd name="connsiteY128" fmla="*/ 2015111 h 2237474"/>
              <a:gd name="connsiteX129" fmla="*/ 2186609 w 12192000"/>
              <a:gd name="connsiteY129" fmla="*/ 2008263 h 2237474"/>
              <a:gd name="connsiteX130" fmla="*/ 2164831 w 12192000"/>
              <a:gd name="connsiteY130" fmla="*/ 2010143 h 2237474"/>
              <a:gd name="connsiteX131" fmla="*/ 2152836 w 12192000"/>
              <a:gd name="connsiteY131" fmla="*/ 2010048 h 2237474"/>
              <a:gd name="connsiteX132" fmla="*/ 2117102 w 12192000"/>
              <a:gd name="connsiteY132" fmla="*/ 2023004 h 2237474"/>
              <a:gd name="connsiteX133" fmla="*/ 2111935 w 12192000"/>
              <a:gd name="connsiteY133" fmla="*/ 2023163 h 2237474"/>
              <a:gd name="connsiteX134" fmla="*/ 2089991 w 12192000"/>
              <a:gd name="connsiteY134" fmla="*/ 2034193 h 2237474"/>
              <a:gd name="connsiteX135" fmla="*/ 2058061 w 12192000"/>
              <a:gd name="connsiteY135" fmla="*/ 2047942 h 2237474"/>
              <a:gd name="connsiteX136" fmla="*/ 2055737 w 12192000"/>
              <a:gd name="connsiteY136" fmla="*/ 2047704 h 2237474"/>
              <a:gd name="connsiteX137" fmla="*/ 2042244 w 12192000"/>
              <a:gd name="connsiteY137" fmla="*/ 2055560 h 2237474"/>
              <a:gd name="connsiteX138" fmla="*/ 1976224 w 12192000"/>
              <a:gd name="connsiteY138" fmla="*/ 2074257 h 2237474"/>
              <a:gd name="connsiteX139" fmla="*/ 1877728 w 12192000"/>
              <a:gd name="connsiteY139" fmla="*/ 2101004 h 2237474"/>
              <a:gd name="connsiteX140" fmla="*/ 1759056 w 12192000"/>
              <a:gd name="connsiteY140" fmla="*/ 2125608 h 2237474"/>
              <a:gd name="connsiteX141" fmla="*/ 1637948 w 12192000"/>
              <a:gd name="connsiteY141" fmla="*/ 2172597 h 2237474"/>
              <a:gd name="connsiteX142" fmla="*/ 1434549 w 12192000"/>
              <a:gd name="connsiteY142" fmla="*/ 2234522 h 2237474"/>
              <a:gd name="connsiteX143" fmla="*/ 1398481 w 12192000"/>
              <a:gd name="connsiteY143" fmla="*/ 2237074 h 2237474"/>
              <a:gd name="connsiteX144" fmla="*/ 1398407 w 12192000"/>
              <a:gd name="connsiteY144" fmla="*/ 2237095 h 2237474"/>
              <a:gd name="connsiteX145" fmla="*/ 1370962 w 12192000"/>
              <a:gd name="connsiteY145" fmla="*/ 2237474 h 2237474"/>
              <a:gd name="connsiteX146" fmla="*/ 1356367 w 12192000"/>
              <a:gd name="connsiteY146" fmla="*/ 2235089 h 2237474"/>
              <a:gd name="connsiteX147" fmla="*/ 1324828 w 12192000"/>
              <a:gd name="connsiteY147" fmla="*/ 2231968 h 2237474"/>
              <a:gd name="connsiteX148" fmla="*/ 1297744 w 12192000"/>
              <a:gd name="connsiteY148" fmla="*/ 2235849 h 2237474"/>
              <a:gd name="connsiteX149" fmla="*/ 1286236 w 12192000"/>
              <a:gd name="connsiteY149" fmla="*/ 2233135 h 2237474"/>
              <a:gd name="connsiteX150" fmla="*/ 1283504 w 12192000"/>
              <a:gd name="connsiteY150" fmla="*/ 2233797 h 2237474"/>
              <a:gd name="connsiteX151" fmla="*/ 1279765 w 12192000"/>
              <a:gd name="connsiteY151" fmla="*/ 2229639 h 2237474"/>
              <a:gd name="connsiteX152" fmla="*/ 1195347 w 12192000"/>
              <a:gd name="connsiteY152" fmla="*/ 2212354 h 2237474"/>
              <a:gd name="connsiteX153" fmla="*/ 970251 w 12192000"/>
              <a:gd name="connsiteY153" fmla="*/ 2221029 h 2237474"/>
              <a:gd name="connsiteX154" fmla="*/ 812914 w 12192000"/>
              <a:gd name="connsiteY154" fmla="*/ 2202752 h 2237474"/>
              <a:gd name="connsiteX155" fmla="*/ 800195 w 12192000"/>
              <a:gd name="connsiteY155" fmla="*/ 2209407 h 2237474"/>
              <a:gd name="connsiteX156" fmla="*/ 784978 w 12192000"/>
              <a:gd name="connsiteY156" fmla="*/ 2212360 h 2237474"/>
              <a:gd name="connsiteX157" fmla="*/ 681987 w 12192000"/>
              <a:gd name="connsiteY157" fmla="*/ 2216757 h 2237474"/>
              <a:gd name="connsiteX158" fmla="*/ 669923 w 12192000"/>
              <a:gd name="connsiteY158" fmla="*/ 2211682 h 2237474"/>
              <a:gd name="connsiteX159" fmla="*/ 648680 w 12192000"/>
              <a:gd name="connsiteY159" fmla="*/ 2206229 h 2237474"/>
              <a:gd name="connsiteX160" fmla="*/ 597225 w 12192000"/>
              <a:gd name="connsiteY160" fmla="*/ 2180999 h 2237474"/>
              <a:gd name="connsiteX161" fmla="*/ 558449 w 12192000"/>
              <a:gd name="connsiteY161" fmla="*/ 2182346 h 2237474"/>
              <a:gd name="connsiteX162" fmla="*/ 550517 w 12192000"/>
              <a:gd name="connsiteY162" fmla="*/ 2182060 h 2237474"/>
              <a:gd name="connsiteX163" fmla="*/ 550309 w 12192000"/>
              <a:gd name="connsiteY163" fmla="*/ 2181825 h 2237474"/>
              <a:gd name="connsiteX164" fmla="*/ 541836 w 12192000"/>
              <a:gd name="connsiteY164" fmla="*/ 2181063 h 2237474"/>
              <a:gd name="connsiteX165" fmla="*/ 536057 w 12192000"/>
              <a:gd name="connsiteY165" fmla="*/ 2181537 h 2237474"/>
              <a:gd name="connsiteX166" fmla="*/ 520671 w 12192000"/>
              <a:gd name="connsiteY166" fmla="*/ 2180980 h 2237474"/>
              <a:gd name="connsiteX167" fmla="*/ 515024 w 12192000"/>
              <a:gd name="connsiteY167" fmla="*/ 2179258 h 2237474"/>
              <a:gd name="connsiteX168" fmla="*/ 512278 w 12192000"/>
              <a:gd name="connsiteY168" fmla="*/ 2176369 h 2237474"/>
              <a:gd name="connsiteX169" fmla="*/ 480419 w 12192000"/>
              <a:gd name="connsiteY169" fmla="*/ 2167807 h 2237474"/>
              <a:gd name="connsiteX170" fmla="*/ 413835 w 12192000"/>
              <a:gd name="connsiteY170" fmla="*/ 2156783 h 2237474"/>
              <a:gd name="connsiteX171" fmla="*/ 376513 w 12192000"/>
              <a:gd name="connsiteY171" fmla="*/ 2154014 h 2237474"/>
              <a:gd name="connsiteX172" fmla="*/ 273386 w 12192000"/>
              <a:gd name="connsiteY172" fmla="*/ 2142551 h 2237474"/>
              <a:gd name="connsiteX173" fmla="*/ 169207 w 12192000"/>
              <a:gd name="connsiteY173" fmla="*/ 2128100 h 2237474"/>
              <a:gd name="connsiteX174" fmla="*/ 93149 w 12192000"/>
              <a:gd name="connsiteY174" fmla="*/ 2105324 h 2237474"/>
              <a:gd name="connsiteX175" fmla="*/ 88109 w 12192000"/>
              <a:gd name="connsiteY175" fmla="*/ 2106704 h 2237474"/>
              <a:gd name="connsiteX176" fmla="*/ 80022 w 12192000"/>
              <a:gd name="connsiteY176" fmla="*/ 2107254 h 2237474"/>
              <a:gd name="connsiteX177" fmla="*/ 79717 w 12192000"/>
              <a:gd name="connsiteY177" fmla="*/ 2107046 h 2237474"/>
              <a:gd name="connsiteX178" fmla="*/ 72352 w 12192000"/>
              <a:gd name="connsiteY178" fmla="*/ 2107991 h 2237474"/>
              <a:gd name="connsiteX179" fmla="*/ 37645 w 12192000"/>
              <a:gd name="connsiteY179" fmla="*/ 2115401 h 2237474"/>
              <a:gd name="connsiteX180" fmla="*/ 4572 w 12192000"/>
              <a:gd name="connsiteY180" fmla="*/ 2111091 h 2237474"/>
              <a:gd name="connsiteX181" fmla="*/ 0 w 12192000"/>
              <a:gd name="connsiteY181" fmla="*/ 2110468 h 2237474"/>
              <a:gd name="connsiteX182" fmla="*/ 0 w 12192000"/>
              <a:gd name="connsiteY18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15525 w 12192000"/>
              <a:gd name="connsiteY124" fmla="*/ 1989708 h 2237474"/>
              <a:gd name="connsiteX125" fmla="*/ 2300792 w 12192000"/>
              <a:gd name="connsiteY125" fmla="*/ 1994290 h 2237474"/>
              <a:gd name="connsiteX126" fmla="*/ 2287219 w 12192000"/>
              <a:gd name="connsiteY126" fmla="*/ 1998750 h 2237474"/>
              <a:gd name="connsiteX127" fmla="*/ 2243069 w 12192000"/>
              <a:gd name="connsiteY127" fmla="*/ 2015111 h 2237474"/>
              <a:gd name="connsiteX128" fmla="*/ 2186609 w 12192000"/>
              <a:gd name="connsiteY128" fmla="*/ 2008263 h 2237474"/>
              <a:gd name="connsiteX129" fmla="*/ 2164831 w 12192000"/>
              <a:gd name="connsiteY129" fmla="*/ 2010143 h 2237474"/>
              <a:gd name="connsiteX130" fmla="*/ 2152836 w 12192000"/>
              <a:gd name="connsiteY130" fmla="*/ 2010048 h 2237474"/>
              <a:gd name="connsiteX131" fmla="*/ 2117102 w 12192000"/>
              <a:gd name="connsiteY131" fmla="*/ 2023004 h 2237474"/>
              <a:gd name="connsiteX132" fmla="*/ 2111935 w 12192000"/>
              <a:gd name="connsiteY132" fmla="*/ 2023163 h 2237474"/>
              <a:gd name="connsiteX133" fmla="*/ 2089991 w 12192000"/>
              <a:gd name="connsiteY133" fmla="*/ 2034193 h 2237474"/>
              <a:gd name="connsiteX134" fmla="*/ 2058061 w 12192000"/>
              <a:gd name="connsiteY134" fmla="*/ 2047942 h 2237474"/>
              <a:gd name="connsiteX135" fmla="*/ 2055737 w 12192000"/>
              <a:gd name="connsiteY135" fmla="*/ 2047704 h 2237474"/>
              <a:gd name="connsiteX136" fmla="*/ 2042244 w 12192000"/>
              <a:gd name="connsiteY136" fmla="*/ 2055560 h 2237474"/>
              <a:gd name="connsiteX137" fmla="*/ 1976224 w 12192000"/>
              <a:gd name="connsiteY137" fmla="*/ 2074257 h 2237474"/>
              <a:gd name="connsiteX138" fmla="*/ 1877728 w 12192000"/>
              <a:gd name="connsiteY138" fmla="*/ 2101004 h 2237474"/>
              <a:gd name="connsiteX139" fmla="*/ 1759056 w 12192000"/>
              <a:gd name="connsiteY139" fmla="*/ 2125608 h 2237474"/>
              <a:gd name="connsiteX140" fmla="*/ 1637948 w 12192000"/>
              <a:gd name="connsiteY140" fmla="*/ 2172597 h 2237474"/>
              <a:gd name="connsiteX141" fmla="*/ 1434549 w 12192000"/>
              <a:gd name="connsiteY141" fmla="*/ 2234522 h 2237474"/>
              <a:gd name="connsiteX142" fmla="*/ 1398481 w 12192000"/>
              <a:gd name="connsiteY142" fmla="*/ 2237074 h 2237474"/>
              <a:gd name="connsiteX143" fmla="*/ 1398407 w 12192000"/>
              <a:gd name="connsiteY143" fmla="*/ 2237095 h 2237474"/>
              <a:gd name="connsiteX144" fmla="*/ 1370962 w 12192000"/>
              <a:gd name="connsiteY144" fmla="*/ 2237474 h 2237474"/>
              <a:gd name="connsiteX145" fmla="*/ 1356367 w 12192000"/>
              <a:gd name="connsiteY145" fmla="*/ 2235089 h 2237474"/>
              <a:gd name="connsiteX146" fmla="*/ 1324828 w 12192000"/>
              <a:gd name="connsiteY146" fmla="*/ 2231968 h 2237474"/>
              <a:gd name="connsiteX147" fmla="*/ 1297744 w 12192000"/>
              <a:gd name="connsiteY147" fmla="*/ 2235849 h 2237474"/>
              <a:gd name="connsiteX148" fmla="*/ 1286236 w 12192000"/>
              <a:gd name="connsiteY148" fmla="*/ 2233135 h 2237474"/>
              <a:gd name="connsiteX149" fmla="*/ 1283504 w 12192000"/>
              <a:gd name="connsiteY149" fmla="*/ 2233797 h 2237474"/>
              <a:gd name="connsiteX150" fmla="*/ 1279765 w 12192000"/>
              <a:gd name="connsiteY150" fmla="*/ 2229639 h 2237474"/>
              <a:gd name="connsiteX151" fmla="*/ 1195347 w 12192000"/>
              <a:gd name="connsiteY151" fmla="*/ 2212354 h 2237474"/>
              <a:gd name="connsiteX152" fmla="*/ 970251 w 12192000"/>
              <a:gd name="connsiteY152" fmla="*/ 2221029 h 2237474"/>
              <a:gd name="connsiteX153" fmla="*/ 812914 w 12192000"/>
              <a:gd name="connsiteY153" fmla="*/ 2202752 h 2237474"/>
              <a:gd name="connsiteX154" fmla="*/ 800195 w 12192000"/>
              <a:gd name="connsiteY154" fmla="*/ 2209407 h 2237474"/>
              <a:gd name="connsiteX155" fmla="*/ 784978 w 12192000"/>
              <a:gd name="connsiteY155" fmla="*/ 2212360 h 2237474"/>
              <a:gd name="connsiteX156" fmla="*/ 681987 w 12192000"/>
              <a:gd name="connsiteY156" fmla="*/ 2216757 h 2237474"/>
              <a:gd name="connsiteX157" fmla="*/ 669923 w 12192000"/>
              <a:gd name="connsiteY157" fmla="*/ 2211682 h 2237474"/>
              <a:gd name="connsiteX158" fmla="*/ 648680 w 12192000"/>
              <a:gd name="connsiteY158" fmla="*/ 2206229 h 2237474"/>
              <a:gd name="connsiteX159" fmla="*/ 597225 w 12192000"/>
              <a:gd name="connsiteY159" fmla="*/ 2180999 h 2237474"/>
              <a:gd name="connsiteX160" fmla="*/ 558449 w 12192000"/>
              <a:gd name="connsiteY160" fmla="*/ 2182346 h 2237474"/>
              <a:gd name="connsiteX161" fmla="*/ 550517 w 12192000"/>
              <a:gd name="connsiteY161" fmla="*/ 2182060 h 2237474"/>
              <a:gd name="connsiteX162" fmla="*/ 550309 w 12192000"/>
              <a:gd name="connsiteY162" fmla="*/ 2181825 h 2237474"/>
              <a:gd name="connsiteX163" fmla="*/ 541836 w 12192000"/>
              <a:gd name="connsiteY163" fmla="*/ 2181063 h 2237474"/>
              <a:gd name="connsiteX164" fmla="*/ 536057 w 12192000"/>
              <a:gd name="connsiteY164" fmla="*/ 2181537 h 2237474"/>
              <a:gd name="connsiteX165" fmla="*/ 520671 w 12192000"/>
              <a:gd name="connsiteY165" fmla="*/ 2180980 h 2237474"/>
              <a:gd name="connsiteX166" fmla="*/ 515024 w 12192000"/>
              <a:gd name="connsiteY166" fmla="*/ 2179258 h 2237474"/>
              <a:gd name="connsiteX167" fmla="*/ 512278 w 12192000"/>
              <a:gd name="connsiteY167" fmla="*/ 2176369 h 2237474"/>
              <a:gd name="connsiteX168" fmla="*/ 480419 w 12192000"/>
              <a:gd name="connsiteY168" fmla="*/ 2167807 h 2237474"/>
              <a:gd name="connsiteX169" fmla="*/ 413835 w 12192000"/>
              <a:gd name="connsiteY169" fmla="*/ 2156783 h 2237474"/>
              <a:gd name="connsiteX170" fmla="*/ 376513 w 12192000"/>
              <a:gd name="connsiteY170" fmla="*/ 2154014 h 2237474"/>
              <a:gd name="connsiteX171" fmla="*/ 273386 w 12192000"/>
              <a:gd name="connsiteY171" fmla="*/ 2142551 h 2237474"/>
              <a:gd name="connsiteX172" fmla="*/ 169207 w 12192000"/>
              <a:gd name="connsiteY172" fmla="*/ 2128100 h 2237474"/>
              <a:gd name="connsiteX173" fmla="*/ 93149 w 12192000"/>
              <a:gd name="connsiteY173" fmla="*/ 2105324 h 2237474"/>
              <a:gd name="connsiteX174" fmla="*/ 88109 w 12192000"/>
              <a:gd name="connsiteY174" fmla="*/ 2106704 h 2237474"/>
              <a:gd name="connsiteX175" fmla="*/ 80022 w 12192000"/>
              <a:gd name="connsiteY175" fmla="*/ 2107254 h 2237474"/>
              <a:gd name="connsiteX176" fmla="*/ 79717 w 12192000"/>
              <a:gd name="connsiteY176" fmla="*/ 2107046 h 2237474"/>
              <a:gd name="connsiteX177" fmla="*/ 72352 w 12192000"/>
              <a:gd name="connsiteY177" fmla="*/ 2107991 h 2237474"/>
              <a:gd name="connsiteX178" fmla="*/ 37645 w 12192000"/>
              <a:gd name="connsiteY178" fmla="*/ 2115401 h 2237474"/>
              <a:gd name="connsiteX179" fmla="*/ 4572 w 12192000"/>
              <a:gd name="connsiteY179" fmla="*/ 2111091 h 2237474"/>
              <a:gd name="connsiteX180" fmla="*/ 0 w 12192000"/>
              <a:gd name="connsiteY180" fmla="*/ 2110468 h 2237474"/>
              <a:gd name="connsiteX181" fmla="*/ 0 w 12192000"/>
              <a:gd name="connsiteY18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00792 w 12192000"/>
              <a:gd name="connsiteY124" fmla="*/ 1994290 h 2237474"/>
              <a:gd name="connsiteX125" fmla="*/ 2287219 w 12192000"/>
              <a:gd name="connsiteY125" fmla="*/ 1998750 h 2237474"/>
              <a:gd name="connsiteX126" fmla="*/ 2243069 w 12192000"/>
              <a:gd name="connsiteY126" fmla="*/ 2015111 h 2237474"/>
              <a:gd name="connsiteX127" fmla="*/ 2186609 w 12192000"/>
              <a:gd name="connsiteY127" fmla="*/ 2008263 h 2237474"/>
              <a:gd name="connsiteX128" fmla="*/ 2164831 w 12192000"/>
              <a:gd name="connsiteY128" fmla="*/ 2010143 h 2237474"/>
              <a:gd name="connsiteX129" fmla="*/ 2152836 w 12192000"/>
              <a:gd name="connsiteY129" fmla="*/ 2010048 h 2237474"/>
              <a:gd name="connsiteX130" fmla="*/ 2117102 w 12192000"/>
              <a:gd name="connsiteY130" fmla="*/ 2023004 h 2237474"/>
              <a:gd name="connsiteX131" fmla="*/ 2111935 w 12192000"/>
              <a:gd name="connsiteY131" fmla="*/ 2023163 h 2237474"/>
              <a:gd name="connsiteX132" fmla="*/ 2089991 w 12192000"/>
              <a:gd name="connsiteY132" fmla="*/ 2034193 h 2237474"/>
              <a:gd name="connsiteX133" fmla="*/ 2058061 w 12192000"/>
              <a:gd name="connsiteY133" fmla="*/ 2047942 h 2237474"/>
              <a:gd name="connsiteX134" fmla="*/ 2055737 w 12192000"/>
              <a:gd name="connsiteY134" fmla="*/ 2047704 h 2237474"/>
              <a:gd name="connsiteX135" fmla="*/ 2042244 w 12192000"/>
              <a:gd name="connsiteY135" fmla="*/ 2055560 h 2237474"/>
              <a:gd name="connsiteX136" fmla="*/ 1976224 w 12192000"/>
              <a:gd name="connsiteY136" fmla="*/ 2074257 h 2237474"/>
              <a:gd name="connsiteX137" fmla="*/ 1877728 w 12192000"/>
              <a:gd name="connsiteY137" fmla="*/ 2101004 h 2237474"/>
              <a:gd name="connsiteX138" fmla="*/ 1759056 w 12192000"/>
              <a:gd name="connsiteY138" fmla="*/ 2125608 h 2237474"/>
              <a:gd name="connsiteX139" fmla="*/ 1637948 w 12192000"/>
              <a:gd name="connsiteY139" fmla="*/ 2172597 h 2237474"/>
              <a:gd name="connsiteX140" fmla="*/ 1434549 w 12192000"/>
              <a:gd name="connsiteY140" fmla="*/ 2234522 h 2237474"/>
              <a:gd name="connsiteX141" fmla="*/ 1398481 w 12192000"/>
              <a:gd name="connsiteY141" fmla="*/ 2237074 h 2237474"/>
              <a:gd name="connsiteX142" fmla="*/ 1398407 w 12192000"/>
              <a:gd name="connsiteY142" fmla="*/ 2237095 h 2237474"/>
              <a:gd name="connsiteX143" fmla="*/ 1370962 w 12192000"/>
              <a:gd name="connsiteY143" fmla="*/ 2237474 h 2237474"/>
              <a:gd name="connsiteX144" fmla="*/ 1356367 w 12192000"/>
              <a:gd name="connsiteY144" fmla="*/ 2235089 h 2237474"/>
              <a:gd name="connsiteX145" fmla="*/ 1324828 w 12192000"/>
              <a:gd name="connsiteY145" fmla="*/ 2231968 h 2237474"/>
              <a:gd name="connsiteX146" fmla="*/ 1297744 w 12192000"/>
              <a:gd name="connsiteY146" fmla="*/ 2235849 h 2237474"/>
              <a:gd name="connsiteX147" fmla="*/ 1286236 w 12192000"/>
              <a:gd name="connsiteY147" fmla="*/ 2233135 h 2237474"/>
              <a:gd name="connsiteX148" fmla="*/ 1283504 w 12192000"/>
              <a:gd name="connsiteY148" fmla="*/ 2233797 h 2237474"/>
              <a:gd name="connsiteX149" fmla="*/ 1279765 w 12192000"/>
              <a:gd name="connsiteY149" fmla="*/ 2229639 h 2237474"/>
              <a:gd name="connsiteX150" fmla="*/ 1195347 w 12192000"/>
              <a:gd name="connsiteY150" fmla="*/ 2212354 h 2237474"/>
              <a:gd name="connsiteX151" fmla="*/ 970251 w 12192000"/>
              <a:gd name="connsiteY151" fmla="*/ 2221029 h 2237474"/>
              <a:gd name="connsiteX152" fmla="*/ 812914 w 12192000"/>
              <a:gd name="connsiteY152" fmla="*/ 2202752 h 2237474"/>
              <a:gd name="connsiteX153" fmla="*/ 800195 w 12192000"/>
              <a:gd name="connsiteY153" fmla="*/ 2209407 h 2237474"/>
              <a:gd name="connsiteX154" fmla="*/ 784978 w 12192000"/>
              <a:gd name="connsiteY154" fmla="*/ 2212360 h 2237474"/>
              <a:gd name="connsiteX155" fmla="*/ 681987 w 12192000"/>
              <a:gd name="connsiteY155" fmla="*/ 2216757 h 2237474"/>
              <a:gd name="connsiteX156" fmla="*/ 669923 w 12192000"/>
              <a:gd name="connsiteY156" fmla="*/ 2211682 h 2237474"/>
              <a:gd name="connsiteX157" fmla="*/ 648680 w 12192000"/>
              <a:gd name="connsiteY157" fmla="*/ 2206229 h 2237474"/>
              <a:gd name="connsiteX158" fmla="*/ 597225 w 12192000"/>
              <a:gd name="connsiteY158" fmla="*/ 2180999 h 2237474"/>
              <a:gd name="connsiteX159" fmla="*/ 558449 w 12192000"/>
              <a:gd name="connsiteY159" fmla="*/ 2182346 h 2237474"/>
              <a:gd name="connsiteX160" fmla="*/ 550517 w 12192000"/>
              <a:gd name="connsiteY160" fmla="*/ 2182060 h 2237474"/>
              <a:gd name="connsiteX161" fmla="*/ 550309 w 12192000"/>
              <a:gd name="connsiteY161" fmla="*/ 2181825 h 2237474"/>
              <a:gd name="connsiteX162" fmla="*/ 541836 w 12192000"/>
              <a:gd name="connsiteY162" fmla="*/ 2181063 h 2237474"/>
              <a:gd name="connsiteX163" fmla="*/ 536057 w 12192000"/>
              <a:gd name="connsiteY163" fmla="*/ 2181537 h 2237474"/>
              <a:gd name="connsiteX164" fmla="*/ 520671 w 12192000"/>
              <a:gd name="connsiteY164" fmla="*/ 2180980 h 2237474"/>
              <a:gd name="connsiteX165" fmla="*/ 515024 w 12192000"/>
              <a:gd name="connsiteY165" fmla="*/ 2179258 h 2237474"/>
              <a:gd name="connsiteX166" fmla="*/ 512278 w 12192000"/>
              <a:gd name="connsiteY166" fmla="*/ 2176369 h 2237474"/>
              <a:gd name="connsiteX167" fmla="*/ 480419 w 12192000"/>
              <a:gd name="connsiteY167" fmla="*/ 2167807 h 2237474"/>
              <a:gd name="connsiteX168" fmla="*/ 413835 w 12192000"/>
              <a:gd name="connsiteY168" fmla="*/ 2156783 h 2237474"/>
              <a:gd name="connsiteX169" fmla="*/ 376513 w 12192000"/>
              <a:gd name="connsiteY169" fmla="*/ 2154014 h 2237474"/>
              <a:gd name="connsiteX170" fmla="*/ 273386 w 12192000"/>
              <a:gd name="connsiteY170" fmla="*/ 2142551 h 2237474"/>
              <a:gd name="connsiteX171" fmla="*/ 169207 w 12192000"/>
              <a:gd name="connsiteY171" fmla="*/ 2128100 h 2237474"/>
              <a:gd name="connsiteX172" fmla="*/ 93149 w 12192000"/>
              <a:gd name="connsiteY172" fmla="*/ 2105324 h 2237474"/>
              <a:gd name="connsiteX173" fmla="*/ 88109 w 12192000"/>
              <a:gd name="connsiteY173" fmla="*/ 2106704 h 2237474"/>
              <a:gd name="connsiteX174" fmla="*/ 80022 w 12192000"/>
              <a:gd name="connsiteY174" fmla="*/ 2107254 h 2237474"/>
              <a:gd name="connsiteX175" fmla="*/ 79717 w 12192000"/>
              <a:gd name="connsiteY175" fmla="*/ 2107046 h 2237474"/>
              <a:gd name="connsiteX176" fmla="*/ 72352 w 12192000"/>
              <a:gd name="connsiteY176" fmla="*/ 2107991 h 2237474"/>
              <a:gd name="connsiteX177" fmla="*/ 37645 w 12192000"/>
              <a:gd name="connsiteY177" fmla="*/ 2115401 h 2237474"/>
              <a:gd name="connsiteX178" fmla="*/ 4572 w 12192000"/>
              <a:gd name="connsiteY178" fmla="*/ 2111091 h 2237474"/>
              <a:gd name="connsiteX179" fmla="*/ 0 w 12192000"/>
              <a:gd name="connsiteY179" fmla="*/ 2110468 h 2237474"/>
              <a:gd name="connsiteX180" fmla="*/ 0 w 12192000"/>
              <a:gd name="connsiteY18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287219 w 12192000"/>
              <a:gd name="connsiteY124" fmla="*/ 1998750 h 2237474"/>
              <a:gd name="connsiteX125" fmla="*/ 2243069 w 12192000"/>
              <a:gd name="connsiteY125" fmla="*/ 2015111 h 2237474"/>
              <a:gd name="connsiteX126" fmla="*/ 2186609 w 12192000"/>
              <a:gd name="connsiteY126" fmla="*/ 2008263 h 2237474"/>
              <a:gd name="connsiteX127" fmla="*/ 2164831 w 12192000"/>
              <a:gd name="connsiteY127" fmla="*/ 2010143 h 2237474"/>
              <a:gd name="connsiteX128" fmla="*/ 2152836 w 12192000"/>
              <a:gd name="connsiteY128" fmla="*/ 2010048 h 2237474"/>
              <a:gd name="connsiteX129" fmla="*/ 2117102 w 12192000"/>
              <a:gd name="connsiteY129" fmla="*/ 2023004 h 2237474"/>
              <a:gd name="connsiteX130" fmla="*/ 2111935 w 12192000"/>
              <a:gd name="connsiteY130" fmla="*/ 2023163 h 2237474"/>
              <a:gd name="connsiteX131" fmla="*/ 2089991 w 12192000"/>
              <a:gd name="connsiteY131" fmla="*/ 2034193 h 2237474"/>
              <a:gd name="connsiteX132" fmla="*/ 2058061 w 12192000"/>
              <a:gd name="connsiteY132" fmla="*/ 2047942 h 2237474"/>
              <a:gd name="connsiteX133" fmla="*/ 2055737 w 12192000"/>
              <a:gd name="connsiteY133" fmla="*/ 2047704 h 2237474"/>
              <a:gd name="connsiteX134" fmla="*/ 2042244 w 12192000"/>
              <a:gd name="connsiteY134" fmla="*/ 2055560 h 2237474"/>
              <a:gd name="connsiteX135" fmla="*/ 1976224 w 12192000"/>
              <a:gd name="connsiteY135" fmla="*/ 2074257 h 2237474"/>
              <a:gd name="connsiteX136" fmla="*/ 1877728 w 12192000"/>
              <a:gd name="connsiteY136" fmla="*/ 2101004 h 2237474"/>
              <a:gd name="connsiteX137" fmla="*/ 1759056 w 12192000"/>
              <a:gd name="connsiteY137" fmla="*/ 2125608 h 2237474"/>
              <a:gd name="connsiteX138" fmla="*/ 1637948 w 12192000"/>
              <a:gd name="connsiteY138" fmla="*/ 2172597 h 2237474"/>
              <a:gd name="connsiteX139" fmla="*/ 1434549 w 12192000"/>
              <a:gd name="connsiteY139" fmla="*/ 2234522 h 2237474"/>
              <a:gd name="connsiteX140" fmla="*/ 1398481 w 12192000"/>
              <a:gd name="connsiteY140" fmla="*/ 2237074 h 2237474"/>
              <a:gd name="connsiteX141" fmla="*/ 1398407 w 12192000"/>
              <a:gd name="connsiteY141" fmla="*/ 2237095 h 2237474"/>
              <a:gd name="connsiteX142" fmla="*/ 1370962 w 12192000"/>
              <a:gd name="connsiteY142" fmla="*/ 2237474 h 2237474"/>
              <a:gd name="connsiteX143" fmla="*/ 1356367 w 12192000"/>
              <a:gd name="connsiteY143" fmla="*/ 2235089 h 2237474"/>
              <a:gd name="connsiteX144" fmla="*/ 1324828 w 12192000"/>
              <a:gd name="connsiteY144" fmla="*/ 2231968 h 2237474"/>
              <a:gd name="connsiteX145" fmla="*/ 1297744 w 12192000"/>
              <a:gd name="connsiteY145" fmla="*/ 2235849 h 2237474"/>
              <a:gd name="connsiteX146" fmla="*/ 1286236 w 12192000"/>
              <a:gd name="connsiteY146" fmla="*/ 2233135 h 2237474"/>
              <a:gd name="connsiteX147" fmla="*/ 1283504 w 12192000"/>
              <a:gd name="connsiteY147" fmla="*/ 2233797 h 2237474"/>
              <a:gd name="connsiteX148" fmla="*/ 1279765 w 12192000"/>
              <a:gd name="connsiteY148" fmla="*/ 2229639 h 2237474"/>
              <a:gd name="connsiteX149" fmla="*/ 1195347 w 12192000"/>
              <a:gd name="connsiteY149" fmla="*/ 2212354 h 2237474"/>
              <a:gd name="connsiteX150" fmla="*/ 970251 w 12192000"/>
              <a:gd name="connsiteY150" fmla="*/ 2221029 h 2237474"/>
              <a:gd name="connsiteX151" fmla="*/ 812914 w 12192000"/>
              <a:gd name="connsiteY151" fmla="*/ 2202752 h 2237474"/>
              <a:gd name="connsiteX152" fmla="*/ 800195 w 12192000"/>
              <a:gd name="connsiteY152" fmla="*/ 2209407 h 2237474"/>
              <a:gd name="connsiteX153" fmla="*/ 784978 w 12192000"/>
              <a:gd name="connsiteY153" fmla="*/ 2212360 h 2237474"/>
              <a:gd name="connsiteX154" fmla="*/ 681987 w 12192000"/>
              <a:gd name="connsiteY154" fmla="*/ 2216757 h 2237474"/>
              <a:gd name="connsiteX155" fmla="*/ 669923 w 12192000"/>
              <a:gd name="connsiteY155" fmla="*/ 2211682 h 2237474"/>
              <a:gd name="connsiteX156" fmla="*/ 648680 w 12192000"/>
              <a:gd name="connsiteY156" fmla="*/ 2206229 h 2237474"/>
              <a:gd name="connsiteX157" fmla="*/ 597225 w 12192000"/>
              <a:gd name="connsiteY157" fmla="*/ 2180999 h 2237474"/>
              <a:gd name="connsiteX158" fmla="*/ 558449 w 12192000"/>
              <a:gd name="connsiteY158" fmla="*/ 2182346 h 2237474"/>
              <a:gd name="connsiteX159" fmla="*/ 550517 w 12192000"/>
              <a:gd name="connsiteY159" fmla="*/ 2182060 h 2237474"/>
              <a:gd name="connsiteX160" fmla="*/ 550309 w 12192000"/>
              <a:gd name="connsiteY160" fmla="*/ 2181825 h 2237474"/>
              <a:gd name="connsiteX161" fmla="*/ 541836 w 12192000"/>
              <a:gd name="connsiteY161" fmla="*/ 2181063 h 2237474"/>
              <a:gd name="connsiteX162" fmla="*/ 536057 w 12192000"/>
              <a:gd name="connsiteY162" fmla="*/ 2181537 h 2237474"/>
              <a:gd name="connsiteX163" fmla="*/ 520671 w 12192000"/>
              <a:gd name="connsiteY163" fmla="*/ 2180980 h 2237474"/>
              <a:gd name="connsiteX164" fmla="*/ 515024 w 12192000"/>
              <a:gd name="connsiteY164" fmla="*/ 2179258 h 2237474"/>
              <a:gd name="connsiteX165" fmla="*/ 512278 w 12192000"/>
              <a:gd name="connsiteY165" fmla="*/ 2176369 h 2237474"/>
              <a:gd name="connsiteX166" fmla="*/ 480419 w 12192000"/>
              <a:gd name="connsiteY166" fmla="*/ 2167807 h 2237474"/>
              <a:gd name="connsiteX167" fmla="*/ 413835 w 12192000"/>
              <a:gd name="connsiteY167" fmla="*/ 2156783 h 2237474"/>
              <a:gd name="connsiteX168" fmla="*/ 376513 w 12192000"/>
              <a:gd name="connsiteY168" fmla="*/ 2154014 h 2237474"/>
              <a:gd name="connsiteX169" fmla="*/ 273386 w 12192000"/>
              <a:gd name="connsiteY169" fmla="*/ 2142551 h 2237474"/>
              <a:gd name="connsiteX170" fmla="*/ 169207 w 12192000"/>
              <a:gd name="connsiteY170" fmla="*/ 2128100 h 2237474"/>
              <a:gd name="connsiteX171" fmla="*/ 93149 w 12192000"/>
              <a:gd name="connsiteY171" fmla="*/ 2105324 h 2237474"/>
              <a:gd name="connsiteX172" fmla="*/ 88109 w 12192000"/>
              <a:gd name="connsiteY172" fmla="*/ 2106704 h 2237474"/>
              <a:gd name="connsiteX173" fmla="*/ 80022 w 12192000"/>
              <a:gd name="connsiteY173" fmla="*/ 2107254 h 2237474"/>
              <a:gd name="connsiteX174" fmla="*/ 79717 w 12192000"/>
              <a:gd name="connsiteY174" fmla="*/ 2107046 h 2237474"/>
              <a:gd name="connsiteX175" fmla="*/ 72352 w 12192000"/>
              <a:gd name="connsiteY175" fmla="*/ 2107991 h 2237474"/>
              <a:gd name="connsiteX176" fmla="*/ 37645 w 12192000"/>
              <a:gd name="connsiteY176" fmla="*/ 2115401 h 2237474"/>
              <a:gd name="connsiteX177" fmla="*/ 4572 w 12192000"/>
              <a:gd name="connsiteY177" fmla="*/ 2111091 h 2237474"/>
              <a:gd name="connsiteX178" fmla="*/ 0 w 12192000"/>
              <a:gd name="connsiteY178" fmla="*/ 2110468 h 2237474"/>
              <a:gd name="connsiteX179" fmla="*/ 0 w 12192000"/>
              <a:gd name="connsiteY17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578178 w 12192000"/>
              <a:gd name="connsiteY120" fmla="*/ 1990531 h 2237474"/>
              <a:gd name="connsiteX121" fmla="*/ 2476147 w 12192000"/>
              <a:gd name="connsiteY121" fmla="*/ 1998305 h 2237474"/>
              <a:gd name="connsiteX122" fmla="*/ 2373568 w 12192000"/>
              <a:gd name="connsiteY122" fmla="*/ 2003219 h 2237474"/>
              <a:gd name="connsiteX123" fmla="*/ 2287219 w 12192000"/>
              <a:gd name="connsiteY123" fmla="*/ 1998750 h 2237474"/>
              <a:gd name="connsiteX124" fmla="*/ 2243069 w 12192000"/>
              <a:gd name="connsiteY124" fmla="*/ 2015111 h 2237474"/>
              <a:gd name="connsiteX125" fmla="*/ 2186609 w 12192000"/>
              <a:gd name="connsiteY125" fmla="*/ 2008263 h 2237474"/>
              <a:gd name="connsiteX126" fmla="*/ 2164831 w 12192000"/>
              <a:gd name="connsiteY126" fmla="*/ 2010143 h 2237474"/>
              <a:gd name="connsiteX127" fmla="*/ 2152836 w 12192000"/>
              <a:gd name="connsiteY127" fmla="*/ 2010048 h 2237474"/>
              <a:gd name="connsiteX128" fmla="*/ 2117102 w 12192000"/>
              <a:gd name="connsiteY128" fmla="*/ 2023004 h 2237474"/>
              <a:gd name="connsiteX129" fmla="*/ 2111935 w 12192000"/>
              <a:gd name="connsiteY129" fmla="*/ 2023163 h 2237474"/>
              <a:gd name="connsiteX130" fmla="*/ 2089991 w 12192000"/>
              <a:gd name="connsiteY130" fmla="*/ 2034193 h 2237474"/>
              <a:gd name="connsiteX131" fmla="*/ 2058061 w 12192000"/>
              <a:gd name="connsiteY131" fmla="*/ 2047942 h 2237474"/>
              <a:gd name="connsiteX132" fmla="*/ 2055737 w 12192000"/>
              <a:gd name="connsiteY132" fmla="*/ 2047704 h 2237474"/>
              <a:gd name="connsiteX133" fmla="*/ 2042244 w 12192000"/>
              <a:gd name="connsiteY133" fmla="*/ 2055560 h 2237474"/>
              <a:gd name="connsiteX134" fmla="*/ 1976224 w 12192000"/>
              <a:gd name="connsiteY134" fmla="*/ 2074257 h 2237474"/>
              <a:gd name="connsiteX135" fmla="*/ 1877728 w 12192000"/>
              <a:gd name="connsiteY135" fmla="*/ 2101004 h 2237474"/>
              <a:gd name="connsiteX136" fmla="*/ 1759056 w 12192000"/>
              <a:gd name="connsiteY136" fmla="*/ 2125608 h 2237474"/>
              <a:gd name="connsiteX137" fmla="*/ 1637948 w 12192000"/>
              <a:gd name="connsiteY137" fmla="*/ 2172597 h 2237474"/>
              <a:gd name="connsiteX138" fmla="*/ 1434549 w 12192000"/>
              <a:gd name="connsiteY138" fmla="*/ 2234522 h 2237474"/>
              <a:gd name="connsiteX139" fmla="*/ 1398481 w 12192000"/>
              <a:gd name="connsiteY139" fmla="*/ 2237074 h 2237474"/>
              <a:gd name="connsiteX140" fmla="*/ 1398407 w 12192000"/>
              <a:gd name="connsiteY140" fmla="*/ 2237095 h 2237474"/>
              <a:gd name="connsiteX141" fmla="*/ 1370962 w 12192000"/>
              <a:gd name="connsiteY141" fmla="*/ 2237474 h 2237474"/>
              <a:gd name="connsiteX142" fmla="*/ 1356367 w 12192000"/>
              <a:gd name="connsiteY142" fmla="*/ 2235089 h 2237474"/>
              <a:gd name="connsiteX143" fmla="*/ 1324828 w 12192000"/>
              <a:gd name="connsiteY143" fmla="*/ 2231968 h 2237474"/>
              <a:gd name="connsiteX144" fmla="*/ 1297744 w 12192000"/>
              <a:gd name="connsiteY144" fmla="*/ 2235849 h 2237474"/>
              <a:gd name="connsiteX145" fmla="*/ 1286236 w 12192000"/>
              <a:gd name="connsiteY145" fmla="*/ 2233135 h 2237474"/>
              <a:gd name="connsiteX146" fmla="*/ 1283504 w 12192000"/>
              <a:gd name="connsiteY146" fmla="*/ 2233797 h 2237474"/>
              <a:gd name="connsiteX147" fmla="*/ 1279765 w 12192000"/>
              <a:gd name="connsiteY147" fmla="*/ 2229639 h 2237474"/>
              <a:gd name="connsiteX148" fmla="*/ 1195347 w 12192000"/>
              <a:gd name="connsiteY148" fmla="*/ 2212354 h 2237474"/>
              <a:gd name="connsiteX149" fmla="*/ 970251 w 12192000"/>
              <a:gd name="connsiteY149" fmla="*/ 2221029 h 2237474"/>
              <a:gd name="connsiteX150" fmla="*/ 812914 w 12192000"/>
              <a:gd name="connsiteY150" fmla="*/ 2202752 h 2237474"/>
              <a:gd name="connsiteX151" fmla="*/ 800195 w 12192000"/>
              <a:gd name="connsiteY151" fmla="*/ 2209407 h 2237474"/>
              <a:gd name="connsiteX152" fmla="*/ 784978 w 12192000"/>
              <a:gd name="connsiteY152" fmla="*/ 2212360 h 2237474"/>
              <a:gd name="connsiteX153" fmla="*/ 681987 w 12192000"/>
              <a:gd name="connsiteY153" fmla="*/ 2216757 h 2237474"/>
              <a:gd name="connsiteX154" fmla="*/ 669923 w 12192000"/>
              <a:gd name="connsiteY154" fmla="*/ 2211682 h 2237474"/>
              <a:gd name="connsiteX155" fmla="*/ 648680 w 12192000"/>
              <a:gd name="connsiteY155" fmla="*/ 2206229 h 2237474"/>
              <a:gd name="connsiteX156" fmla="*/ 597225 w 12192000"/>
              <a:gd name="connsiteY156" fmla="*/ 2180999 h 2237474"/>
              <a:gd name="connsiteX157" fmla="*/ 558449 w 12192000"/>
              <a:gd name="connsiteY157" fmla="*/ 2182346 h 2237474"/>
              <a:gd name="connsiteX158" fmla="*/ 550517 w 12192000"/>
              <a:gd name="connsiteY158" fmla="*/ 2182060 h 2237474"/>
              <a:gd name="connsiteX159" fmla="*/ 550309 w 12192000"/>
              <a:gd name="connsiteY159" fmla="*/ 2181825 h 2237474"/>
              <a:gd name="connsiteX160" fmla="*/ 541836 w 12192000"/>
              <a:gd name="connsiteY160" fmla="*/ 2181063 h 2237474"/>
              <a:gd name="connsiteX161" fmla="*/ 536057 w 12192000"/>
              <a:gd name="connsiteY161" fmla="*/ 2181537 h 2237474"/>
              <a:gd name="connsiteX162" fmla="*/ 520671 w 12192000"/>
              <a:gd name="connsiteY162" fmla="*/ 2180980 h 2237474"/>
              <a:gd name="connsiteX163" fmla="*/ 515024 w 12192000"/>
              <a:gd name="connsiteY163" fmla="*/ 2179258 h 2237474"/>
              <a:gd name="connsiteX164" fmla="*/ 512278 w 12192000"/>
              <a:gd name="connsiteY164" fmla="*/ 2176369 h 2237474"/>
              <a:gd name="connsiteX165" fmla="*/ 480419 w 12192000"/>
              <a:gd name="connsiteY165" fmla="*/ 2167807 h 2237474"/>
              <a:gd name="connsiteX166" fmla="*/ 413835 w 12192000"/>
              <a:gd name="connsiteY166" fmla="*/ 2156783 h 2237474"/>
              <a:gd name="connsiteX167" fmla="*/ 376513 w 12192000"/>
              <a:gd name="connsiteY167" fmla="*/ 2154014 h 2237474"/>
              <a:gd name="connsiteX168" fmla="*/ 273386 w 12192000"/>
              <a:gd name="connsiteY168" fmla="*/ 2142551 h 2237474"/>
              <a:gd name="connsiteX169" fmla="*/ 169207 w 12192000"/>
              <a:gd name="connsiteY169" fmla="*/ 2128100 h 2237474"/>
              <a:gd name="connsiteX170" fmla="*/ 93149 w 12192000"/>
              <a:gd name="connsiteY170" fmla="*/ 2105324 h 2237474"/>
              <a:gd name="connsiteX171" fmla="*/ 88109 w 12192000"/>
              <a:gd name="connsiteY171" fmla="*/ 2106704 h 2237474"/>
              <a:gd name="connsiteX172" fmla="*/ 80022 w 12192000"/>
              <a:gd name="connsiteY172" fmla="*/ 2107254 h 2237474"/>
              <a:gd name="connsiteX173" fmla="*/ 79717 w 12192000"/>
              <a:gd name="connsiteY173" fmla="*/ 2107046 h 2237474"/>
              <a:gd name="connsiteX174" fmla="*/ 72352 w 12192000"/>
              <a:gd name="connsiteY174" fmla="*/ 2107991 h 2237474"/>
              <a:gd name="connsiteX175" fmla="*/ 37645 w 12192000"/>
              <a:gd name="connsiteY175" fmla="*/ 2115401 h 2237474"/>
              <a:gd name="connsiteX176" fmla="*/ 4572 w 12192000"/>
              <a:gd name="connsiteY176" fmla="*/ 2111091 h 2237474"/>
              <a:gd name="connsiteX177" fmla="*/ 0 w 12192000"/>
              <a:gd name="connsiteY177" fmla="*/ 2110468 h 2237474"/>
              <a:gd name="connsiteX178" fmla="*/ 0 w 12192000"/>
              <a:gd name="connsiteY17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48661 w 12192000"/>
              <a:gd name="connsiteY116" fmla="*/ 1986122 h 2237474"/>
              <a:gd name="connsiteX117" fmla="*/ 2718916 w 12192000"/>
              <a:gd name="connsiteY117" fmla="*/ 1990867 h 2237474"/>
              <a:gd name="connsiteX118" fmla="*/ 2713522 w 12192000"/>
              <a:gd name="connsiteY118" fmla="*/ 1990173 h 2237474"/>
              <a:gd name="connsiteX119" fmla="*/ 2578178 w 12192000"/>
              <a:gd name="connsiteY119" fmla="*/ 1990531 h 2237474"/>
              <a:gd name="connsiteX120" fmla="*/ 2476147 w 12192000"/>
              <a:gd name="connsiteY120" fmla="*/ 1998305 h 2237474"/>
              <a:gd name="connsiteX121" fmla="*/ 2373568 w 12192000"/>
              <a:gd name="connsiteY121" fmla="*/ 2003219 h 2237474"/>
              <a:gd name="connsiteX122" fmla="*/ 2287219 w 12192000"/>
              <a:gd name="connsiteY122" fmla="*/ 1998750 h 2237474"/>
              <a:gd name="connsiteX123" fmla="*/ 2243069 w 12192000"/>
              <a:gd name="connsiteY123" fmla="*/ 2015111 h 2237474"/>
              <a:gd name="connsiteX124" fmla="*/ 2186609 w 12192000"/>
              <a:gd name="connsiteY124" fmla="*/ 2008263 h 2237474"/>
              <a:gd name="connsiteX125" fmla="*/ 2164831 w 12192000"/>
              <a:gd name="connsiteY125" fmla="*/ 2010143 h 2237474"/>
              <a:gd name="connsiteX126" fmla="*/ 2152836 w 12192000"/>
              <a:gd name="connsiteY126" fmla="*/ 2010048 h 2237474"/>
              <a:gd name="connsiteX127" fmla="*/ 2117102 w 12192000"/>
              <a:gd name="connsiteY127" fmla="*/ 2023004 h 2237474"/>
              <a:gd name="connsiteX128" fmla="*/ 2111935 w 12192000"/>
              <a:gd name="connsiteY128" fmla="*/ 2023163 h 2237474"/>
              <a:gd name="connsiteX129" fmla="*/ 2089991 w 12192000"/>
              <a:gd name="connsiteY129" fmla="*/ 2034193 h 2237474"/>
              <a:gd name="connsiteX130" fmla="*/ 2058061 w 12192000"/>
              <a:gd name="connsiteY130" fmla="*/ 2047942 h 2237474"/>
              <a:gd name="connsiteX131" fmla="*/ 2055737 w 12192000"/>
              <a:gd name="connsiteY131" fmla="*/ 2047704 h 2237474"/>
              <a:gd name="connsiteX132" fmla="*/ 2042244 w 12192000"/>
              <a:gd name="connsiteY132" fmla="*/ 2055560 h 2237474"/>
              <a:gd name="connsiteX133" fmla="*/ 1976224 w 12192000"/>
              <a:gd name="connsiteY133" fmla="*/ 2074257 h 2237474"/>
              <a:gd name="connsiteX134" fmla="*/ 1877728 w 12192000"/>
              <a:gd name="connsiteY134" fmla="*/ 2101004 h 2237474"/>
              <a:gd name="connsiteX135" fmla="*/ 1759056 w 12192000"/>
              <a:gd name="connsiteY135" fmla="*/ 2125608 h 2237474"/>
              <a:gd name="connsiteX136" fmla="*/ 1637948 w 12192000"/>
              <a:gd name="connsiteY136" fmla="*/ 2172597 h 2237474"/>
              <a:gd name="connsiteX137" fmla="*/ 1434549 w 12192000"/>
              <a:gd name="connsiteY137" fmla="*/ 2234522 h 2237474"/>
              <a:gd name="connsiteX138" fmla="*/ 1398481 w 12192000"/>
              <a:gd name="connsiteY138" fmla="*/ 2237074 h 2237474"/>
              <a:gd name="connsiteX139" fmla="*/ 1398407 w 12192000"/>
              <a:gd name="connsiteY139" fmla="*/ 2237095 h 2237474"/>
              <a:gd name="connsiteX140" fmla="*/ 1370962 w 12192000"/>
              <a:gd name="connsiteY140" fmla="*/ 2237474 h 2237474"/>
              <a:gd name="connsiteX141" fmla="*/ 1356367 w 12192000"/>
              <a:gd name="connsiteY141" fmla="*/ 2235089 h 2237474"/>
              <a:gd name="connsiteX142" fmla="*/ 1324828 w 12192000"/>
              <a:gd name="connsiteY142" fmla="*/ 2231968 h 2237474"/>
              <a:gd name="connsiteX143" fmla="*/ 1297744 w 12192000"/>
              <a:gd name="connsiteY143" fmla="*/ 2235849 h 2237474"/>
              <a:gd name="connsiteX144" fmla="*/ 1286236 w 12192000"/>
              <a:gd name="connsiteY144" fmla="*/ 2233135 h 2237474"/>
              <a:gd name="connsiteX145" fmla="*/ 1283504 w 12192000"/>
              <a:gd name="connsiteY145" fmla="*/ 2233797 h 2237474"/>
              <a:gd name="connsiteX146" fmla="*/ 1279765 w 12192000"/>
              <a:gd name="connsiteY146" fmla="*/ 2229639 h 2237474"/>
              <a:gd name="connsiteX147" fmla="*/ 1195347 w 12192000"/>
              <a:gd name="connsiteY147" fmla="*/ 2212354 h 2237474"/>
              <a:gd name="connsiteX148" fmla="*/ 970251 w 12192000"/>
              <a:gd name="connsiteY148" fmla="*/ 2221029 h 2237474"/>
              <a:gd name="connsiteX149" fmla="*/ 812914 w 12192000"/>
              <a:gd name="connsiteY149" fmla="*/ 2202752 h 2237474"/>
              <a:gd name="connsiteX150" fmla="*/ 800195 w 12192000"/>
              <a:gd name="connsiteY150" fmla="*/ 2209407 h 2237474"/>
              <a:gd name="connsiteX151" fmla="*/ 784978 w 12192000"/>
              <a:gd name="connsiteY151" fmla="*/ 2212360 h 2237474"/>
              <a:gd name="connsiteX152" fmla="*/ 681987 w 12192000"/>
              <a:gd name="connsiteY152" fmla="*/ 2216757 h 2237474"/>
              <a:gd name="connsiteX153" fmla="*/ 669923 w 12192000"/>
              <a:gd name="connsiteY153" fmla="*/ 2211682 h 2237474"/>
              <a:gd name="connsiteX154" fmla="*/ 648680 w 12192000"/>
              <a:gd name="connsiteY154" fmla="*/ 2206229 h 2237474"/>
              <a:gd name="connsiteX155" fmla="*/ 597225 w 12192000"/>
              <a:gd name="connsiteY155" fmla="*/ 2180999 h 2237474"/>
              <a:gd name="connsiteX156" fmla="*/ 558449 w 12192000"/>
              <a:gd name="connsiteY156" fmla="*/ 2182346 h 2237474"/>
              <a:gd name="connsiteX157" fmla="*/ 550517 w 12192000"/>
              <a:gd name="connsiteY157" fmla="*/ 2182060 h 2237474"/>
              <a:gd name="connsiteX158" fmla="*/ 550309 w 12192000"/>
              <a:gd name="connsiteY158" fmla="*/ 2181825 h 2237474"/>
              <a:gd name="connsiteX159" fmla="*/ 541836 w 12192000"/>
              <a:gd name="connsiteY159" fmla="*/ 2181063 h 2237474"/>
              <a:gd name="connsiteX160" fmla="*/ 536057 w 12192000"/>
              <a:gd name="connsiteY160" fmla="*/ 2181537 h 2237474"/>
              <a:gd name="connsiteX161" fmla="*/ 520671 w 12192000"/>
              <a:gd name="connsiteY161" fmla="*/ 2180980 h 2237474"/>
              <a:gd name="connsiteX162" fmla="*/ 515024 w 12192000"/>
              <a:gd name="connsiteY162" fmla="*/ 2179258 h 2237474"/>
              <a:gd name="connsiteX163" fmla="*/ 512278 w 12192000"/>
              <a:gd name="connsiteY163" fmla="*/ 2176369 h 2237474"/>
              <a:gd name="connsiteX164" fmla="*/ 480419 w 12192000"/>
              <a:gd name="connsiteY164" fmla="*/ 2167807 h 2237474"/>
              <a:gd name="connsiteX165" fmla="*/ 413835 w 12192000"/>
              <a:gd name="connsiteY165" fmla="*/ 2156783 h 2237474"/>
              <a:gd name="connsiteX166" fmla="*/ 376513 w 12192000"/>
              <a:gd name="connsiteY166" fmla="*/ 2154014 h 2237474"/>
              <a:gd name="connsiteX167" fmla="*/ 273386 w 12192000"/>
              <a:gd name="connsiteY167" fmla="*/ 2142551 h 2237474"/>
              <a:gd name="connsiteX168" fmla="*/ 169207 w 12192000"/>
              <a:gd name="connsiteY168" fmla="*/ 2128100 h 2237474"/>
              <a:gd name="connsiteX169" fmla="*/ 93149 w 12192000"/>
              <a:gd name="connsiteY169" fmla="*/ 2105324 h 2237474"/>
              <a:gd name="connsiteX170" fmla="*/ 88109 w 12192000"/>
              <a:gd name="connsiteY170" fmla="*/ 2106704 h 2237474"/>
              <a:gd name="connsiteX171" fmla="*/ 80022 w 12192000"/>
              <a:gd name="connsiteY171" fmla="*/ 2107254 h 2237474"/>
              <a:gd name="connsiteX172" fmla="*/ 79717 w 12192000"/>
              <a:gd name="connsiteY172" fmla="*/ 2107046 h 2237474"/>
              <a:gd name="connsiteX173" fmla="*/ 72352 w 12192000"/>
              <a:gd name="connsiteY173" fmla="*/ 2107991 h 2237474"/>
              <a:gd name="connsiteX174" fmla="*/ 37645 w 12192000"/>
              <a:gd name="connsiteY174" fmla="*/ 2115401 h 2237474"/>
              <a:gd name="connsiteX175" fmla="*/ 4572 w 12192000"/>
              <a:gd name="connsiteY175" fmla="*/ 2111091 h 2237474"/>
              <a:gd name="connsiteX176" fmla="*/ 0 w 12192000"/>
              <a:gd name="connsiteY176" fmla="*/ 2110468 h 2237474"/>
              <a:gd name="connsiteX177" fmla="*/ 0 w 12192000"/>
              <a:gd name="connsiteY17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18916 w 12192000"/>
              <a:gd name="connsiteY116" fmla="*/ 1990867 h 2237474"/>
              <a:gd name="connsiteX117" fmla="*/ 2713522 w 12192000"/>
              <a:gd name="connsiteY117" fmla="*/ 1990173 h 2237474"/>
              <a:gd name="connsiteX118" fmla="*/ 2578178 w 12192000"/>
              <a:gd name="connsiteY118" fmla="*/ 1990531 h 2237474"/>
              <a:gd name="connsiteX119" fmla="*/ 2476147 w 12192000"/>
              <a:gd name="connsiteY119" fmla="*/ 1998305 h 2237474"/>
              <a:gd name="connsiteX120" fmla="*/ 2373568 w 12192000"/>
              <a:gd name="connsiteY120" fmla="*/ 2003219 h 2237474"/>
              <a:gd name="connsiteX121" fmla="*/ 2287219 w 12192000"/>
              <a:gd name="connsiteY121" fmla="*/ 1998750 h 2237474"/>
              <a:gd name="connsiteX122" fmla="*/ 2243069 w 12192000"/>
              <a:gd name="connsiteY122" fmla="*/ 2015111 h 2237474"/>
              <a:gd name="connsiteX123" fmla="*/ 2186609 w 12192000"/>
              <a:gd name="connsiteY123" fmla="*/ 2008263 h 2237474"/>
              <a:gd name="connsiteX124" fmla="*/ 2164831 w 12192000"/>
              <a:gd name="connsiteY124" fmla="*/ 2010143 h 2237474"/>
              <a:gd name="connsiteX125" fmla="*/ 2152836 w 12192000"/>
              <a:gd name="connsiteY125" fmla="*/ 2010048 h 2237474"/>
              <a:gd name="connsiteX126" fmla="*/ 2117102 w 12192000"/>
              <a:gd name="connsiteY126" fmla="*/ 2023004 h 2237474"/>
              <a:gd name="connsiteX127" fmla="*/ 2111935 w 12192000"/>
              <a:gd name="connsiteY127" fmla="*/ 2023163 h 2237474"/>
              <a:gd name="connsiteX128" fmla="*/ 2089991 w 12192000"/>
              <a:gd name="connsiteY128" fmla="*/ 2034193 h 2237474"/>
              <a:gd name="connsiteX129" fmla="*/ 2058061 w 12192000"/>
              <a:gd name="connsiteY129" fmla="*/ 2047942 h 2237474"/>
              <a:gd name="connsiteX130" fmla="*/ 2055737 w 12192000"/>
              <a:gd name="connsiteY130" fmla="*/ 2047704 h 2237474"/>
              <a:gd name="connsiteX131" fmla="*/ 2042244 w 12192000"/>
              <a:gd name="connsiteY131" fmla="*/ 2055560 h 2237474"/>
              <a:gd name="connsiteX132" fmla="*/ 1976224 w 12192000"/>
              <a:gd name="connsiteY132" fmla="*/ 2074257 h 2237474"/>
              <a:gd name="connsiteX133" fmla="*/ 1877728 w 12192000"/>
              <a:gd name="connsiteY133" fmla="*/ 2101004 h 2237474"/>
              <a:gd name="connsiteX134" fmla="*/ 1759056 w 12192000"/>
              <a:gd name="connsiteY134" fmla="*/ 2125608 h 2237474"/>
              <a:gd name="connsiteX135" fmla="*/ 1637948 w 12192000"/>
              <a:gd name="connsiteY135" fmla="*/ 2172597 h 2237474"/>
              <a:gd name="connsiteX136" fmla="*/ 1434549 w 12192000"/>
              <a:gd name="connsiteY136" fmla="*/ 2234522 h 2237474"/>
              <a:gd name="connsiteX137" fmla="*/ 1398481 w 12192000"/>
              <a:gd name="connsiteY137" fmla="*/ 2237074 h 2237474"/>
              <a:gd name="connsiteX138" fmla="*/ 1398407 w 12192000"/>
              <a:gd name="connsiteY138" fmla="*/ 2237095 h 2237474"/>
              <a:gd name="connsiteX139" fmla="*/ 1370962 w 12192000"/>
              <a:gd name="connsiteY139" fmla="*/ 2237474 h 2237474"/>
              <a:gd name="connsiteX140" fmla="*/ 1356367 w 12192000"/>
              <a:gd name="connsiteY140" fmla="*/ 2235089 h 2237474"/>
              <a:gd name="connsiteX141" fmla="*/ 1324828 w 12192000"/>
              <a:gd name="connsiteY141" fmla="*/ 2231968 h 2237474"/>
              <a:gd name="connsiteX142" fmla="*/ 1297744 w 12192000"/>
              <a:gd name="connsiteY142" fmla="*/ 2235849 h 2237474"/>
              <a:gd name="connsiteX143" fmla="*/ 1286236 w 12192000"/>
              <a:gd name="connsiteY143" fmla="*/ 2233135 h 2237474"/>
              <a:gd name="connsiteX144" fmla="*/ 1283504 w 12192000"/>
              <a:gd name="connsiteY144" fmla="*/ 2233797 h 2237474"/>
              <a:gd name="connsiteX145" fmla="*/ 1279765 w 12192000"/>
              <a:gd name="connsiteY145" fmla="*/ 2229639 h 2237474"/>
              <a:gd name="connsiteX146" fmla="*/ 1195347 w 12192000"/>
              <a:gd name="connsiteY146" fmla="*/ 2212354 h 2237474"/>
              <a:gd name="connsiteX147" fmla="*/ 970251 w 12192000"/>
              <a:gd name="connsiteY147" fmla="*/ 2221029 h 2237474"/>
              <a:gd name="connsiteX148" fmla="*/ 812914 w 12192000"/>
              <a:gd name="connsiteY148" fmla="*/ 2202752 h 2237474"/>
              <a:gd name="connsiteX149" fmla="*/ 800195 w 12192000"/>
              <a:gd name="connsiteY149" fmla="*/ 2209407 h 2237474"/>
              <a:gd name="connsiteX150" fmla="*/ 784978 w 12192000"/>
              <a:gd name="connsiteY150" fmla="*/ 2212360 h 2237474"/>
              <a:gd name="connsiteX151" fmla="*/ 681987 w 12192000"/>
              <a:gd name="connsiteY151" fmla="*/ 2216757 h 2237474"/>
              <a:gd name="connsiteX152" fmla="*/ 669923 w 12192000"/>
              <a:gd name="connsiteY152" fmla="*/ 2211682 h 2237474"/>
              <a:gd name="connsiteX153" fmla="*/ 648680 w 12192000"/>
              <a:gd name="connsiteY153" fmla="*/ 2206229 h 2237474"/>
              <a:gd name="connsiteX154" fmla="*/ 597225 w 12192000"/>
              <a:gd name="connsiteY154" fmla="*/ 2180999 h 2237474"/>
              <a:gd name="connsiteX155" fmla="*/ 558449 w 12192000"/>
              <a:gd name="connsiteY155" fmla="*/ 2182346 h 2237474"/>
              <a:gd name="connsiteX156" fmla="*/ 550517 w 12192000"/>
              <a:gd name="connsiteY156" fmla="*/ 2182060 h 2237474"/>
              <a:gd name="connsiteX157" fmla="*/ 550309 w 12192000"/>
              <a:gd name="connsiteY157" fmla="*/ 2181825 h 2237474"/>
              <a:gd name="connsiteX158" fmla="*/ 541836 w 12192000"/>
              <a:gd name="connsiteY158" fmla="*/ 2181063 h 2237474"/>
              <a:gd name="connsiteX159" fmla="*/ 536057 w 12192000"/>
              <a:gd name="connsiteY159" fmla="*/ 2181537 h 2237474"/>
              <a:gd name="connsiteX160" fmla="*/ 520671 w 12192000"/>
              <a:gd name="connsiteY160" fmla="*/ 2180980 h 2237474"/>
              <a:gd name="connsiteX161" fmla="*/ 515024 w 12192000"/>
              <a:gd name="connsiteY161" fmla="*/ 2179258 h 2237474"/>
              <a:gd name="connsiteX162" fmla="*/ 512278 w 12192000"/>
              <a:gd name="connsiteY162" fmla="*/ 2176369 h 2237474"/>
              <a:gd name="connsiteX163" fmla="*/ 480419 w 12192000"/>
              <a:gd name="connsiteY163" fmla="*/ 2167807 h 2237474"/>
              <a:gd name="connsiteX164" fmla="*/ 413835 w 12192000"/>
              <a:gd name="connsiteY164" fmla="*/ 2156783 h 2237474"/>
              <a:gd name="connsiteX165" fmla="*/ 376513 w 12192000"/>
              <a:gd name="connsiteY165" fmla="*/ 2154014 h 2237474"/>
              <a:gd name="connsiteX166" fmla="*/ 273386 w 12192000"/>
              <a:gd name="connsiteY166" fmla="*/ 2142551 h 2237474"/>
              <a:gd name="connsiteX167" fmla="*/ 169207 w 12192000"/>
              <a:gd name="connsiteY167" fmla="*/ 2128100 h 2237474"/>
              <a:gd name="connsiteX168" fmla="*/ 93149 w 12192000"/>
              <a:gd name="connsiteY168" fmla="*/ 2105324 h 2237474"/>
              <a:gd name="connsiteX169" fmla="*/ 88109 w 12192000"/>
              <a:gd name="connsiteY169" fmla="*/ 2106704 h 2237474"/>
              <a:gd name="connsiteX170" fmla="*/ 80022 w 12192000"/>
              <a:gd name="connsiteY170" fmla="*/ 2107254 h 2237474"/>
              <a:gd name="connsiteX171" fmla="*/ 79717 w 12192000"/>
              <a:gd name="connsiteY171" fmla="*/ 2107046 h 2237474"/>
              <a:gd name="connsiteX172" fmla="*/ 72352 w 12192000"/>
              <a:gd name="connsiteY172" fmla="*/ 2107991 h 2237474"/>
              <a:gd name="connsiteX173" fmla="*/ 37645 w 12192000"/>
              <a:gd name="connsiteY173" fmla="*/ 2115401 h 2237474"/>
              <a:gd name="connsiteX174" fmla="*/ 4572 w 12192000"/>
              <a:gd name="connsiteY174" fmla="*/ 2111091 h 2237474"/>
              <a:gd name="connsiteX175" fmla="*/ 0 w 12192000"/>
              <a:gd name="connsiteY175" fmla="*/ 2110468 h 2237474"/>
              <a:gd name="connsiteX176" fmla="*/ 0 w 12192000"/>
              <a:gd name="connsiteY17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18916 w 12192000"/>
              <a:gd name="connsiteY115" fmla="*/ 1990867 h 2237474"/>
              <a:gd name="connsiteX116" fmla="*/ 2713522 w 12192000"/>
              <a:gd name="connsiteY116" fmla="*/ 1990173 h 2237474"/>
              <a:gd name="connsiteX117" fmla="*/ 2578178 w 12192000"/>
              <a:gd name="connsiteY117" fmla="*/ 1990531 h 2237474"/>
              <a:gd name="connsiteX118" fmla="*/ 2476147 w 12192000"/>
              <a:gd name="connsiteY118" fmla="*/ 1998305 h 2237474"/>
              <a:gd name="connsiteX119" fmla="*/ 2373568 w 12192000"/>
              <a:gd name="connsiteY119" fmla="*/ 2003219 h 2237474"/>
              <a:gd name="connsiteX120" fmla="*/ 2287219 w 12192000"/>
              <a:gd name="connsiteY120" fmla="*/ 1998750 h 2237474"/>
              <a:gd name="connsiteX121" fmla="*/ 2243069 w 12192000"/>
              <a:gd name="connsiteY121" fmla="*/ 2015111 h 2237474"/>
              <a:gd name="connsiteX122" fmla="*/ 2186609 w 12192000"/>
              <a:gd name="connsiteY122" fmla="*/ 2008263 h 2237474"/>
              <a:gd name="connsiteX123" fmla="*/ 2164831 w 12192000"/>
              <a:gd name="connsiteY123" fmla="*/ 2010143 h 2237474"/>
              <a:gd name="connsiteX124" fmla="*/ 2152836 w 12192000"/>
              <a:gd name="connsiteY124" fmla="*/ 2010048 h 2237474"/>
              <a:gd name="connsiteX125" fmla="*/ 2117102 w 12192000"/>
              <a:gd name="connsiteY125" fmla="*/ 2023004 h 2237474"/>
              <a:gd name="connsiteX126" fmla="*/ 2111935 w 12192000"/>
              <a:gd name="connsiteY126" fmla="*/ 2023163 h 2237474"/>
              <a:gd name="connsiteX127" fmla="*/ 2089991 w 12192000"/>
              <a:gd name="connsiteY127" fmla="*/ 2034193 h 2237474"/>
              <a:gd name="connsiteX128" fmla="*/ 2058061 w 12192000"/>
              <a:gd name="connsiteY128" fmla="*/ 2047942 h 2237474"/>
              <a:gd name="connsiteX129" fmla="*/ 2055737 w 12192000"/>
              <a:gd name="connsiteY129" fmla="*/ 2047704 h 2237474"/>
              <a:gd name="connsiteX130" fmla="*/ 2042244 w 12192000"/>
              <a:gd name="connsiteY130" fmla="*/ 2055560 h 2237474"/>
              <a:gd name="connsiteX131" fmla="*/ 1976224 w 12192000"/>
              <a:gd name="connsiteY131" fmla="*/ 2074257 h 2237474"/>
              <a:gd name="connsiteX132" fmla="*/ 1877728 w 12192000"/>
              <a:gd name="connsiteY132" fmla="*/ 2101004 h 2237474"/>
              <a:gd name="connsiteX133" fmla="*/ 1759056 w 12192000"/>
              <a:gd name="connsiteY133" fmla="*/ 2125608 h 2237474"/>
              <a:gd name="connsiteX134" fmla="*/ 1637948 w 12192000"/>
              <a:gd name="connsiteY134" fmla="*/ 2172597 h 2237474"/>
              <a:gd name="connsiteX135" fmla="*/ 1434549 w 12192000"/>
              <a:gd name="connsiteY135" fmla="*/ 2234522 h 2237474"/>
              <a:gd name="connsiteX136" fmla="*/ 1398481 w 12192000"/>
              <a:gd name="connsiteY136" fmla="*/ 2237074 h 2237474"/>
              <a:gd name="connsiteX137" fmla="*/ 1398407 w 12192000"/>
              <a:gd name="connsiteY137" fmla="*/ 2237095 h 2237474"/>
              <a:gd name="connsiteX138" fmla="*/ 1370962 w 12192000"/>
              <a:gd name="connsiteY138" fmla="*/ 2237474 h 2237474"/>
              <a:gd name="connsiteX139" fmla="*/ 1356367 w 12192000"/>
              <a:gd name="connsiteY139" fmla="*/ 2235089 h 2237474"/>
              <a:gd name="connsiteX140" fmla="*/ 1324828 w 12192000"/>
              <a:gd name="connsiteY140" fmla="*/ 2231968 h 2237474"/>
              <a:gd name="connsiteX141" fmla="*/ 1297744 w 12192000"/>
              <a:gd name="connsiteY141" fmla="*/ 2235849 h 2237474"/>
              <a:gd name="connsiteX142" fmla="*/ 1286236 w 12192000"/>
              <a:gd name="connsiteY142" fmla="*/ 2233135 h 2237474"/>
              <a:gd name="connsiteX143" fmla="*/ 1283504 w 12192000"/>
              <a:gd name="connsiteY143" fmla="*/ 2233797 h 2237474"/>
              <a:gd name="connsiteX144" fmla="*/ 1279765 w 12192000"/>
              <a:gd name="connsiteY144" fmla="*/ 2229639 h 2237474"/>
              <a:gd name="connsiteX145" fmla="*/ 1195347 w 12192000"/>
              <a:gd name="connsiteY145" fmla="*/ 2212354 h 2237474"/>
              <a:gd name="connsiteX146" fmla="*/ 970251 w 12192000"/>
              <a:gd name="connsiteY146" fmla="*/ 2221029 h 2237474"/>
              <a:gd name="connsiteX147" fmla="*/ 812914 w 12192000"/>
              <a:gd name="connsiteY147" fmla="*/ 2202752 h 2237474"/>
              <a:gd name="connsiteX148" fmla="*/ 800195 w 12192000"/>
              <a:gd name="connsiteY148" fmla="*/ 2209407 h 2237474"/>
              <a:gd name="connsiteX149" fmla="*/ 784978 w 12192000"/>
              <a:gd name="connsiteY149" fmla="*/ 2212360 h 2237474"/>
              <a:gd name="connsiteX150" fmla="*/ 681987 w 12192000"/>
              <a:gd name="connsiteY150" fmla="*/ 2216757 h 2237474"/>
              <a:gd name="connsiteX151" fmla="*/ 669923 w 12192000"/>
              <a:gd name="connsiteY151" fmla="*/ 2211682 h 2237474"/>
              <a:gd name="connsiteX152" fmla="*/ 648680 w 12192000"/>
              <a:gd name="connsiteY152" fmla="*/ 2206229 h 2237474"/>
              <a:gd name="connsiteX153" fmla="*/ 597225 w 12192000"/>
              <a:gd name="connsiteY153" fmla="*/ 2180999 h 2237474"/>
              <a:gd name="connsiteX154" fmla="*/ 558449 w 12192000"/>
              <a:gd name="connsiteY154" fmla="*/ 2182346 h 2237474"/>
              <a:gd name="connsiteX155" fmla="*/ 550517 w 12192000"/>
              <a:gd name="connsiteY155" fmla="*/ 2182060 h 2237474"/>
              <a:gd name="connsiteX156" fmla="*/ 550309 w 12192000"/>
              <a:gd name="connsiteY156" fmla="*/ 2181825 h 2237474"/>
              <a:gd name="connsiteX157" fmla="*/ 541836 w 12192000"/>
              <a:gd name="connsiteY157" fmla="*/ 2181063 h 2237474"/>
              <a:gd name="connsiteX158" fmla="*/ 536057 w 12192000"/>
              <a:gd name="connsiteY158" fmla="*/ 2181537 h 2237474"/>
              <a:gd name="connsiteX159" fmla="*/ 520671 w 12192000"/>
              <a:gd name="connsiteY159" fmla="*/ 2180980 h 2237474"/>
              <a:gd name="connsiteX160" fmla="*/ 515024 w 12192000"/>
              <a:gd name="connsiteY160" fmla="*/ 2179258 h 2237474"/>
              <a:gd name="connsiteX161" fmla="*/ 512278 w 12192000"/>
              <a:gd name="connsiteY161" fmla="*/ 2176369 h 2237474"/>
              <a:gd name="connsiteX162" fmla="*/ 480419 w 12192000"/>
              <a:gd name="connsiteY162" fmla="*/ 2167807 h 2237474"/>
              <a:gd name="connsiteX163" fmla="*/ 413835 w 12192000"/>
              <a:gd name="connsiteY163" fmla="*/ 2156783 h 2237474"/>
              <a:gd name="connsiteX164" fmla="*/ 376513 w 12192000"/>
              <a:gd name="connsiteY164" fmla="*/ 2154014 h 2237474"/>
              <a:gd name="connsiteX165" fmla="*/ 273386 w 12192000"/>
              <a:gd name="connsiteY165" fmla="*/ 2142551 h 2237474"/>
              <a:gd name="connsiteX166" fmla="*/ 169207 w 12192000"/>
              <a:gd name="connsiteY166" fmla="*/ 2128100 h 2237474"/>
              <a:gd name="connsiteX167" fmla="*/ 93149 w 12192000"/>
              <a:gd name="connsiteY167" fmla="*/ 2105324 h 2237474"/>
              <a:gd name="connsiteX168" fmla="*/ 88109 w 12192000"/>
              <a:gd name="connsiteY168" fmla="*/ 2106704 h 2237474"/>
              <a:gd name="connsiteX169" fmla="*/ 80022 w 12192000"/>
              <a:gd name="connsiteY169" fmla="*/ 2107254 h 2237474"/>
              <a:gd name="connsiteX170" fmla="*/ 79717 w 12192000"/>
              <a:gd name="connsiteY170" fmla="*/ 2107046 h 2237474"/>
              <a:gd name="connsiteX171" fmla="*/ 72352 w 12192000"/>
              <a:gd name="connsiteY171" fmla="*/ 2107991 h 2237474"/>
              <a:gd name="connsiteX172" fmla="*/ 37645 w 12192000"/>
              <a:gd name="connsiteY172" fmla="*/ 2115401 h 2237474"/>
              <a:gd name="connsiteX173" fmla="*/ 4572 w 12192000"/>
              <a:gd name="connsiteY173" fmla="*/ 2111091 h 2237474"/>
              <a:gd name="connsiteX174" fmla="*/ 0 w 12192000"/>
              <a:gd name="connsiteY174" fmla="*/ 2110468 h 2237474"/>
              <a:gd name="connsiteX175" fmla="*/ 0 w 12192000"/>
              <a:gd name="connsiteY17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83504 w 12192000"/>
              <a:gd name="connsiteY142" fmla="*/ 2233797 h 2237474"/>
              <a:gd name="connsiteX143" fmla="*/ 1279765 w 12192000"/>
              <a:gd name="connsiteY143" fmla="*/ 2229639 h 2237474"/>
              <a:gd name="connsiteX144" fmla="*/ 1195347 w 12192000"/>
              <a:gd name="connsiteY144" fmla="*/ 2212354 h 2237474"/>
              <a:gd name="connsiteX145" fmla="*/ 970251 w 12192000"/>
              <a:gd name="connsiteY145" fmla="*/ 2221029 h 2237474"/>
              <a:gd name="connsiteX146" fmla="*/ 812914 w 12192000"/>
              <a:gd name="connsiteY146" fmla="*/ 2202752 h 2237474"/>
              <a:gd name="connsiteX147" fmla="*/ 800195 w 12192000"/>
              <a:gd name="connsiteY147" fmla="*/ 2209407 h 2237474"/>
              <a:gd name="connsiteX148" fmla="*/ 784978 w 12192000"/>
              <a:gd name="connsiteY148" fmla="*/ 2212360 h 2237474"/>
              <a:gd name="connsiteX149" fmla="*/ 681987 w 12192000"/>
              <a:gd name="connsiteY149" fmla="*/ 2216757 h 2237474"/>
              <a:gd name="connsiteX150" fmla="*/ 669923 w 12192000"/>
              <a:gd name="connsiteY150" fmla="*/ 2211682 h 2237474"/>
              <a:gd name="connsiteX151" fmla="*/ 648680 w 12192000"/>
              <a:gd name="connsiteY151" fmla="*/ 2206229 h 2237474"/>
              <a:gd name="connsiteX152" fmla="*/ 597225 w 12192000"/>
              <a:gd name="connsiteY152" fmla="*/ 2180999 h 2237474"/>
              <a:gd name="connsiteX153" fmla="*/ 558449 w 12192000"/>
              <a:gd name="connsiteY153" fmla="*/ 2182346 h 2237474"/>
              <a:gd name="connsiteX154" fmla="*/ 550517 w 12192000"/>
              <a:gd name="connsiteY154" fmla="*/ 2182060 h 2237474"/>
              <a:gd name="connsiteX155" fmla="*/ 550309 w 12192000"/>
              <a:gd name="connsiteY155" fmla="*/ 2181825 h 2237474"/>
              <a:gd name="connsiteX156" fmla="*/ 541836 w 12192000"/>
              <a:gd name="connsiteY156" fmla="*/ 2181063 h 2237474"/>
              <a:gd name="connsiteX157" fmla="*/ 536057 w 12192000"/>
              <a:gd name="connsiteY157" fmla="*/ 2181537 h 2237474"/>
              <a:gd name="connsiteX158" fmla="*/ 520671 w 12192000"/>
              <a:gd name="connsiteY158" fmla="*/ 2180980 h 2237474"/>
              <a:gd name="connsiteX159" fmla="*/ 515024 w 12192000"/>
              <a:gd name="connsiteY159" fmla="*/ 2179258 h 2237474"/>
              <a:gd name="connsiteX160" fmla="*/ 512278 w 12192000"/>
              <a:gd name="connsiteY160" fmla="*/ 2176369 h 2237474"/>
              <a:gd name="connsiteX161" fmla="*/ 480419 w 12192000"/>
              <a:gd name="connsiteY161" fmla="*/ 2167807 h 2237474"/>
              <a:gd name="connsiteX162" fmla="*/ 413835 w 12192000"/>
              <a:gd name="connsiteY162" fmla="*/ 2156783 h 2237474"/>
              <a:gd name="connsiteX163" fmla="*/ 376513 w 12192000"/>
              <a:gd name="connsiteY163" fmla="*/ 2154014 h 2237474"/>
              <a:gd name="connsiteX164" fmla="*/ 273386 w 12192000"/>
              <a:gd name="connsiteY164" fmla="*/ 2142551 h 2237474"/>
              <a:gd name="connsiteX165" fmla="*/ 169207 w 12192000"/>
              <a:gd name="connsiteY165" fmla="*/ 2128100 h 2237474"/>
              <a:gd name="connsiteX166" fmla="*/ 93149 w 12192000"/>
              <a:gd name="connsiteY166" fmla="*/ 2105324 h 2237474"/>
              <a:gd name="connsiteX167" fmla="*/ 88109 w 12192000"/>
              <a:gd name="connsiteY167" fmla="*/ 2106704 h 2237474"/>
              <a:gd name="connsiteX168" fmla="*/ 80022 w 12192000"/>
              <a:gd name="connsiteY168" fmla="*/ 2107254 h 2237474"/>
              <a:gd name="connsiteX169" fmla="*/ 79717 w 12192000"/>
              <a:gd name="connsiteY169" fmla="*/ 2107046 h 2237474"/>
              <a:gd name="connsiteX170" fmla="*/ 72352 w 12192000"/>
              <a:gd name="connsiteY170" fmla="*/ 2107991 h 2237474"/>
              <a:gd name="connsiteX171" fmla="*/ 37645 w 12192000"/>
              <a:gd name="connsiteY171" fmla="*/ 2115401 h 2237474"/>
              <a:gd name="connsiteX172" fmla="*/ 4572 w 12192000"/>
              <a:gd name="connsiteY172" fmla="*/ 2111091 h 2237474"/>
              <a:gd name="connsiteX173" fmla="*/ 0 w 12192000"/>
              <a:gd name="connsiteY173" fmla="*/ 2110468 h 2237474"/>
              <a:gd name="connsiteX174" fmla="*/ 0 w 12192000"/>
              <a:gd name="connsiteY17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79765 w 12192000"/>
              <a:gd name="connsiteY142" fmla="*/ 2229639 h 2237474"/>
              <a:gd name="connsiteX143" fmla="*/ 1195347 w 12192000"/>
              <a:gd name="connsiteY143" fmla="*/ 2212354 h 2237474"/>
              <a:gd name="connsiteX144" fmla="*/ 970251 w 12192000"/>
              <a:gd name="connsiteY144" fmla="*/ 2221029 h 2237474"/>
              <a:gd name="connsiteX145" fmla="*/ 812914 w 12192000"/>
              <a:gd name="connsiteY145" fmla="*/ 2202752 h 2237474"/>
              <a:gd name="connsiteX146" fmla="*/ 800195 w 12192000"/>
              <a:gd name="connsiteY146" fmla="*/ 2209407 h 2237474"/>
              <a:gd name="connsiteX147" fmla="*/ 784978 w 12192000"/>
              <a:gd name="connsiteY147" fmla="*/ 2212360 h 2237474"/>
              <a:gd name="connsiteX148" fmla="*/ 681987 w 12192000"/>
              <a:gd name="connsiteY148" fmla="*/ 2216757 h 2237474"/>
              <a:gd name="connsiteX149" fmla="*/ 669923 w 12192000"/>
              <a:gd name="connsiteY149" fmla="*/ 2211682 h 2237474"/>
              <a:gd name="connsiteX150" fmla="*/ 648680 w 12192000"/>
              <a:gd name="connsiteY150" fmla="*/ 2206229 h 2237474"/>
              <a:gd name="connsiteX151" fmla="*/ 597225 w 12192000"/>
              <a:gd name="connsiteY151" fmla="*/ 2180999 h 2237474"/>
              <a:gd name="connsiteX152" fmla="*/ 558449 w 12192000"/>
              <a:gd name="connsiteY152" fmla="*/ 2182346 h 2237474"/>
              <a:gd name="connsiteX153" fmla="*/ 550517 w 12192000"/>
              <a:gd name="connsiteY153" fmla="*/ 2182060 h 2237474"/>
              <a:gd name="connsiteX154" fmla="*/ 550309 w 12192000"/>
              <a:gd name="connsiteY154" fmla="*/ 2181825 h 2237474"/>
              <a:gd name="connsiteX155" fmla="*/ 541836 w 12192000"/>
              <a:gd name="connsiteY155" fmla="*/ 2181063 h 2237474"/>
              <a:gd name="connsiteX156" fmla="*/ 536057 w 12192000"/>
              <a:gd name="connsiteY156" fmla="*/ 2181537 h 2237474"/>
              <a:gd name="connsiteX157" fmla="*/ 520671 w 12192000"/>
              <a:gd name="connsiteY157" fmla="*/ 2180980 h 2237474"/>
              <a:gd name="connsiteX158" fmla="*/ 515024 w 12192000"/>
              <a:gd name="connsiteY158" fmla="*/ 2179258 h 2237474"/>
              <a:gd name="connsiteX159" fmla="*/ 512278 w 12192000"/>
              <a:gd name="connsiteY159" fmla="*/ 2176369 h 2237474"/>
              <a:gd name="connsiteX160" fmla="*/ 480419 w 12192000"/>
              <a:gd name="connsiteY160" fmla="*/ 2167807 h 2237474"/>
              <a:gd name="connsiteX161" fmla="*/ 413835 w 12192000"/>
              <a:gd name="connsiteY161" fmla="*/ 2156783 h 2237474"/>
              <a:gd name="connsiteX162" fmla="*/ 376513 w 12192000"/>
              <a:gd name="connsiteY162" fmla="*/ 2154014 h 2237474"/>
              <a:gd name="connsiteX163" fmla="*/ 273386 w 12192000"/>
              <a:gd name="connsiteY163" fmla="*/ 2142551 h 2237474"/>
              <a:gd name="connsiteX164" fmla="*/ 169207 w 12192000"/>
              <a:gd name="connsiteY164" fmla="*/ 2128100 h 2237474"/>
              <a:gd name="connsiteX165" fmla="*/ 93149 w 12192000"/>
              <a:gd name="connsiteY165" fmla="*/ 2105324 h 2237474"/>
              <a:gd name="connsiteX166" fmla="*/ 88109 w 12192000"/>
              <a:gd name="connsiteY166" fmla="*/ 2106704 h 2237474"/>
              <a:gd name="connsiteX167" fmla="*/ 80022 w 12192000"/>
              <a:gd name="connsiteY167" fmla="*/ 2107254 h 2237474"/>
              <a:gd name="connsiteX168" fmla="*/ 79717 w 12192000"/>
              <a:gd name="connsiteY168" fmla="*/ 2107046 h 2237474"/>
              <a:gd name="connsiteX169" fmla="*/ 72352 w 12192000"/>
              <a:gd name="connsiteY169" fmla="*/ 2107991 h 2237474"/>
              <a:gd name="connsiteX170" fmla="*/ 37645 w 12192000"/>
              <a:gd name="connsiteY170" fmla="*/ 2115401 h 2237474"/>
              <a:gd name="connsiteX171" fmla="*/ 4572 w 12192000"/>
              <a:gd name="connsiteY171" fmla="*/ 2111091 h 2237474"/>
              <a:gd name="connsiteX172" fmla="*/ 0 w 12192000"/>
              <a:gd name="connsiteY172" fmla="*/ 2110468 h 2237474"/>
              <a:gd name="connsiteX173" fmla="*/ 0 w 12192000"/>
              <a:gd name="connsiteY17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79765 w 12192000"/>
              <a:gd name="connsiteY141" fmla="*/ 2229639 h 2237474"/>
              <a:gd name="connsiteX142" fmla="*/ 1195347 w 12192000"/>
              <a:gd name="connsiteY142" fmla="*/ 2212354 h 2237474"/>
              <a:gd name="connsiteX143" fmla="*/ 970251 w 12192000"/>
              <a:gd name="connsiteY143" fmla="*/ 2221029 h 2237474"/>
              <a:gd name="connsiteX144" fmla="*/ 812914 w 12192000"/>
              <a:gd name="connsiteY144" fmla="*/ 2202752 h 2237474"/>
              <a:gd name="connsiteX145" fmla="*/ 800195 w 12192000"/>
              <a:gd name="connsiteY145" fmla="*/ 2209407 h 2237474"/>
              <a:gd name="connsiteX146" fmla="*/ 784978 w 12192000"/>
              <a:gd name="connsiteY146" fmla="*/ 2212360 h 2237474"/>
              <a:gd name="connsiteX147" fmla="*/ 681987 w 12192000"/>
              <a:gd name="connsiteY147" fmla="*/ 2216757 h 2237474"/>
              <a:gd name="connsiteX148" fmla="*/ 669923 w 12192000"/>
              <a:gd name="connsiteY148" fmla="*/ 2211682 h 2237474"/>
              <a:gd name="connsiteX149" fmla="*/ 648680 w 12192000"/>
              <a:gd name="connsiteY149" fmla="*/ 2206229 h 2237474"/>
              <a:gd name="connsiteX150" fmla="*/ 597225 w 12192000"/>
              <a:gd name="connsiteY150" fmla="*/ 2180999 h 2237474"/>
              <a:gd name="connsiteX151" fmla="*/ 558449 w 12192000"/>
              <a:gd name="connsiteY151" fmla="*/ 2182346 h 2237474"/>
              <a:gd name="connsiteX152" fmla="*/ 550517 w 12192000"/>
              <a:gd name="connsiteY152" fmla="*/ 2182060 h 2237474"/>
              <a:gd name="connsiteX153" fmla="*/ 550309 w 12192000"/>
              <a:gd name="connsiteY153" fmla="*/ 2181825 h 2237474"/>
              <a:gd name="connsiteX154" fmla="*/ 541836 w 12192000"/>
              <a:gd name="connsiteY154" fmla="*/ 2181063 h 2237474"/>
              <a:gd name="connsiteX155" fmla="*/ 536057 w 12192000"/>
              <a:gd name="connsiteY155" fmla="*/ 2181537 h 2237474"/>
              <a:gd name="connsiteX156" fmla="*/ 520671 w 12192000"/>
              <a:gd name="connsiteY156" fmla="*/ 2180980 h 2237474"/>
              <a:gd name="connsiteX157" fmla="*/ 515024 w 12192000"/>
              <a:gd name="connsiteY157" fmla="*/ 2179258 h 2237474"/>
              <a:gd name="connsiteX158" fmla="*/ 512278 w 12192000"/>
              <a:gd name="connsiteY158" fmla="*/ 2176369 h 2237474"/>
              <a:gd name="connsiteX159" fmla="*/ 480419 w 12192000"/>
              <a:gd name="connsiteY159" fmla="*/ 2167807 h 2237474"/>
              <a:gd name="connsiteX160" fmla="*/ 413835 w 12192000"/>
              <a:gd name="connsiteY160" fmla="*/ 2156783 h 2237474"/>
              <a:gd name="connsiteX161" fmla="*/ 376513 w 12192000"/>
              <a:gd name="connsiteY161" fmla="*/ 2154014 h 2237474"/>
              <a:gd name="connsiteX162" fmla="*/ 273386 w 12192000"/>
              <a:gd name="connsiteY162" fmla="*/ 2142551 h 2237474"/>
              <a:gd name="connsiteX163" fmla="*/ 169207 w 12192000"/>
              <a:gd name="connsiteY163" fmla="*/ 2128100 h 2237474"/>
              <a:gd name="connsiteX164" fmla="*/ 93149 w 12192000"/>
              <a:gd name="connsiteY164" fmla="*/ 2105324 h 2237474"/>
              <a:gd name="connsiteX165" fmla="*/ 88109 w 12192000"/>
              <a:gd name="connsiteY165" fmla="*/ 2106704 h 2237474"/>
              <a:gd name="connsiteX166" fmla="*/ 80022 w 12192000"/>
              <a:gd name="connsiteY166" fmla="*/ 2107254 h 2237474"/>
              <a:gd name="connsiteX167" fmla="*/ 79717 w 12192000"/>
              <a:gd name="connsiteY167" fmla="*/ 2107046 h 2237474"/>
              <a:gd name="connsiteX168" fmla="*/ 72352 w 12192000"/>
              <a:gd name="connsiteY168" fmla="*/ 2107991 h 2237474"/>
              <a:gd name="connsiteX169" fmla="*/ 37645 w 12192000"/>
              <a:gd name="connsiteY169" fmla="*/ 2115401 h 2237474"/>
              <a:gd name="connsiteX170" fmla="*/ 4572 w 12192000"/>
              <a:gd name="connsiteY170" fmla="*/ 2111091 h 2237474"/>
              <a:gd name="connsiteX171" fmla="*/ 0 w 12192000"/>
              <a:gd name="connsiteY171" fmla="*/ 2110468 h 2237474"/>
              <a:gd name="connsiteX172" fmla="*/ 0 w 12192000"/>
              <a:gd name="connsiteY17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79765 w 12192000"/>
              <a:gd name="connsiteY140" fmla="*/ 2229639 h 2237474"/>
              <a:gd name="connsiteX141" fmla="*/ 1195347 w 12192000"/>
              <a:gd name="connsiteY141" fmla="*/ 2212354 h 2237474"/>
              <a:gd name="connsiteX142" fmla="*/ 970251 w 12192000"/>
              <a:gd name="connsiteY142" fmla="*/ 2221029 h 2237474"/>
              <a:gd name="connsiteX143" fmla="*/ 812914 w 12192000"/>
              <a:gd name="connsiteY143" fmla="*/ 2202752 h 2237474"/>
              <a:gd name="connsiteX144" fmla="*/ 800195 w 12192000"/>
              <a:gd name="connsiteY144" fmla="*/ 2209407 h 2237474"/>
              <a:gd name="connsiteX145" fmla="*/ 784978 w 12192000"/>
              <a:gd name="connsiteY145" fmla="*/ 2212360 h 2237474"/>
              <a:gd name="connsiteX146" fmla="*/ 681987 w 12192000"/>
              <a:gd name="connsiteY146" fmla="*/ 2216757 h 2237474"/>
              <a:gd name="connsiteX147" fmla="*/ 669923 w 12192000"/>
              <a:gd name="connsiteY147" fmla="*/ 2211682 h 2237474"/>
              <a:gd name="connsiteX148" fmla="*/ 648680 w 12192000"/>
              <a:gd name="connsiteY148" fmla="*/ 2206229 h 2237474"/>
              <a:gd name="connsiteX149" fmla="*/ 597225 w 12192000"/>
              <a:gd name="connsiteY149" fmla="*/ 2180999 h 2237474"/>
              <a:gd name="connsiteX150" fmla="*/ 558449 w 12192000"/>
              <a:gd name="connsiteY150" fmla="*/ 2182346 h 2237474"/>
              <a:gd name="connsiteX151" fmla="*/ 550517 w 12192000"/>
              <a:gd name="connsiteY151" fmla="*/ 2182060 h 2237474"/>
              <a:gd name="connsiteX152" fmla="*/ 550309 w 12192000"/>
              <a:gd name="connsiteY152" fmla="*/ 2181825 h 2237474"/>
              <a:gd name="connsiteX153" fmla="*/ 541836 w 12192000"/>
              <a:gd name="connsiteY153" fmla="*/ 2181063 h 2237474"/>
              <a:gd name="connsiteX154" fmla="*/ 536057 w 12192000"/>
              <a:gd name="connsiteY154" fmla="*/ 2181537 h 2237474"/>
              <a:gd name="connsiteX155" fmla="*/ 520671 w 12192000"/>
              <a:gd name="connsiteY155" fmla="*/ 2180980 h 2237474"/>
              <a:gd name="connsiteX156" fmla="*/ 515024 w 12192000"/>
              <a:gd name="connsiteY156" fmla="*/ 2179258 h 2237474"/>
              <a:gd name="connsiteX157" fmla="*/ 512278 w 12192000"/>
              <a:gd name="connsiteY157" fmla="*/ 2176369 h 2237474"/>
              <a:gd name="connsiteX158" fmla="*/ 480419 w 12192000"/>
              <a:gd name="connsiteY158" fmla="*/ 2167807 h 2237474"/>
              <a:gd name="connsiteX159" fmla="*/ 413835 w 12192000"/>
              <a:gd name="connsiteY159" fmla="*/ 2156783 h 2237474"/>
              <a:gd name="connsiteX160" fmla="*/ 376513 w 12192000"/>
              <a:gd name="connsiteY160" fmla="*/ 2154014 h 2237474"/>
              <a:gd name="connsiteX161" fmla="*/ 273386 w 12192000"/>
              <a:gd name="connsiteY161" fmla="*/ 2142551 h 2237474"/>
              <a:gd name="connsiteX162" fmla="*/ 169207 w 12192000"/>
              <a:gd name="connsiteY162" fmla="*/ 2128100 h 2237474"/>
              <a:gd name="connsiteX163" fmla="*/ 93149 w 12192000"/>
              <a:gd name="connsiteY163" fmla="*/ 2105324 h 2237474"/>
              <a:gd name="connsiteX164" fmla="*/ 88109 w 12192000"/>
              <a:gd name="connsiteY164" fmla="*/ 2106704 h 2237474"/>
              <a:gd name="connsiteX165" fmla="*/ 80022 w 12192000"/>
              <a:gd name="connsiteY165" fmla="*/ 2107254 h 2237474"/>
              <a:gd name="connsiteX166" fmla="*/ 79717 w 12192000"/>
              <a:gd name="connsiteY166" fmla="*/ 2107046 h 2237474"/>
              <a:gd name="connsiteX167" fmla="*/ 72352 w 12192000"/>
              <a:gd name="connsiteY167" fmla="*/ 2107991 h 2237474"/>
              <a:gd name="connsiteX168" fmla="*/ 37645 w 12192000"/>
              <a:gd name="connsiteY168" fmla="*/ 2115401 h 2237474"/>
              <a:gd name="connsiteX169" fmla="*/ 4572 w 12192000"/>
              <a:gd name="connsiteY169" fmla="*/ 2111091 h 2237474"/>
              <a:gd name="connsiteX170" fmla="*/ 0 w 12192000"/>
              <a:gd name="connsiteY170" fmla="*/ 2110468 h 2237474"/>
              <a:gd name="connsiteX171" fmla="*/ 0 w 12192000"/>
              <a:gd name="connsiteY17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42244 w 12192000"/>
              <a:gd name="connsiteY128" fmla="*/ 2055560 h 2237474"/>
              <a:gd name="connsiteX129" fmla="*/ 1877728 w 12192000"/>
              <a:gd name="connsiteY129" fmla="*/ 2101004 h 2237474"/>
              <a:gd name="connsiteX130" fmla="*/ 1759056 w 12192000"/>
              <a:gd name="connsiteY130" fmla="*/ 2125608 h 2237474"/>
              <a:gd name="connsiteX131" fmla="*/ 1637948 w 12192000"/>
              <a:gd name="connsiteY131" fmla="*/ 2172597 h 2237474"/>
              <a:gd name="connsiteX132" fmla="*/ 1434549 w 12192000"/>
              <a:gd name="connsiteY132" fmla="*/ 2234522 h 2237474"/>
              <a:gd name="connsiteX133" fmla="*/ 1398481 w 12192000"/>
              <a:gd name="connsiteY133" fmla="*/ 2237074 h 2237474"/>
              <a:gd name="connsiteX134" fmla="*/ 1398407 w 12192000"/>
              <a:gd name="connsiteY134" fmla="*/ 2237095 h 2237474"/>
              <a:gd name="connsiteX135" fmla="*/ 1370962 w 12192000"/>
              <a:gd name="connsiteY135" fmla="*/ 2237474 h 2237474"/>
              <a:gd name="connsiteX136" fmla="*/ 1356367 w 12192000"/>
              <a:gd name="connsiteY136" fmla="*/ 2235089 h 2237474"/>
              <a:gd name="connsiteX137" fmla="*/ 1324828 w 12192000"/>
              <a:gd name="connsiteY137" fmla="*/ 2231968 h 2237474"/>
              <a:gd name="connsiteX138" fmla="*/ 1279765 w 12192000"/>
              <a:gd name="connsiteY138" fmla="*/ 2229639 h 2237474"/>
              <a:gd name="connsiteX139" fmla="*/ 1195347 w 12192000"/>
              <a:gd name="connsiteY139" fmla="*/ 2212354 h 2237474"/>
              <a:gd name="connsiteX140" fmla="*/ 970251 w 12192000"/>
              <a:gd name="connsiteY140" fmla="*/ 2221029 h 2237474"/>
              <a:gd name="connsiteX141" fmla="*/ 812914 w 12192000"/>
              <a:gd name="connsiteY141" fmla="*/ 2202752 h 2237474"/>
              <a:gd name="connsiteX142" fmla="*/ 800195 w 12192000"/>
              <a:gd name="connsiteY142" fmla="*/ 2209407 h 2237474"/>
              <a:gd name="connsiteX143" fmla="*/ 784978 w 12192000"/>
              <a:gd name="connsiteY143" fmla="*/ 2212360 h 2237474"/>
              <a:gd name="connsiteX144" fmla="*/ 681987 w 12192000"/>
              <a:gd name="connsiteY144" fmla="*/ 2216757 h 2237474"/>
              <a:gd name="connsiteX145" fmla="*/ 669923 w 12192000"/>
              <a:gd name="connsiteY145" fmla="*/ 2211682 h 2237474"/>
              <a:gd name="connsiteX146" fmla="*/ 648680 w 12192000"/>
              <a:gd name="connsiteY146" fmla="*/ 2206229 h 2237474"/>
              <a:gd name="connsiteX147" fmla="*/ 597225 w 12192000"/>
              <a:gd name="connsiteY147" fmla="*/ 2180999 h 2237474"/>
              <a:gd name="connsiteX148" fmla="*/ 558449 w 12192000"/>
              <a:gd name="connsiteY148" fmla="*/ 2182346 h 2237474"/>
              <a:gd name="connsiteX149" fmla="*/ 550517 w 12192000"/>
              <a:gd name="connsiteY149" fmla="*/ 2182060 h 2237474"/>
              <a:gd name="connsiteX150" fmla="*/ 550309 w 12192000"/>
              <a:gd name="connsiteY150" fmla="*/ 2181825 h 2237474"/>
              <a:gd name="connsiteX151" fmla="*/ 541836 w 12192000"/>
              <a:gd name="connsiteY151" fmla="*/ 2181063 h 2237474"/>
              <a:gd name="connsiteX152" fmla="*/ 536057 w 12192000"/>
              <a:gd name="connsiteY152" fmla="*/ 2181537 h 2237474"/>
              <a:gd name="connsiteX153" fmla="*/ 520671 w 12192000"/>
              <a:gd name="connsiteY153" fmla="*/ 2180980 h 2237474"/>
              <a:gd name="connsiteX154" fmla="*/ 515024 w 12192000"/>
              <a:gd name="connsiteY154" fmla="*/ 2179258 h 2237474"/>
              <a:gd name="connsiteX155" fmla="*/ 512278 w 12192000"/>
              <a:gd name="connsiteY155" fmla="*/ 2176369 h 2237474"/>
              <a:gd name="connsiteX156" fmla="*/ 480419 w 12192000"/>
              <a:gd name="connsiteY156" fmla="*/ 2167807 h 2237474"/>
              <a:gd name="connsiteX157" fmla="*/ 413835 w 12192000"/>
              <a:gd name="connsiteY157" fmla="*/ 2156783 h 2237474"/>
              <a:gd name="connsiteX158" fmla="*/ 376513 w 12192000"/>
              <a:gd name="connsiteY158" fmla="*/ 2154014 h 2237474"/>
              <a:gd name="connsiteX159" fmla="*/ 273386 w 12192000"/>
              <a:gd name="connsiteY159" fmla="*/ 2142551 h 2237474"/>
              <a:gd name="connsiteX160" fmla="*/ 169207 w 12192000"/>
              <a:gd name="connsiteY160" fmla="*/ 2128100 h 2237474"/>
              <a:gd name="connsiteX161" fmla="*/ 93149 w 12192000"/>
              <a:gd name="connsiteY161" fmla="*/ 2105324 h 2237474"/>
              <a:gd name="connsiteX162" fmla="*/ 88109 w 12192000"/>
              <a:gd name="connsiteY162" fmla="*/ 2106704 h 2237474"/>
              <a:gd name="connsiteX163" fmla="*/ 80022 w 12192000"/>
              <a:gd name="connsiteY163" fmla="*/ 2107254 h 2237474"/>
              <a:gd name="connsiteX164" fmla="*/ 79717 w 12192000"/>
              <a:gd name="connsiteY164" fmla="*/ 2107046 h 2237474"/>
              <a:gd name="connsiteX165" fmla="*/ 72352 w 12192000"/>
              <a:gd name="connsiteY165" fmla="*/ 2107991 h 2237474"/>
              <a:gd name="connsiteX166" fmla="*/ 37645 w 12192000"/>
              <a:gd name="connsiteY166" fmla="*/ 2115401 h 2237474"/>
              <a:gd name="connsiteX167" fmla="*/ 4572 w 12192000"/>
              <a:gd name="connsiteY167" fmla="*/ 2111091 h 2237474"/>
              <a:gd name="connsiteX168" fmla="*/ 0 w 12192000"/>
              <a:gd name="connsiteY168" fmla="*/ 2110468 h 2237474"/>
              <a:gd name="connsiteX169" fmla="*/ 0 w 12192000"/>
              <a:gd name="connsiteY16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111935 w 12192000"/>
              <a:gd name="connsiteY124" fmla="*/ 2023163 h 2237474"/>
              <a:gd name="connsiteX125" fmla="*/ 2089991 w 12192000"/>
              <a:gd name="connsiteY125" fmla="*/ 2034193 h 2237474"/>
              <a:gd name="connsiteX126" fmla="*/ 2058061 w 12192000"/>
              <a:gd name="connsiteY126" fmla="*/ 2047942 h 2237474"/>
              <a:gd name="connsiteX127" fmla="*/ 2042244 w 12192000"/>
              <a:gd name="connsiteY127" fmla="*/ 2055560 h 2237474"/>
              <a:gd name="connsiteX128" fmla="*/ 1877728 w 12192000"/>
              <a:gd name="connsiteY128" fmla="*/ 2101004 h 2237474"/>
              <a:gd name="connsiteX129" fmla="*/ 1759056 w 12192000"/>
              <a:gd name="connsiteY129" fmla="*/ 2125608 h 2237474"/>
              <a:gd name="connsiteX130" fmla="*/ 1637948 w 12192000"/>
              <a:gd name="connsiteY130" fmla="*/ 2172597 h 2237474"/>
              <a:gd name="connsiteX131" fmla="*/ 1434549 w 12192000"/>
              <a:gd name="connsiteY131" fmla="*/ 2234522 h 2237474"/>
              <a:gd name="connsiteX132" fmla="*/ 1398481 w 12192000"/>
              <a:gd name="connsiteY132" fmla="*/ 2237074 h 2237474"/>
              <a:gd name="connsiteX133" fmla="*/ 1398407 w 12192000"/>
              <a:gd name="connsiteY133" fmla="*/ 2237095 h 2237474"/>
              <a:gd name="connsiteX134" fmla="*/ 1370962 w 12192000"/>
              <a:gd name="connsiteY134" fmla="*/ 2237474 h 2237474"/>
              <a:gd name="connsiteX135" fmla="*/ 1356367 w 12192000"/>
              <a:gd name="connsiteY135" fmla="*/ 2235089 h 2237474"/>
              <a:gd name="connsiteX136" fmla="*/ 1324828 w 12192000"/>
              <a:gd name="connsiteY136" fmla="*/ 2231968 h 2237474"/>
              <a:gd name="connsiteX137" fmla="*/ 1279765 w 12192000"/>
              <a:gd name="connsiteY137" fmla="*/ 2229639 h 2237474"/>
              <a:gd name="connsiteX138" fmla="*/ 1195347 w 12192000"/>
              <a:gd name="connsiteY138" fmla="*/ 2212354 h 2237474"/>
              <a:gd name="connsiteX139" fmla="*/ 970251 w 12192000"/>
              <a:gd name="connsiteY139" fmla="*/ 2221029 h 2237474"/>
              <a:gd name="connsiteX140" fmla="*/ 812914 w 12192000"/>
              <a:gd name="connsiteY140" fmla="*/ 2202752 h 2237474"/>
              <a:gd name="connsiteX141" fmla="*/ 800195 w 12192000"/>
              <a:gd name="connsiteY141" fmla="*/ 2209407 h 2237474"/>
              <a:gd name="connsiteX142" fmla="*/ 784978 w 12192000"/>
              <a:gd name="connsiteY142" fmla="*/ 2212360 h 2237474"/>
              <a:gd name="connsiteX143" fmla="*/ 681987 w 12192000"/>
              <a:gd name="connsiteY143" fmla="*/ 2216757 h 2237474"/>
              <a:gd name="connsiteX144" fmla="*/ 669923 w 12192000"/>
              <a:gd name="connsiteY144" fmla="*/ 2211682 h 2237474"/>
              <a:gd name="connsiteX145" fmla="*/ 648680 w 12192000"/>
              <a:gd name="connsiteY145" fmla="*/ 2206229 h 2237474"/>
              <a:gd name="connsiteX146" fmla="*/ 597225 w 12192000"/>
              <a:gd name="connsiteY146" fmla="*/ 2180999 h 2237474"/>
              <a:gd name="connsiteX147" fmla="*/ 558449 w 12192000"/>
              <a:gd name="connsiteY147" fmla="*/ 2182346 h 2237474"/>
              <a:gd name="connsiteX148" fmla="*/ 550517 w 12192000"/>
              <a:gd name="connsiteY148" fmla="*/ 2182060 h 2237474"/>
              <a:gd name="connsiteX149" fmla="*/ 550309 w 12192000"/>
              <a:gd name="connsiteY149" fmla="*/ 2181825 h 2237474"/>
              <a:gd name="connsiteX150" fmla="*/ 541836 w 12192000"/>
              <a:gd name="connsiteY150" fmla="*/ 2181063 h 2237474"/>
              <a:gd name="connsiteX151" fmla="*/ 536057 w 12192000"/>
              <a:gd name="connsiteY151" fmla="*/ 2181537 h 2237474"/>
              <a:gd name="connsiteX152" fmla="*/ 520671 w 12192000"/>
              <a:gd name="connsiteY152" fmla="*/ 2180980 h 2237474"/>
              <a:gd name="connsiteX153" fmla="*/ 515024 w 12192000"/>
              <a:gd name="connsiteY153" fmla="*/ 2179258 h 2237474"/>
              <a:gd name="connsiteX154" fmla="*/ 512278 w 12192000"/>
              <a:gd name="connsiteY154" fmla="*/ 2176369 h 2237474"/>
              <a:gd name="connsiteX155" fmla="*/ 480419 w 12192000"/>
              <a:gd name="connsiteY155" fmla="*/ 2167807 h 2237474"/>
              <a:gd name="connsiteX156" fmla="*/ 413835 w 12192000"/>
              <a:gd name="connsiteY156" fmla="*/ 2156783 h 2237474"/>
              <a:gd name="connsiteX157" fmla="*/ 376513 w 12192000"/>
              <a:gd name="connsiteY157" fmla="*/ 2154014 h 2237474"/>
              <a:gd name="connsiteX158" fmla="*/ 273386 w 12192000"/>
              <a:gd name="connsiteY158" fmla="*/ 2142551 h 2237474"/>
              <a:gd name="connsiteX159" fmla="*/ 169207 w 12192000"/>
              <a:gd name="connsiteY159" fmla="*/ 2128100 h 2237474"/>
              <a:gd name="connsiteX160" fmla="*/ 93149 w 12192000"/>
              <a:gd name="connsiteY160" fmla="*/ 2105324 h 2237474"/>
              <a:gd name="connsiteX161" fmla="*/ 88109 w 12192000"/>
              <a:gd name="connsiteY161" fmla="*/ 2106704 h 2237474"/>
              <a:gd name="connsiteX162" fmla="*/ 80022 w 12192000"/>
              <a:gd name="connsiteY162" fmla="*/ 2107254 h 2237474"/>
              <a:gd name="connsiteX163" fmla="*/ 79717 w 12192000"/>
              <a:gd name="connsiteY163" fmla="*/ 2107046 h 2237474"/>
              <a:gd name="connsiteX164" fmla="*/ 72352 w 12192000"/>
              <a:gd name="connsiteY164" fmla="*/ 2107991 h 2237474"/>
              <a:gd name="connsiteX165" fmla="*/ 37645 w 12192000"/>
              <a:gd name="connsiteY165" fmla="*/ 2115401 h 2237474"/>
              <a:gd name="connsiteX166" fmla="*/ 4572 w 12192000"/>
              <a:gd name="connsiteY166" fmla="*/ 2111091 h 2237474"/>
              <a:gd name="connsiteX167" fmla="*/ 0 w 12192000"/>
              <a:gd name="connsiteY167" fmla="*/ 2110468 h 2237474"/>
              <a:gd name="connsiteX168" fmla="*/ 0 w 12192000"/>
              <a:gd name="connsiteY16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089991 w 12192000"/>
              <a:gd name="connsiteY124" fmla="*/ 2034193 h 2237474"/>
              <a:gd name="connsiteX125" fmla="*/ 2058061 w 12192000"/>
              <a:gd name="connsiteY125" fmla="*/ 2047942 h 2237474"/>
              <a:gd name="connsiteX126" fmla="*/ 2042244 w 12192000"/>
              <a:gd name="connsiteY126" fmla="*/ 2055560 h 2237474"/>
              <a:gd name="connsiteX127" fmla="*/ 1877728 w 12192000"/>
              <a:gd name="connsiteY127" fmla="*/ 2101004 h 2237474"/>
              <a:gd name="connsiteX128" fmla="*/ 1759056 w 12192000"/>
              <a:gd name="connsiteY128" fmla="*/ 2125608 h 2237474"/>
              <a:gd name="connsiteX129" fmla="*/ 1637948 w 12192000"/>
              <a:gd name="connsiteY129" fmla="*/ 2172597 h 2237474"/>
              <a:gd name="connsiteX130" fmla="*/ 1434549 w 12192000"/>
              <a:gd name="connsiteY130" fmla="*/ 2234522 h 2237474"/>
              <a:gd name="connsiteX131" fmla="*/ 1398481 w 12192000"/>
              <a:gd name="connsiteY131" fmla="*/ 2237074 h 2237474"/>
              <a:gd name="connsiteX132" fmla="*/ 1398407 w 12192000"/>
              <a:gd name="connsiteY132" fmla="*/ 2237095 h 2237474"/>
              <a:gd name="connsiteX133" fmla="*/ 1370962 w 12192000"/>
              <a:gd name="connsiteY133" fmla="*/ 2237474 h 2237474"/>
              <a:gd name="connsiteX134" fmla="*/ 1356367 w 12192000"/>
              <a:gd name="connsiteY134" fmla="*/ 2235089 h 2237474"/>
              <a:gd name="connsiteX135" fmla="*/ 1324828 w 12192000"/>
              <a:gd name="connsiteY135" fmla="*/ 2231968 h 2237474"/>
              <a:gd name="connsiteX136" fmla="*/ 1279765 w 12192000"/>
              <a:gd name="connsiteY136" fmla="*/ 2229639 h 2237474"/>
              <a:gd name="connsiteX137" fmla="*/ 1195347 w 12192000"/>
              <a:gd name="connsiteY137" fmla="*/ 2212354 h 2237474"/>
              <a:gd name="connsiteX138" fmla="*/ 970251 w 12192000"/>
              <a:gd name="connsiteY138" fmla="*/ 2221029 h 2237474"/>
              <a:gd name="connsiteX139" fmla="*/ 812914 w 12192000"/>
              <a:gd name="connsiteY139" fmla="*/ 2202752 h 2237474"/>
              <a:gd name="connsiteX140" fmla="*/ 800195 w 12192000"/>
              <a:gd name="connsiteY140" fmla="*/ 2209407 h 2237474"/>
              <a:gd name="connsiteX141" fmla="*/ 784978 w 12192000"/>
              <a:gd name="connsiteY141" fmla="*/ 2212360 h 2237474"/>
              <a:gd name="connsiteX142" fmla="*/ 681987 w 12192000"/>
              <a:gd name="connsiteY142" fmla="*/ 2216757 h 2237474"/>
              <a:gd name="connsiteX143" fmla="*/ 669923 w 12192000"/>
              <a:gd name="connsiteY143" fmla="*/ 2211682 h 2237474"/>
              <a:gd name="connsiteX144" fmla="*/ 648680 w 12192000"/>
              <a:gd name="connsiteY144" fmla="*/ 2206229 h 2237474"/>
              <a:gd name="connsiteX145" fmla="*/ 597225 w 12192000"/>
              <a:gd name="connsiteY145" fmla="*/ 2180999 h 2237474"/>
              <a:gd name="connsiteX146" fmla="*/ 558449 w 12192000"/>
              <a:gd name="connsiteY146" fmla="*/ 2182346 h 2237474"/>
              <a:gd name="connsiteX147" fmla="*/ 550517 w 12192000"/>
              <a:gd name="connsiteY147" fmla="*/ 2182060 h 2237474"/>
              <a:gd name="connsiteX148" fmla="*/ 550309 w 12192000"/>
              <a:gd name="connsiteY148" fmla="*/ 2181825 h 2237474"/>
              <a:gd name="connsiteX149" fmla="*/ 541836 w 12192000"/>
              <a:gd name="connsiteY149" fmla="*/ 2181063 h 2237474"/>
              <a:gd name="connsiteX150" fmla="*/ 536057 w 12192000"/>
              <a:gd name="connsiteY150" fmla="*/ 2181537 h 2237474"/>
              <a:gd name="connsiteX151" fmla="*/ 520671 w 12192000"/>
              <a:gd name="connsiteY151" fmla="*/ 2180980 h 2237474"/>
              <a:gd name="connsiteX152" fmla="*/ 515024 w 12192000"/>
              <a:gd name="connsiteY152" fmla="*/ 2179258 h 2237474"/>
              <a:gd name="connsiteX153" fmla="*/ 512278 w 12192000"/>
              <a:gd name="connsiteY153" fmla="*/ 2176369 h 2237474"/>
              <a:gd name="connsiteX154" fmla="*/ 480419 w 12192000"/>
              <a:gd name="connsiteY154" fmla="*/ 2167807 h 2237474"/>
              <a:gd name="connsiteX155" fmla="*/ 413835 w 12192000"/>
              <a:gd name="connsiteY155" fmla="*/ 2156783 h 2237474"/>
              <a:gd name="connsiteX156" fmla="*/ 376513 w 12192000"/>
              <a:gd name="connsiteY156" fmla="*/ 2154014 h 2237474"/>
              <a:gd name="connsiteX157" fmla="*/ 273386 w 12192000"/>
              <a:gd name="connsiteY157" fmla="*/ 2142551 h 2237474"/>
              <a:gd name="connsiteX158" fmla="*/ 169207 w 12192000"/>
              <a:gd name="connsiteY158" fmla="*/ 2128100 h 2237474"/>
              <a:gd name="connsiteX159" fmla="*/ 93149 w 12192000"/>
              <a:gd name="connsiteY159" fmla="*/ 2105324 h 2237474"/>
              <a:gd name="connsiteX160" fmla="*/ 88109 w 12192000"/>
              <a:gd name="connsiteY160" fmla="*/ 2106704 h 2237474"/>
              <a:gd name="connsiteX161" fmla="*/ 80022 w 12192000"/>
              <a:gd name="connsiteY161" fmla="*/ 2107254 h 2237474"/>
              <a:gd name="connsiteX162" fmla="*/ 79717 w 12192000"/>
              <a:gd name="connsiteY162" fmla="*/ 2107046 h 2237474"/>
              <a:gd name="connsiteX163" fmla="*/ 72352 w 12192000"/>
              <a:gd name="connsiteY163" fmla="*/ 2107991 h 2237474"/>
              <a:gd name="connsiteX164" fmla="*/ 37645 w 12192000"/>
              <a:gd name="connsiteY164" fmla="*/ 2115401 h 2237474"/>
              <a:gd name="connsiteX165" fmla="*/ 4572 w 12192000"/>
              <a:gd name="connsiteY165" fmla="*/ 2111091 h 2237474"/>
              <a:gd name="connsiteX166" fmla="*/ 0 w 12192000"/>
              <a:gd name="connsiteY166" fmla="*/ 2110468 h 2237474"/>
              <a:gd name="connsiteX167" fmla="*/ 0 w 12192000"/>
              <a:gd name="connsiteY16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9991 w 12192000"/>
              <a:gd name="connsiteY123" fmla="*/ 2034193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5228 w 12192000"/>
              <a:gd name="connsiteY123" fmla="*/ 2046431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36057 w 12192000"/>
              <a:gd name="connsiteY147" fmla="*/ 2181537 h 2237474"/>
              <a:gd name="connsiteX148" fmla="*/ 520671 w 12192000"/>
              <a:gd name="connsiteY148" fmla="*/ 2180980 h 2237474"/>
              <a:gd name="connsiteX149" fmla="*/ 515024 w 12192000"/>
              <a:gd name="connsiteY149" fmla="*/ 2179258 h 2237474"/>
              <a:gd name="connsiteX150" fmla="*/ 512278 w 12192000"/>
              <a:gd name="connsiteY150" fmla="*/ 2176369 h 2237474"/>
              <a:gd name="connsiteX151" fmla="*/ 480419 w 12192000"/>
              <a:gd name="connsiteY151" fmla="*/ 2167807 h 2237474"/>
              <a:gd name="connsiteX152" fmla="*/ 413835 w 12192000"/>
              <a:gd name="connsiteY152" fmla="*/ 2156783 h 2237474"/>
              <a:gd name="connsiteX153" fmla="*/ 376513 w 12192000"/>
              <a:gd name="connsiteY153" fmla="*/ 2154014 h 2237474"/>
              <a:gd name="connsiteX154" fmla="*/ 273386 w 12192000"/>
              <a:gd name="connsiteY154" fmla="*/ 2142551 h 2237474"/>
              <a:gd name="connsiteX155" fmla="*/ 169207 w 12192000"/>
              <a:gd name="connsiteY155" fmla="*/ 2128100 h 2237474"/>
              <a:gd name="connsiteX156" fmla="*/ 93149 w 12192000"/>
              <a:gd name="connsiteY156" fmla="*/ 2105324 h 2237474"/>
              <a:gd name="connsiteX157" fmla="*/ 88109 w 12192000"/>
              <a:gd name="connsiteY157" fmla="*/ 2106704 h 2237474"/>
              <a:gd name="connsiteX158" fmla="*/ 80022 w 12192000"/>
              <a:gd name="connsiteY158" fmla="*/ 2107254 h 2237474"/>
              <a:gd name="connsiteX159" fmla="*/ 79717 w 12192000"/>
              <a:gd name="connsiteY159" fmla="*/ 2107046 h 2237474"/>
              <a:gd name="connsiteX160" fmla="*/ 72352 w 12192000"/>
              <a:gd name="connsiteY160" fmla="*/ 2107991 h 2237474"/>
              <a:gd name="connsiteX161" fmla="*/ 37645 w 12192000"/>
              <a:gd name="connsiteY161" fmla="*/ 2115401 h 2237474"/>
              <a:gd name="connsiteX162" fmla="*/ 4572 w 12192000"/>
              <a:gd name="connsiteY162" fmla="*/ 2111091 h 2237474"/>
              <a:gd name="connsiteX163" fmla="*/ 0 w 12192000"/>
              <a:gd name="connsiteY163" fmla="*/ 2110468 h 2237474"/>
              <a:gd name="connsiteX164" fmla="*/ 0 w 12192000"/>
              <a:gd name="connsiteY16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20671 w 12192000"/>
              <a:gd name="connsiteY147" fmla="*/ 2180980 h 2237474"/>
              <a:gd name="connsiteX148" fmla="*/ 515024 w 12192000"/>
              <a:gd name="connsiteY148" fmla="*/ 2179258 h 2237474"/>
              <a:gd name="connsiteX149" fmla="*/ 512278 w 12192000"/>
              <a:gd name="connsiteY149" fmla="*/ 2176369 h 2237474"/>
              <a:gd name="connsiteX150" fmla="*/ 480419 w 12192000"/>
              <a:gd name="connsiteY150" fmla="*/ 2167807 h 2237474"/>
              <a:gd name="connsiteX151" fmla="*/ 413835 w 12192000"/>
              <a:gd name="connsiteY151" fmla="*/ 2156783 h 2237474"/>
              <a:gd name="connsiteX152" fmla="*/ 376513 w 12192000"/>
              <a:gd name="connsiteY152" fmla="*/ 2154014 h 2237474"/>
              <a:gd name="connsiteX153" fmla="*/ 273386 w 12192000"/>
              <a:gd name="connsiteY153" fmla="*/ 2142551 h 2237474"/>
              <a:gd name="connsiteX154" fmla="*/ 169207 w 12192000"/>
              <a:gd name="connsiteY154" fmla="*/ 2128100 h 2237474"/>
              <a:gd name="connsiteX155" fmla="*/ 93149 w 12192000"/>
              <a:gd name="connsiteY155" fmla="*/ 2105324 h 2237474"/>
              <a:gd name="connsiteX156" fmla="*/ 88109 w 12192000"/>
              <a:gd name="connsiteY156" fmla="*/ 2106704 h 2237474"/>
              <a:gd name="connsiteX157" fmla="*/ 80022 w 12192000"/>
              <a:gd name="connsiteY157" fmla="*/ 2107254 h 2237474"/>
              <a:gd name="connsiteX158" fmla="*/ 79717 w 12192000"/>
              <a:gd name="connsiteY158" fmla="*/ 2107046 h 2237474"/>
              <a:gd name="connsiteX159" fmla="*/ 72352 w 12192000"/>
              <a:gd name="connsiteY159" fmla="*/ 2107991 h 2237474"/>
              <a:gd name="connsiteX160" fmla="*/ 37645 w 12192000"/>
              <a:gd name="connsiteY160" fmla="*/ 2115401 h 2237474"/>
              <a:gd name="connsiteX161" fmla="*/ 4572 w 12192000"/>
              <a:gd name="connsiteY161" fmla="*/ 2111091 h 2237474"/>
              <a:gd name="connsiteX162" fmla="*/ 0 w 12192000"/>
              <a:gd name="connsiteY162" fmla="*/ 2110468 h 2237474"/>
              <a:gd name="connsiteX163" fmla="*/ 0 w 12192000"/>
              <a:gd name="connsiteY16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512278 w 12192000"/>
              <a:gd name="connsiteY148" fmla="*/ 2176369 h 2237474"/>
              <a:gd name="connsiteX149" fmla="*/ 480419 w 12192000"/>
              <a:gd name="connsiteY149" fmla="*/ 2167807 h 2237474"/>
              <a:gd name="connsiteX150" fmla="*/ 413835 w 12192000"/>
              <a:gd name="connsiteY150" fmla="*/ 2156783 h 2237474"/>
              <a:gd name="connsiteX151" fmla="*/ 376513 w 12192000"/>
              <a:gd name="connsiteY151" fmla="*/ 2154014 h 2237474"/>
              <a:gd name="connsiteX152" fmla="*/ 273386 w 12192000"/>
              <a:gd name="connsiteY152" fmla="*/ 2142551 h 2237474"/>
              <a:gd name="connsiteX153" fmla="*/ 169207 w 12192000"/>
              <a:gd name="connsiteY153" fmla="*/ 2128100 h 2237474"/>
              <a:gd name="connsiteX154" fmla="*/ 93149 w 12192000"/>
              <a:gd name="connsiteY154" fmla="*/ 2105324 h 2237474"/>
              <a:gd name="connsiteX155" fmla="*/ 88109 w 12192000"/>
              <a:gd name="connsiteY155" fmla="*/ 2106704 h 2237474"/>
              <a:gd name="connsiteX156" fmla="*/ 80022 w 12192000"/>
              <a:gd name="connsiteY156" fmla="*/ 2107254 h 2237474"/>
              <a:gd name="connsiteX157" fmla="*/ 79717 w 12192000"/>
              <a:gd name="connsiteY157" fmla="*/ 2107046 h 2237474"/>
              <a:gd name="connsiteX158" fmla="*/ 72352 w 12192000"/>
              <a:gd name="connsiteY158" fmla="*/ 2107991 h 2237474"/>
              <a:gd name="connsiteX159" fmla="*/ 37645 w 12192000"/>
              <a:gd name="connsiteY159" fmla="*/ 2115401 h 2237474"/>
              <a:gd name="connsiteX160" fmla="*/ 4572 w 12192000"/>
              <a:gd name="connsiteY160" fmla="*/ 2111091 h 2237474"/>
              <a:gd name="connsiteX161" fmla="*/ 0 w 12192000"/>
              <a:gd name="connsiteY161" fmla="*/ 2110468 h 2237474"/>
              <a:gd name="connsiteX162" fmla="*/ 0 w 12192000"/>
              <a:gd name="connsiteY16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80419 w 12192000"/>
              <a:gd name="connsiteY148" fmla="*/ 2167807 h 2237474"/>
              <a:gd name="connsiteX149" fmla="*/ 413835 w 12192000"/>
              <a:gd name="connsiteY149" fmla="*/ 2156783 h 2237474"/>
              <a:gd name="connsiteX150" fmla="*/ 376513 w 12192000"/>
              <a:gd name="connsiteY150" fmla="*/ 2154014 h 2237474"/>
              <a:gd name="connsiteX151" fmla="*/ 273386 w 12192000"/>
              <a:gd name="connsiteY151" fmla="*/ 2142551 h 2237474"/>
              <a:gd name="connsiteX152" fmla="*/ 169207 w 12192000"/>
              <a:gd name="connsiteY152" fmla="*/ 2128100 h 2237474"/>
              <a:gd name="connsiteX153" fmla="*/ 93149 w 12192000"/>
              <a:gd name="connsiteY153" fmla="*/ 2105324 h 2237474"/>
              <a:gd name="connsiteX154" fmla="*/ 88109 w 12192000"/>
              <a:gd name="connsiteY154" fmla="*/ 2106704 h 2237474"/>
              <a:gd name="connsiteX155" fmla="*/ 80022 w 12192000"/>
              <a:gd name="connsiteY155" fmla="*/ 2107254 h 2237474"/>
              <a:gd name="connsiteX156" fmla="*/ 79717 w 12192000"/>
              <a:gd name="connsiteY156" fmla="*/ 2107046 h 2237474"/>
              <a:gd name="connsiteX157" fmla="*/ 72352 w 12192000"/>
              <a:gd name="connsiteY157" fmla="*/ 2107991 h 2237474"/>
              <a:gd name="connsiteX158" fmla="*/ 37645 w 12192000"/>
              <a:gd name="connsiteY158" fmla="*/ 2115401 h 2237474"/>
              <a:gd name="connsiteX159" fmla="*/ 4572 w 12192000"/>
              <a:gd name="connsiteY159" fmla="*/ 2111091 h 2237474"/>
              <a:gd name="connsiteX160" fmla="*/ 0 w 12192000"/>
              <a:gd name="connsiteY160" fmla="*/ 2110468 h 2237474"/>
              <a:gd name="connsiteX161" fmla="*/ 0 w 12192000"/>
              <a:gd name="connsiteY16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9717 w 12192000"/>
              <a:gd name="connsiteY155" fmla="*/ 2107046 h 2237474"/>
              <a:gd name="connsiteX156" fmla="*/ 72352 w 12192000"/>
              <a:gd name="connsiteY156" fmla="*/ 2107991 h 2237474"/>
              <a:gd name="connsiteX157" fmla="*/ 37645 w 12192000"/>
              <a:gd name="connsiteY157" fmla="*/ 2115401 h 2237474"/>
              <a:gd name="connsiteX158" fmla="*/ 4572 w 12192000"/>
              <a:gd name="connsiteY158" fmla="*/ 2111091 h 2237474"/>
              <a:gd name="connsiteX159" fmla="*/ 0 w 12192000"/>
              <a:gd name="connsiteY159" fmla="*/ 2110468 h 2237474"/>
              <a:gd name="connsiteX160" fmla="*/ 0 w 12192000"/>
              <a:gd name="connsiteY16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2352 w 12192000"/>
              <a:gd name="connsiteY155" fmla="*/ 2107991 h 2237474"/>
              <a:gd name="connsiteX156" fmla="*/ 37645 w 12192000"/>
              <a:gd name="connsiteY156" fmla="*/ 2115401 h 2237474"/>
              <a:gd name="connsiteX157" fmla="*/ 4572 w 12192000"/>
              <a:gd name="connsiteY157" fmla="*/ 2111091 h 2237474"/>
              <a:gd name="connsiteX158" fmla="*/ 0 w 12192000"/>
              <a:gd name="connsiteY158" fmla="*/ 2110468 h 2237474"/>
              <a:gd name="connsiteX159" fmla="*/ 0 w 12192000"/>
              <a:gd name="connsiteY15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0022 w 12192000"/>
              <a:gd name="connsiteY153" fmla="*/ 2107254 h 2237474"/>
              <a:gd name="connsiteX154" fmla="*/ 72352 w 12192000"/>
              <a:gd name="connsiteY154" fmla="*/ 2107991 h 2237474"/>
              <a:gd name="connsiteX155" fmla="*/ 37645 w 12192000"/>
              <a:gd name="connsiteY155" fmla="*/ 2115401 h 2237474"/>
              <a:gd name="connsiteX156" fmla="*/ 4572 w 12192000"/>
              <a:gd name="connsiteY156" fmla="*/ 2111091 h 2237474"/>
              <a:gd name="connsiteX157" fmla="*/ 0 w 12192000"/>
              <a:gd name="connsiteY157" fmla="*/ 2110468 h 2237474"/>
              <a:gd name="connsiteX158" fmla="*/ 0 w 12192000"/>
              <a:gd name="connsiteY15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80022 w 12192000"/>
              <a:gd name="connsiteY152" fmla="*/ 2107254 h 2237474"/>
              <a:gd name="connsiteX153" fmla="*/ 72352 w 12192000"/>
              <a:gd name="connsiteY153" fmla="*/ 2107991 h 2237474"/>
              <a:gd name="connsiteX154" fmla="*/ 37645 w 12192000"/>
              <a:gd name="connsiteY154" fmla="*/ 2115401 h 2237474"/>
              <a:gd name="connsiteX155" fmla="*/ 4572 w 12192000"/>
              <a:gd name="connsiteY155" fmla="*/ 2111091 h 2237474"/>
              <a:gd name="connsiteX156" fmla="*/ 0 w 12192000"/>
              <a:gd name="connsiteY156" fmla="*/ 2110468 h 2237474"/>
              <a:gd name="connsiteX157" fmla="*/ 0 w 12192000"/>
              <a:gd name="connsiteY15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20671 w 12192000"/>
              <a:gd name="connsiteY145" fmla="*/ 2180980 h 2237474"/>
              <a:gd name="connsiteX146" fmla="*/ 515024 w 12192000"/>
              <a:gd name="connsiteY146" fmla="*/ 2179258 h 2237474"/>
              <a:gd name="connsiteX147" fmla="*/ 413835 w 12192000"/>
              <a:gd name="connsiteY147" fmla="*/ 2156783 h 2237474"/>
              <a:gd name="connsiteX148" fmla="*/ 376513 w 12192000"/>
              <a:gd name="connsiteY148" fmla="*/ 2154014 h 2237474"/>
              <a:gd name="connsiteX149" fmla="*/ 273386 w 12192000"/>
              <a:gd name="connsiteY149" fmla="*/ 2142551 h 2237474"/>
              <a:gd name="connsiteX150" fmla="*/ 169207 w 12192000"/>
              <a:gd name="connsiteY150" fmla="*/ 2128100 h 2237474"/>
              <a:gd name="connsiteX151" fmla="*/ 80022 w 12192000"/>
              <a:gd name="connsiteY151" fmla="*/ 2107254 h 2237474"/>
              <a:gd name="connsiteX152" fmla="*/ 72352 w 12192000"/>
              <a:gd name="connsiteY152" fmla="*/ 2107991 h 2237474"/>
              <a:gd name="connsiteX153" fmla="*/ 37645 w 12192000"/>
              <a:gd name="connsiteY153" fmla="*/ 2115401 h 2237474"/>
              <a:gd name="connsiteX154" fmla="*/ 4572 w 12192000"/>
              <a:gd name="connsiteY154" fmla="*/ 2111091 h 2237474"/>
              <a:gd name="connsiteX155" fmla="*/ 0 w 12192000"/>
              <a:gd name="connsiteY155" fmla="*/ 2110468 h 2237474"/>
              <a:gd name="connsiteX156" fmla="*/ 0 w 12192000"/>
              <a:gd name="connsiteY15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20671 w 12192000"/>
              <a:gd name="connsiteY144" fmla="*/ 2180980 h 2237474"/>
              <a:gd name="connsiteX145" fmla="*/ 515024 w 12192000"/>
              <a:gd name="connsiteY145" fmla="*/ 2179258 h 2237474"/>
              <a:gd name="connsiteX146" fmla="*/ 413835 w 12192000"/>
              <a:gd name="connsiteY146" fmla="*/ 2156783 h 2237474"/>
              <a:gd name="connsiteX147" fmla="*/ 376513 w 12192000"/>
              <a:gd name="connsiteY147" fmla="*/ 2154014 h 2237474"/>
              <a:gd name="connsiteX148" fmla="*/ 273386 w 12192000"/>
              <a:gd name="connsiteY148" fmla="*/ 2142551 h 2237474"/>
              <a:gd name="connsiteX149" fmla="*/ 169207 w 12192000"/>
              <a:gd name="connsiteY149" fmla="*/ 2128100 h 2237474"/>
              <a:gd name="connsiteX150" fmla="*/ 80022 w 12192000"/>
              <a:gd name="connsiteY150" fmla="*/ 2107254 h 2237474"/>
              <a:gd name="connsiteX151" fmla="*/ 72352 w 12192000"/>
              <a:gd name="connsiteY151" fmla="*/ 2107991 h 2237474"/>
              <a:gd name="connsiteX152" fmla="*/ 37645 w 12192000"/>
              <a:gd name="connsiteY152" fmla="*/ 2115401 h 2237474"/>
              <a:gd name="connsiteX153" fmla="*/ 4572 w 12192000"/>
              <a:gd name="connsiteY153" fmla="*/ 2111091 h 2237474"/>
              <a:gd name="connsiteX154" fmla="*/ 0 w 12192000"/>
              <a:gd name="connsiteY154" fmla="*/ 2110468 h 2237474"/>
              <a:gd name="connsiteX155" fmla="*/ 0 w 12192000"/>
              <a:gd name="connsiteY15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20671 w 12192000"/>
              <a:gd name="connsiteY143" fmla="*/ 2180980 h 2237474"/>
              <a:gd name="connsiteX144" fmla="*/ 515024 w 12192000"/>
              <a:gd name="connsiteY144" fmla="*/ 2179258 h 2237474"/>
              <a:gd name="connsiteX145" fmla="*/ 413835 w 12192000"/>
              <a:gd name="connsiteY145" fmla="*/ 2156783 h 2237474"/>
              <a:gd name="connsiteX146" fmla="*/ 376513 w 12192000"/>
              <a:gd name="connsiteY146" fmla="*/ 2154014 h 2237474"/>
              <a:gd name="connsiteX147" fmla="*/ 273386 w 12192000"/>
              <a:gd name="connsiteY147" fmla="*/ 2142551 h 2237474"/>
              <a:gd name="connsiteX148" fmla="*/ 169207 w 12192000"/>
              <a:gd name="connsiteY148" fmla="*/ 2128100 h 2237474"/>
              <a:gd name="connsiteX149" fmla="*/ 80022 w 12192000"/>
              <a:gd name="connsiteY149" fmla="*/ 2107254 h 2237474"/>
              <a:gd name="connsiteX150" fmla="*/ 72352 w 12192000"/>
              <a:gd name="connsiteY150" fmla="*/ 2107991 h 2237474"/>
              <a:gd name="connsiteX151" fmla="*/ 37645 w 12192000"/>
              <a:gd name="connsiteY151" fmla="*/ 2115401 h 2237474"/>
              <a:gd name="connsiteX152" fmla="*/ 4572 w 12192000"/>
              <a:gd name="connsiteY152" fmla="*/ 2111091 h 2237474"/>
              <a:gd name="connsiteX153" fmla="*/ 0 w 12192000"/>
              <a:gd name="connsiteY153" fmla="*/ 2110468 h 2237474"/>
              <a:gd name="connsiteX154" fmla="*/ 0 w 12192000"/>
              <a:gd name="connsiteY15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48680 w 12192000"/>
              <a:gd name="connsiteY140" fmla="*/ 2206229 h 2237474"/>
              <a:gd name="connsiteX141" fmla="*/ 597225 w 12192000"/>
              <a:gd name="connsiteY141" fmla="*/ 2180999 h 2237474"/>
              <a:gd name="connsiteX142" fmla="*/ 520671 w 12192000"/>
              <a:gd name="connsiteY142" fmla="*/ 2180980 h 2237474"/>
              <a:gd name="connsiteX143" fmla="*/ 515024 w 12192000"/>
              <a:gd name="connsiteY143" fmla="*/ 2179258 h 2237474"/>
              <a:gd name="connsiteX144" fmla="*/ 413835 w 12192000"/>
              <a:gd name="connsiteY144" fmla="*/ 2156783 h 2237474"/>
              <a:gd name="connsiteX145" fmla="*/ 376513 w 12192000"/>
              <a:gd name="connsiteY145" fmla="*/ 2154014 h 2237474"/>
              <a:gd name="connsiteX146" fmla="*/ 273386 w 12192000"/>
              <a:gd name="connsiteY146" fmla="*/ 2142551 h 2237474"/>
              <a:gd name="connsiteX147" fmla="*/ 169207 w 12192000"/>
              <a:gd name="connsiteY147" fmla="*/ 2128100 h 2237474"/>
              <a:gd name="connsiteX148" fmla="*/ 80022 w 12192000"/>
              <a:gd name="connsiteY148" fmla="*/ 2107254 h 2237474"/>
              <a:gd name="connsiteX149" fmla="*/ 72352 w 12192000"/>
              <a:gd name="connsiteY149" fmla="*/ 2107991 h 2237474"/>
              <a:gd name="connsiteX150" fmla="*/ 37645 w 12192000"/>
              <a:gd name="connsiteY150" fmla="*/ 2115401 h 2237474"/>
              <a:gd name="connsiteX151" fmla="*/ 4572 w 12192000"/>
              <a:gd name="connsiteY151" fmla="*/ 2111091 h 2237474"/>
              <a:gd name="connsiteX152" fmla="*/ 0 w 12192000"/>
              <a:gd name="connsiteY152" fmla="*/ 2110468 h 2237474"/>
              <a:gd name="connsiteX153" fmla="*/ 0 w 12192000"/>
              <a:gd name="connsiteY15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72352 w 12192000"/>
              <a:gd name="connsiteY148" fmla="*/ 2107991 h 2237474"/>
              <a:gd name="connsiteX149" fmla="*/ 37645 w 12192000"/>
              <a:gd name="connsiteY149" fmla="*/ 2115401 h 2237474"/>
              <a:gd name="connsiteX150" fmla="*/ 4572 w 12192000"/>
              <a:gd name="connsiteY150" fmla="*/ 2111091 h 2237474"/>
              <a:gd name="connsiteX151" fmla="*/ 0 w 12192000"/>
              <a:gd name="connsiteY151" fmla="*/ 2110468 h 2237474"/>
              <a:gd name="connsiteX152" fmla="*/ 0 w 12192000"/>
              <a:gd name="connsiteY15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77641 w 12192000"/>
              <a:gd name="connsiteY147" fmla="*/ 2126835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279765 w 12192000"/>
              <a:gd name="connsiteY133" fmla="*/ 2229639 h 2237474"/>
              <a:gd name="connsiteX134" fmla="*/ 1195347 w 12192000"/>
              <a:gd name="connsiteY134" fmla="*/ 2212354 h 2237474"/>
              <a:gd name="connsiteX135" fmla="*/ 970251 w 12192000"/>
              <a:gd name="connsiteY135" fmla="*/ 2221029 h 2237474"/>
              <a:gd name="connsiteX136" fmla="*/ 812914 w 12192000"/>
              <a:gd name="connsiteY136" fmla="*/ 2210095 h 2237474"/>
              <a:gd name="connsiteX137" fmla="*/ 776382 w 12192000"/>
              <a:gd name="connsiteY137" fmla="*/ 2204512 h 2237474"/>
              <a:gd name="connsiteX138" fmla="*/ 597225 w 12192000"/>
              <a:gd name="connsiteY138" fmla="*/ 2180999 h 2237474"/>
              <a:gd name="connsiteX139" fmla="*/ 520671 w 12192000"/>
              <a:gd name="connsiteY139" fmla="*/ 2180980 h 2237474"/>
              <a:gd name="connsiteX140" fmla="*/ 515024 w 12192000"/>
              <a:gd name="connsiteY140" fmla="*/ 2179258 h 2237474"/>
              <a:gd name="connsiteX141" fmla="*/ 413835 w 12192000"/>
              <a:gd name="connsiteY141" fmla="*/ 2156783 h 2237474"/>
              <a:gd name="connsiteX142" fmla="*/ 376513 w 12192000"/>
              <a:gd name="connsiteY142" fmla="*/ 2154014 h 2237474"/>
              <a:gd name="connsiteX143" fmla="*/ 273386 w 12192000"/>
              <a:gd name="connsiteY143" fmla="*/ 2142551 h 2237474"/>
              <a:gd name="connsiteX144" fmla="*/ 169207 w 12192000"/>
              <a:gd name="connsiteY144" fmla="*/ 2128100 h 2237474"/>
              <a:gd name="connsiteX145" fmla="*/ 77641 w 12192000"/>
              <a:gd name="connsiteY145" fmla="*/ 2126835 h 2237474"/>
              <a:gd name="connsiteX146" fmla="*/ 37645 w 12192000"/>
              <a:gd name="connsiteY146" fmla="*/ 2115401 h 2237474"/>
              <a:gd name="connsiteX147" fmla="*/ 4572 w 12192000"/>
              <a:gd name="connsiteY147" fmla="*/ 2111091 h 2237474"/>
              <a:gd name="connsiteX148" fmla="*/ 0 w 12192000"/>
              <a:gd name="connsiteY148" fmla="*/ 2110468 h 2237474"/>
              <a:gd name="connsiteX149" fmla="*/ 0 w 12192000"/>
              <a:gd name="connsiteY14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476147 w 12192000"/>
              <a:gd name="connsiteY115" fmla="*/ 1998305 h 2237474"/>
              <a:gd name="connsiteX116" fmla="*/ 2373568 w 12192000"/>
              <a:gd name="connsiteY116" fmla="*/ 2003219 h 2237474"/>
              <a:gd name="connsiteX117" fmla="*/ 2287219 w 12192000"/>
              <a:gd name="connsiteY117" fmla="*/ 1998750 h 2237474"/>
              <a:gd name="connsiteX118" fmla="*/ 2243069 w 12192000"/>
              <a:gd name="connsiteY118" fmla="*/ 2005321 h 2237474"/>
              <a:gd name="connsiteX119" fmla="*/ 2164831 w 12192000"/>
              <a:gd name="connsiteY119" fmla="*/ 2010143 h 2237474"/>
              <a:gd name="connsiteX120" fmla="*/ 2085228 w 12192000"/>
              <a:gd name="connsiteY120" fmla="*/ 2046431 h 2237474"/>
              <a:gd name="connsiteX121" fmla="*/ 2058061 w 12192000"/>
              <a:gd name="connsiteY121" fmla="*/ 2047942 h 2237474"/>
              <a:gd name="connsiteX122" fmla="*/ 2042244 w 12192000"/>
              <a:gd name="connsiteY122" fmla="*/ 2055560 h 2237474"/>
              <a:gd name="connsiteX123" fmla="*/ 1877728 w 12192000"/>
              <a:gd name="connsiteY123" fmla="*/ 2101004 h 2237474"/>
              <a:gd name="connsiteX124" fmla="*/ 1759056 w 12192000"/>
              <a:gd name="connsiteY124" fmla="*/ 2125608 h 2237474"/>
              <a:gd name="connsiteX125" fmla="*/ 1637948 w 12192000"/>
              <a:gd name="connsiteY125" fmla="*/ 2172597 h 2237474"/>
              <a:gd name="connsiteX126" fmla="*/ 1434549 w 12192000"/>
              <a:gd name="connsiteY126" fmla="*/ 2234522 h 2237474"/>
              <a:gd name="connsiteX127" fmla="*/ 1398481 w 12192000"/>
              <a:gd name="connsiteY127" fmla="*/ 2237074 h 2237474"/>
              <a:gd name="connsiteX128" fmla="*/ 1398407 w 12192000"/>
              <a:gd name="connsiteY128" fmla="*/ 2237095 h 2237474"/>
              <a:gd name="connsiteX129" fmla="*/ 1370962 w 12192000"/>
              <a:gd name="connsiteY129" fmla="*/ 2237474 h 2237474"/>
              <a:gd name="connsiteX130" fmla="*/ 1356367 w 12192000"/>
              <a:gd name="connsiteY130" fmla="*/ 2235089 h 2237474"/>
              <a:gd name="connsiteX131" fmla="*/ 1279765 w 12192000"/>
              <a:gd name="connsiteY131" fmla="*/ 2229639 h 2237474"/>
              <a:gd name="connsiteX132" fmla="*/ 1195347 w 12192000"/>
              <a:gd name="connsiteY132" fmla="*/ 2212354 h 2237474"/>
              <a:gd name="connsiteX133" fmla="*/ 970251 w 12192000"/>
              <a:gd name="connsiteY133" fmla="*/ 2221029 h 2237474"/>
              <a:gd name="connsiteX134" fmla="*/ 812914 w 12192000"/>
              <a:gd name="connsiteY134" fmla="*/ 2210095 h 2237474"/>
              <a:gd name="connsiteX135" fmla="*/ 776382 w 12192000"/>
              <a:gd name="connsiteY135" fmla="*/ 2204512 h 2237474"/>
              <a:gd name="connsiteX136" fmla="*/ 597225 w 12192000"/>
              <a:gd name="connsiteY136" fmla="*/ 2180999 h 2237474"/>
              <a:gd name="connsiteX137" fmla="*/ 520671 w 12192000"/>
              <a:gd name="connsiteY137" fmla="*/ 2180980 h 2237474"/>
              <a:gd name="connsiteX138" fmla="*/ 515024 w 12192000"/>
              <a:gd name="connsiteY138" fmla="*/ 2179258 h 2237474"/>
              <a:gd name="connsiteX139" fmla="*/ 413835 w 12192000"/>
              <a:gd name="connsiteY139" fmla="*/ 2156783 h 2237474"/>
              <a:gd name="connsiteX140" fmla="*/ 376513 w 12192000"/>
              <a:gd name="connsiteY140" fmla="*/ 2154014 h 2237474"/>
              <a:gd name="connsiteX141" fmla="*/ 273386 w 12192000"/>
              <a:gd name="connsiteY141" fmla="*/ 2142551 h 2237474"/>
              <a:gd name="connsiteX142" fmla="*/ 169207 w 12192000"/>
              <a:gd name="connsiteY142" fmla="*/ 2128100 h 2237474"/>
              <a:gd name="connsiteX143" fmla="*/ 77641 w 12192000"/>
              <a:gd name="connsiteY143" fmla="*/ 2126835 h 2237474"/>
              <a:gd name="connsiteX144" fmla="*/ 37645 w 12192000"/>
              <a:gd name="connsiteY144" fmla="*/ 2115401 h 2237474"/>
              <a:gd name="connsiteX145" fmla="*/ 4572 w 12192000"/>
              <a:gd name="connsiteY145" fmla="*/ 2111091 h 2237474"/>
              <a:gd name="connsiteX146" fmla="*/ 0 w 12192000"/>
              <a:gd name="connsiteY146" fmla="*/ 2110468 h 2237474"/>
              <a:gd name="connsiteX147" fmla="*/ 0 w 12192000"/>
              <a:gd name="connsiteY1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6900177 w 12192000"/>
              <a:gd name="connsiteY58" fmla="*/ 1636016 h 2237474"/>
              <a:gd name="connsiteX59" fmla="*/ 6795372 w 12192000"/>
              <a:gd name="connsiteY59" fmla="*/ 1644845 h 2237474"/>
              <a:gd name="connsiteX60" fmla="*/ 6692251 w 12192000"/>
              <a:gd name="connsiteY60" fmla="*/ 1656357 h 2237474"/>
              <a:gd name="connsiteX61" fmla="*/ 6655235 w 12192000"/>
              <a:gd name="connsiteY61" fmla="*/ 1661869 h 2237474"/>
              <a:gd name="connsiteX62" fmla="*/ 6554894 w 12192000"/>
              <a:gd name="connsiteY62" fmla="*/ 1664428 h 2237474"/>
              <a:gd name="connsiteX63" fmla="*/ 6516595 w 12192000"/>
              <a:gd name="connsiteY63" fmla="*/ 1667475 h 2237474"/>
              <a:gd name="connsiteX64" fmla="*/ 6508541 w 12192000"/>
              <a:gd name="connsiteY64" fmla="*/ 1668757 h 2237474"/>
              <a:gd name="connsiteX65" fmla="*/ 6471012 w 12192000"/>
              <a:gd name="connsiteY65" fmla="*/ 1678604 h 2237474"/>
              <a:gd name="connsiteX66" fmla="*/ 6364035 w 12192000"/>
              <a:gd name="connsiteY66" fmla="*/ 1667683 h 2237474"/>
              <a:gd name="connsiteX67" fmla="*/ 6280959 w 12192000"/>
              <a:gd name="connsiteY67" fmla="*/ 1689329 h 2237474"/>
              <a:gd name="connsiteX68" fmla="*/ 6243319 w 12192000"/>
              <a:gd name="connsiteY68" fmla="*/ 1695560 h 2237474"/>
              <a:gd name="connsiteX69" fmla="*/ 6098321 w 12192000"/>
              <a:gd name="connsiteY69" fmla="*/ 1721646 h 2237474"/>
              <a:gd name="connsiteX70" fmla="*/ 5880652 w 12192000"/>
              <a:gd name="connsiteY70" fmla="*/ 1779643 h 2237474"/>
              <a:gd name="connsiteX71" fmla="*/ 5785959 w 12192000"/>
              <a:gd name="connsiteY71" fmla="*/ 1775307 h 2237474"/>
              <a:gd name="connsiteX72" fmla="*/ 5643534 w 12192000"/>
              <a:gd name="connsiteY72" fmla="*/ 1802919 h 2237474"/>
              <a:gd name="connsiteX73" fmla="*/ 5518799 w 12192000"/>
              <a:gd name="connsiteY73" fmla="*/ 1818312 h 2237474"/>
              <a:gd name="connsiteX74" fmla="*/ 5505014 w 12192000"/>
              <a:gd name="connsiteY74" fmla="*/ 1819259 h 2237474"/>
              <a:gd name="connsiteX75" fmla="*/ 5453307 w 12192000"/>
              <a:gd name="connsiteY75" fmla="*/ 1815450 h 2237474"/>
              <a:gd name="connsiteX76" fmla="*/ 5221533 w 12192000"/>
              <a:gd name="connsiteY76" fmla="*/ 1846950 h 2237474"/>
              <a:gd name="connsiteX77" fmla="*/ 5149802 w 12192000"/>
              <a:gd name="connsiteY77" fmla="*/ 1844846 h 2237474"/>
              <a:gd name="connsiteX78" fmla="*/ 5114927 w 12192000"/>
              <a:gd name="connsiteY78" fmla="*/ 1847827 h 2237474"/>
              <a:gd name="connsiteX79" fmla="*/ 5108970 w 12192000"/>
              <a:gd name="connsiteY79" fmla="*/ 1847935 h 2237474"/>
              <a:gd name="connsiteX80" fmla="*/ 5067961 w 12192000"/>
              <a:gd name="connsiteY80" fmla="*/ 1845917 h 2237474"/>
              <a:gd name="connsiteX81" fmla="*/ 5007075 w 12192000"/>
              <a:gd name="connsiteY81" fmla="*/ 1838626 h 2237474"/>
              <a:gd name="connsiteX82" fmla="*/ 4944087 w 12192000"/>
              <a:gd name="connsiteY82" fmla="*/ 1823332 h 2237474"/>
              <a:gd name="connsiteX83" fmla="*/ 4907662 w 12192000"/>
              <a:gd name="connsiteY83" fmla="*/ 1816900 h 2237474"/>
              <a:gd name="connsiteX84" fmla="*/ 4882386 w 12192000"/>
              <a:gd name="connsiteY84" fmla="*/ 1809844 h 2237474"/>
              <a:gd name="connsiteX85" fmla="*/ 4811440 w 12192000"/>
              <a:gd name="connsiteY85" fmla="*/ 1804655 h 2237474"/>
              <a:gd name="connsiteX86" fmla="*/ 4691075 w 12192000"/>
              <a:gd name="connsiteY86" fmla="*/ 1801389 h 2237474"/>
              <a:gd name="connsiteX87" fmla="*/ 4640313 w 12192000"/>
              <a:gd name="connsiteY87" fmla="*/ 1784307 h 2237474"/>
              <a:gd name="connsiteX88" fmla="*/ 4536503 w 12192000"/>
              <a:gd name="connsiteY88" fmla="*/ 1785334 h 2237474"/>
              <a:gd name="connsiteX89" fmla="*/ 4513724 w 12192000"/>
              <a:gd name="connsiteY89" fmla="*/ 1791996 h 2237474"/>
              <a:gd name="connsiteX90" fmla="*/ 4459810 w 12192000"/>
              <a:gd name="connsiteY90" fmla="*/ 1797886 h 2237474"/>
              <a:gd name="connsiteX91" fmla="*/ 4379064 w 12192000"/>
              <a:gd name="connsiteY91" fmla="*/ 1817177 h 2237474"/>
              <a:gd name="connsiteX92" fmla="*/ 4290981 w 12192000"/>
              <a:gd name="connsiteY92" fmla="*/ 1839677 h 2237474"/>
              <a:gd name="connsiteX93" fmla="*/ 4238372 w 12192000"/>
              <a:gd name="connsiteY93" fmla="*/ 1851480 h 2237474"/>
              <a:gd name="connsiteX94" fmla="*/ 4232517 w 12192000"/>
              <a:gd name="connsiteY94" fmla="*/ 1852567 h 2237474"/>
              <a:gd name="connsiteX95" fmla="*/ 4191732 w 12192000"/>
              <a:gd name="connsiteY95" fmla="*/ 1857328 h 2237474"/>
              <a:gd name="connsiteX96" fmla="*/ 4065532 w 12192000"/>
              <a:gd name="connsiteY96" fmla="*/ 1855477 h 2237474"/>
              <a:gd name="connsiteX97" fmla="*/ 4028460 w 12192000"/>
              <a:gd name="connsiteY97" fmla="*/ 1855137 h 2237474"/>
              <a:gd name="connsiteX98" fmla="*/ 4002267 w 12192000"/>
              <a:gd name="connsiteY98" fmla="*/ 1852352 h 2237474"/>
              <a:gd name="connsiteX99" fmla="*/ 3931396 w 12192000"/>
              <a:gd name="connsiteY99" fmla="*/ 1858915 h 2237474"/>
              <a:gd name="connsiteX100" fmla="*/ 3812162 w 12192000"/>
              <a:gd name="connsiteY100" fmla="*/ 1875501 h 2237474"/>
              <a:gd name="connsiteX101" fmla="*/ 3758105 w 12192000"/>
              <a:gd name="connsiteY101" fmla="*/ 1871856 h 2237474"/>
              <a:gd name="connsiteX102" fmla="*/ 3715896 w 12192000"/>
              <a:gd name="connsiteY102" fmla="*/ 1881552 h 2237474"/>
              <a:gd name="connsiteX103" fmla="*/ 3567259 w 12192000"/>
              <a:gd name="connsiteY103" fmla="*/ 1893482 h 2237474"/>
              <a:gd name="connsiteX104" fmla="*/ 3405770 w 12192000"/>
              <a:gd name="connsiteY104" fmla="*/ 1904591 h 2237474"/>
              <a:gd name="connsiteX105" fmla="*/ 3280097 w 12192000"/>
              <a:gd name="connsiteY105" fmla="*/ 1919610 h 2237474"/>
              <a:gd name="connsiteX106" fmla="*/ 3009910 w 12192000"/>
              <a:gd name="connsiteY106" fmla="*/ 1957866 h 2237474"/>
              <a:gd name="connsiteX107" fmla="*/ 2995934 w 12192000"/>
              <a:gd name="connsiteY107" fmla="*/ 1967085 h 2237474"/>
              <a:gd name="connsiteX108" fmla="*/ 2942858 w 12192000"/>
              <a:gd name="connsiteY108" fmla="*/ 1981367 h 2237474"/>
              <a:gd name="connsiteX109" fmla="*/ 2875436 w 12192000"/>
              <a:gd name="connsiteY109" fmla="*/ 1996977 h 2237474"/>
              <a:gd name="connsiteX110" fmla="*/ 2874892 w 12192000"/>
              <a:gd name="connsiteY110" fmla="*/ 1996085 h 2237474"/>
              <a:gd name="connsiteX111" fmla="*/ 2843662 w 12192000"/>
              <a:gd name="connsiteY111" fmla="*/ 1992498 h 2237474"/>
              <a:gd name="connsiteX112" fmla="*/ 2718916 w 12192000"/>
              <a:gd name="connsiteY112" fmla="*/ 1990867 h 2237474"/>
              <a:gd name="connsiteX113" fmla="*/ 2713522 w 12192000"/>
              <a:gd name="connsiteY113" fmla="*/ 1990173 h 2237474"/>
              <a:gd name="connsiteX114" fmla="*/ 2476147 w 12192000"/>
              <a:gd name="connsiteY114" fmla="*/ 1998305 h 2237474"/>
              <a:gd name="connsiteX115" fmla="*/ 2373568 w 12192000"/>
              <a:gd name="connsiteY115" fmla="*/ 2003219 h 2237474"/>
              <a:gd name="connsiteX116" fmla="*/ 2287219 w 12192000"/>
              <a:gd name="connsiteY116" fmla="*/ 1998750 h 2237474"/>
              <a:gd name="connsiteX117" fmla="*/ 2243069 w 12192000"/>
              <a:gd name="connsiteY117" fmla="*/ 2005321 h 2237474"/>
              <a:gd name="connsiteX118" fmla="*/ 2164831 w 12192000"/>
              <a:gd name="connsiteY118" fmla="*/ 2010143 h 2237474"/>
              <a:gd name="connsiteX119" fmla="*/ 2085228 w 12192000"/>
              <a:gd name="connsiteY119" fmla="*/ 2046431 h 2237474"/>
              <a:gd name="connsiteX120" fmla="*/ 2058061 w 12192000"/>
              <a:gd name="connsiteY120" fmla="*/ 2047942 h 2237474"/>
              <a:gd name="connsiteX121" fmla="*/ 2042244 w 12192000"/>
              <a:gd name="connsiteY121" fmla="*/ 2055560 h 2237474"/>
              <a:gd name="connsiteX122" fmla="*/ 1877728 w 12192000"/>
              <a:gd name="connsiteY122" fmla="*/ 2101004 h 2237474"/>
              <a:gd name="connsiteX123" fmla="*/ 1759056 w 12192000"/>
              <a:gd name="connsiteY123" fmla="*/ 2125608 h 2237474"/>
              <a:gd name="connsiteX124" fmla="*/ 1637948 w 12192000"/>
              <a:gd name="connsiteY124" fmla="*/ 2172597 h 2237474"/>
              <a:gd name="connsiteX125" fmla="*/ 1434549 w 12192000"/>
              <a:gd name="connsiteY125" fmla="*/ 2234522 h 2237474"/>
              <a:gd name="connsiteX126" fmla="*/ 1398481 w 12192000"/>
              <a:gd name="connsiteY126" fmla="*/ 2237074 h 2237474"/>
              <a:gd name="connsiteX127" fmla="*/ 1398407 w 12192000"/>
              <a:gd name="connsiteY127" fmla="*/ 2237095 h 2237474"/>
              <a:gd name="connsiteX128" fmla="*/ 1370962 w 12192000"/>
              <a:gd name="connsiteY128" fmla="*/ 2237474 h 2237474"/>
              <a:gd name="connsiteX129" fmla="*/ 1356367 w 12192000"/>
              <a:gd name="connsiteY129" fmla="*/ 2235089 h 2237474"/>
              <a:gd name="connsiteX130" fmla="*/ 1279765 w 12192000"/>
              <a:gd name="connsiteY130" fmla="*/ 2229639 h 2237474"/>
              <a:gd name="connsiteX131" fmla="*/ 1195347 w 12192000"/>
              <a:gd name="connsiteY131" fmla="*/ 2212354 h 2237474"/>
              <a:gd name="connsiteX132" fmla="*/ 970251 w 12192000"/>
              <a:gd name="connsiteY132" fmla="*/ 2221029 h 2237474"/>
              <a:gd name="connsiteX133" fmla="*/ 812914 w 12192000"/>
              <a:gd name="connsiteY133" fmla="*/ 2210095 h 2237474"/>
              <a:gd name="connsiteX134" fmla="*/ 776382 w 12192000"/>
              <a:gd name="connsiteY134" fmla="*/ 2204512 h 2237474"/>
              <a:gd name="connsiteX135" fmla="*/ 597225 w 12192000"/>
              <a:gd name="connsiteY135" fmla="*/ 2180999 h 2237474"/>
              <a:gd name="connsiteX136" fmla="*/ 520671 w 12192000"/>
              <a:gd name="connsiteY136" fmla="*/ 2180980 h 2237474"/>
              <a:gd name="connsiteX137" fmla="*/ 515024 w 12192000"/>
              <a:gd name="connsiteY137" fmla="*/ 2179258 h 2237474"/>
              <a:gd name="connsiteX138" fmla="*/ 413835 w 12192000"/>
              <a:gd name="connsiteY138" fmla="*/ 2156783 h 2237474"/>
              <a:gd name="connsiteX139" fmla="*/ 376513 w 12192000"/>
              <a:gd name="connsiteY139" fmla="*/ 2154014 h 2237474"/>
              <a:gd name="connsiteX140" fmla="*/ 273386 w 12192000"/>
              <a:gd name="connsiteY140" fmla="*/ 2142551 h 2237474"/>
              <a:gd name="connsiteX141" fmla="*/ 169207 w 12192000"/>
              <a:gd name="connsiteY141" fmla="*/ 2128100 h 2237474"/>
              <a:gd name="connsiteX142" fmla="*/ 77641 w 12192000"/>
              <a:gd name="connsiteY142" fmla="*/ 2126835 h 2237474"/>
              <a:gd name="connsiteX143" fmla="*/ 37645 w 12192000"/>
              <a:gd name="connsiteY143" fmla="*/ 2115401 h 2237474"/>
              <a:gd name="connsiteX144" fmla="*/ 4572 w 12192000"/>
              <a:gd name="connsiteY144" fmla="*/ 2111091 h 2237474"/>
              <a:gd name="connsiteX145" fmla="*/ 0 w 12192000"/>
              <a:gd name="connsiteY145" fmla="*/ 2110468 h 2237474"/>
              <a:gd name="connsiteX146" fmla="*/ 0 w 12192000"/>
              <a:gd name="connsiteY1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074238 w 12192000"/>
              <a:gd name="connsiteY45" fmla="*/ 1301895 h 2237474"/>
              <a:gd name="connsiteX46" fmla="*/ 7942099 w 12192000"/>
              <a:gd name="connsiteY46" fmla="*/ 1336332 h 2237474"/>
              <a:gd name="connsiteX47" fmla="*/ 7902328 w 12192000"/>
              <a:gd name="connsiteY47" fmla="*/ 1345865 h 2237474"/>
              <a:gd name="connsiteX48" fmla="*/ 7840612 w 12192000"/>
              <a:gd name="connsiteY48" fmla="*/ 1369373 h 2237474"/>
              <a:gd name="connsiteX49" fmla="*/ 7786819 w 12192000"/>
              <a:gd name="connsiteY49" fmla="*/ 1378970 h 2237474"/>
              <a:gd name="connsiteX50" fmla="*/ 7548172 w 12192000"/>
              <a:gd name="connsiteY50" fmla="*/ 1417460 h 2237474"/>
              <a:gd name="connsiteX51" fmla="*/ 7483437 w 12192000"/>
              <a:gd name="connsiteY51" fmla="*/ 1478152 h 2237474"/>
              <a:gd name="connsiteX52" fmla="*/ 7377870 w 12192000"/>
              <a:gd name="connsiteY52" fmla="*/ 1523319 h 2237474"/>
              <a:gd name="connsiteX53" fmla="*/ 7230737 w 12192000"/>
              <a:gd name="connsiteY53" fmla="*/ 1562633 h 2237474"/>
              <a:gd name="connsiteX54" fmla="*/ 7224458 w 12192000"/>
              <a:gd name="connsiteY54" fmla="*/ 1573008 h 2237474"/>
              <a:gd name="connsiteX55" fmla="*/ 7183121 w 12192000"/>
              <a:gd name="connsiteY55" fmla="*/ 1595162 h 2237474"/>
              <a:gd name="connsiteX56" fmla="*/ 7164601 w 12192000"/>
              <a:gd name="connsiteY56" fmla="*/ 1606490 h 2237474"/>
              <a:gd name="connsiteX57" fmla="*/ 6900177 w 12192000"/>
              <a:gd name="connsiteY57" fmla="*/ 1636016 h 2237474"/>
              <a:gd name="connsiteX58" fmla="*/ 6795372 w 12192000"/>
              <a:gd name="connsiteY58" fmla="*/ 1644845 h 2237474"/>
              <a:gd name="connsiteX59" fmla="*/ 6692251 w 12192000"/>
              <a:gd name="connsiteY59" fmla="*/ 1656357 h 2237474"/>
              <a:gd name="connsiteX60" fmla="*/ 6655235 w 12192000"/>
              <a:gd name="connsiteY60" fmla="*/ 1661869 h 2237474"/>
              <a:gd name="connsiteX61" fmla="*/ 6554894 w 12192000"/>
              <a:gd name="connsiteY61" fmla="*/ 1664428 h 2237474"/>
              <a:gd name="connsiteX62" fmla="*/ 6516595 w 12192000"/>
              <a:gd name="connsiteY62" fmla="*/ 1667475 h 2237474"/>
              <a:gd name="connsiteX63" fmla="*/ 6508541 w 12192000"/>
              <a:gd name="connsiteY63" fmla="*/ 1668757 h 2237474"/>
              <a:gd name="connsiteX64" fmla="*/ 6471012 w 12192000"/>
              <a:gd name="connsiteY64" fmla="*/ 1678604 h 2237474"/>
              <a:gd name="connsiteX65" fmla="*/ 6364035 w 12192000"/>
              <a:gd name="connsiteY65" fmla="*/ 1667683 h 2237474"/>
              <a:gd name="connsiteX66" fmla="*/ 6280959 w 12192000"/>
              <a:gd name="connsiteY66" fmla="*/ 1689329 h 2237474"/>
              <a:gd name="connsiteX67" fmla="*/ 6243319 w 12192000"/>
              <a:gd name="connsiteY67" fmla="*/ 1695560 h 2237474"/>
              <a:gd name="connsiteX68" fmla="*/ 6098321 w 12192000"/>
              <a:gd name="connsiteY68" fmla="*/ 1721646 h 2237474"/>
              <a:gd name="connsiteX69" fmla="*/ 5880652 w 12192000"/>
              <a:gd name="connsiteY69" fmla="*/ 1779643 h 2237474"/>
              <a:gd name="connsiteX70" fmla="*/ 5785959 w 12192000"/>
              <a:gd name="connsiteY70" fmla="*/ 1775307 h 2237474"/>
              <a:gd name="connsiteX71" fmla="*/ 5643534 w 12192000"/>
              <a:gd name="connsiteY71" fmla="*/ 1802919 h 2237474"/>
              <a:gd name="connsiteX72" fmla="*/ 5518799 w 12192000"/>
              <a:gd name="connsiteY72" fmla="*/ 1818312 h 2237474"/>
              <a:gd name="connsiteX73" fmla="*/ 5505014 w 12192000"/>
              <a:gd name="connsiteY73" fmla="*/ 1819259 h 2237474"/>
              <a:gd name="connsiteX74" fmla="*/ 5453307 w 12192000"/>
              <a:gd name="connsiteY74" fmla="*/ 1815450 h 2237474"/>
              <a:gd name="connsiteX75" fmla="*/ 5221533 w 12192000"/>
              <a:gd name="connsiteY75" fmla="*/ 1846950 h 2237474"/>
              <a:gd name="connsiteX76" fmla="*/ 5149802 w 12192000"/>
              <a:gd name="connsiteY76" fmla="*/ 1844846 h 2237474"/>
              <a:gd name="connsiteX77" fmla="*/ 5114927 w 12192000"/>
              <a:gd name="connsiteY77" fmla="*/ 1847827 h 2237474"/>
              <a:gd name="connsiteX78" fmla="*/ 5108970 w 12192000"/>
              <a:gd name="connsiteY78" fmla="*/ 1847935 h 2237474"/>
              <a:gd name="connsiteX79" fmla="*/ 5067961 w 12192000"/>
              <a:gd name="connsiteY79" fmla="*/ 1845917 h 2237474"/>
              <a:gd name="connsiteX80" fmla="*/ 5007075 w 12192000"/>
              <a:gd name="connsiteY80" fmla="*/ 1838626 h 2237474"/>
              <a:gd name="connsiteX81" fmla="*/ 4944087 w 12192000"/>
              <a:gd name="connsiteY81" fmla="*/ 1823332 h 2237474"/>
              <a:gd name="connsiteX82" fmla="*/ 4907662 w 12192000"/>
              <a:gd name="connsiteY82" fmla="*/ 1816900 h 2237474"/>
              <a:gd name="connsiteX83" fmla="*/ 4882386 w 12192000"/>
              <a:gd name="connsiteY83" fmla="*/ 1809844 h 2237474"/>
              <a:gd name="connsiteX84" fmla="*/ 4811440 w 12192000"/>
              <a:gd name="connsiteY84" fmla="*/ 1804655 h 2237474"/>
              <a:gd name="connsiteX85" fmla="*/ 4691075 w 12192000"/>
              <a:gd name="connsiteY85" fmla="*/ 1801389 h 2237474"/>
              <a:gd name="connsiteX86" fmla="*/ 4640313 w 12192000"/>
              <a:gd name="connsiteY86" fmla="*/ 1784307 h 2237474"/>
              <a:gd name="connsiteX87" fmla="*/ 4536503 w 12192000"/>
              <a:gd name="connsiteY87" fmla="*/ 1785334 h 2237474"/>
              <a:gd name="connsiteX88" fmla="*/ 4513724 w 12192000"/>
              <a:gd name="connsiteY88" fmla="*/ 1791996 h 2237474"/>
              <a:gd name="connsiteX89" fmla="*/ 4459810 w 12192000"/>
              <a:gd name="connsiteY89" fmla="*/ 1797886 h 2237474"/>
              <a:gd name="connsiteX90" fmla="*/ 4379064 w 12192000"/>
              <a:gd name="connsiteY90" fmla="*/ 1817177 h 2237474"/>
              <a:gd name="connsiteX91" fmla="*/ 4290981 w 12192000"/>
              <a:gd name="connsiteY91" fmla="*/ 1839677 h 2237474"/>
              <a:gd name="connsiteX92" fmla="*/ 4238372 w 12192000"/>
              <a:gd name="connsiteY92" fmla="*/ 1851480 h 2237474"/>
              <a:gd name="connsiteX93" fmla="*/ 4232517 w 12192000"/>
              <a:gd name="connsiteY93" fmla="*/ 1852567 h 2237474"/>
              <a:gd name="connsiteX94" fmla="*/ 4191732 w 12192000"/>
              <a:gd name="connsiteY94" fmla="*/ 1857328 h 2237474"/>
              <a:gd name="connsiteX95" fmla="*/ 4065532 w 12192000"/>
              <a:gd name="connsiteY95" fmla="*/ 1855477 h 2237474"/>
              <a:gd name="connsiteX96" fmla="*/ 4028460 w 12192000"/>
              <a:gd name="connsiteY96" fmla="*/ 1855137 h 2237474"/>
              <a:gd name="connsiteX97" fmla="*/ 4002267 w 12192000"/>
              <a:gd name="connsiteY97" fmla="*/ 1852352 h 2237474"/>
              <a:gd name="connsiteX98" fmla="*/ 3931396 w 12192000"/>
              <a:gd name="connsiteY98" fmla="*/ 1858915 h 2237474"/>
              <a:gd name="connsiteX99" fmla="*/ 3812162 w 12192000"/>
              <a:gd name="connsiteY99" fmla="*/ 1875501 h 2237474"/>
              <a:gd name="connsiteX100" fmla="*/ 3758105 w 12192000"/>
              <a:gd name="connsiteY100" fmla="*/ 1871856 h 2237474"/>
              <a:gd name="connsiteX101" fmla="*/ 3715896 w 12192000"/>
              <a:gd name="connsiteY101" fmla="*/ 1881552 h 2237474"/>
              <a:gd name="connsiteX102" fmla="*/ 3567259 w 12192000"/>
              <a:gd name="connsiteY102" fmla="*/ 1893482 h 2237474"/>
              <a:gd name="connsiteX103" fmla="*/ 3405770 w 12192000"/>
              <a:gd name="connsiteY103" fmla="*/ 1904591 h 2237474"/>
              <a:gd name="connsiteX104" fmla="*/ 3280097 w 12192000"/>
              <a:gd name="connsiteY104" fmla="*/ 1919610 h 2237474"/>
              <a:gd name="connsiteX105" fmla="*/ 3009910 w 12192000"/>
              <a:gd name="connsiteY105" fmla="*/ 1957866 h 2237474"/>
              <a:gd name="connsiteX106" fmla="*/ 2995934 w 12192000"/>
              <a:gd name="connsiteY106" fmla="*/ 1967085 h 2237474"/>
              <a:gd name="connsiteX107" fmla="*/ 2942858 w 12192000"/>
              <a:gd name="connsiteY107" fmla="*/ 1981367 h 2237474"/>
              <a:gd name="connsiteX108" fmla="*/ 2875436 w 12192000"/>
              <a:gd name="connsiteY108" fmla="*/ 1996977 h 2237474"/>
              <a:gd name="connsiteX109" fmla="*/ 2874892 w 12192000"/>
              <a:gd name="connsiteY109" fmla="*/ 1996085 h 2237474"/>
              <a:gd name="connsiteX110" fmla="*/ 2843662 w 12192000"/>
              <a:gd name="connsiteY110" fmla="*/ 1992498 h 2237474"/>
              <a:gd name="connsiteX111" fmla="*/ 2718916 w 12192000"/>
              <a:gd name="connsiteY111" fmla="*/ 1990867 h 2237474"/>
              <a:gd name="connsiteX112" fmla="*/ 2713522 w 12192000"/>
              <a:gd name="connsiteY112" fmla="*/ 1990173 h 2237474"/>
              <a:gd name="connsiteX113" fmla="*/ 2476147 w 12192000"/>
              <a:gd name="connsiteY113" fmla="*/ 1998305 h 2237474"/>
              <a:gd name="connsiteX114" fmla="*/ 2373568 w 12192000"/>
              <a:gd name="connsiteY114" fmla="*/ 2003219 h 2237474"/>
              <a:gd name="connsiteX115" fmla="*/ 2287219 w 12192000"/>
              <a:gd name="connsiteY115" fmla="*/ 1998750 h 2237474"/>
              <a:gd name="connsiteX116" fmla="*/ 2243069 w 12192000"/>
              <a:gd name="connsiteY116" fmla="*/ 2005321 h 2237474"/>
              <a:gd name="connsiteX117" fmla="*/ 2164831 w 12192000"/>
              <a:gd name="connsiteY117" fmla="*/ 2010143 h 2237474"/>
              <a:gd name="connsiteX118" fmla="*/ 2085228 w 12192000"/>
              <a:gd name="connsiteY118" fmla="*/ 2046431 h 2237474"/>
              <a:gd name="connsiteX119" fmla="*/ 2058061 w 12192000"/>
              <a:gd name="connsiteY119" fmla="*/ 2047942 h 2237474"/>
              <a:gd name="connsiteX120" fmla="*/ 2042244 w 12192000"/>
              <a:gd name="connsiteY120" fmla="*/ 2055560 h 2237474"/>
              <a:gd name="connsiteX121" fmla="*/ 1877728 w 12192000"/>
              <a:gd name="connsiteY121" fmla="*/ 2101004 h 2237474"/>
              <a:gd name="connsiteX122" fmla="*/ 1759056 w 12192000"/>
              <a:gd name="connsiteY122" fmla="*/ 2125608 h 2237474"/>
              <a:gd name="connsiteX123" fmla="*/ 1637948 w 12192000"/>
              <a:gd name="connsiteY123" fmla="*/ 2172597 h 2237474"/>
              <a:gd name="connsiteX124" fmla="*/ 1434549 w 12192000"/>
              <a:gd name="connsiteY124" fmla="*/ 2234522 h 2237474"/>
              <a:gd name="connsiteX125" fmla="*/ 1398481 w 12192000"/>
              <a:gd name="connsiteY125" fmla="*/ 2237074 h 2237474"/>
              <a:gd name="connsiteX126" fmla="*/ 1398407 w 12192000"/>
              <a:gd name="connsiteY126" fmla="*/ 2237095 h 2237474"/>
              <a:gd name="connsiteX127" fmla="*/ 1370962 w 12192000"/>
              <a:gd name="connsiteY127" fmla="*/ 2237474 h 2237474"/>
              <a:gd name="connsiteX128" fmla="*/ 1356367 w 12192000"/>
              <a:gd name="connsiteY128" fmla="*/ 2235089 h 2237474"/>
              <a:gd name="connsiteX129" fmla="*/ 1279765 w 12192000"/>
              <a:gd name="connsiteY129" fmla="*/ 2229639 h 2237474"/>
              <a:gd name="connsiteX130" fmla="*/ 1195347 w 12192000"/>
              <a:gd name="connsiteY130" fmla="*/ 2212354 h 2237474"/>
              <a:gd name="connsiteX131" fmla="*/ 970251 w 12192000"/>
              <a:gd name="connsiteY131" fmla="*/ 2221029 h 2237474"/>
              <a:gd name="connsiteX132" fmla="*/ 812914 w 12192000"/>
              <a:gd name="connsiteY132" fmla="*/ 2210095 h 2237474"/>
              <a:gd name="connsiteX133" fmla="*/ 776382 w 12192000"/>
              <a:gd name="connsiteY133" fmla="*/ 2204512 h 2237474"/>
              <a:gd name="connsiteX134" fmla="*/ 597225 w 12192000"/>
              <a:gd name="connsiteY134" fmla="*/ 2180999 h 2237474"/>
              <a:gd name="connsiteX135" fmla="*/ 520671 w 12192000"/>
              <a:gd name="connsiteY135" fmla="*/ 2180980 h 2237474"/>
              <a:gd name="connsiteX136" fmla="*/ 515024 w 12192000"/>
              <a:gd name="connsiteY136" fmla="*/ 2179258 h 2237474"/>
              <a:gd name="connsiteX137" fmla="*/ 413835 w 12192000"/>
              <a:gd name="connsiteY137" fmla="*/ 2156783 h 2237474"/>
              <a:gd name="connsiteX138" fmla="*/ 376513 w 12192000"/>
              <a:gd name="connsiteY138" fmla="*/ 2154014 h 2237474"/>
              <a:gd name="connsiteX139" fmla="*/ 273386 w 12192000"/>
              <a:gd name="connsiteY139" fmla="*/ 2142551 h 2237474"/>
              <a:gd name="connsiteX140" fmla="*/ 169207 w 12192000"/>
              <a:gd name="connsiteY140" fmla="*/ 2128100 h 2237474"/>
              <a:gd name="connsiteX141" fmla="*/ 77641 w 12192000"/>
              <a:gd name="connsiteY141" fmla="*/ 2126835 h 2237474"/>
              <a:gd name="connsiteX142" fmla="*/ 37645 w 12192000"/>
              <a:gd name="connsiteY142" fmla="*/ 2115401 h 2237474"/>
              <a:gd name="connsiteX143" fmla="*/ 4572 w 12192000"/>
              <a:gd name="connsiteY143" fmla="*/ 2111091 h 2237474"/>
              <a:gd name="connsiteX144" fmla="*/ 0 w 12192000"/>
              <a:gd name="connsiteY144" fmla="*/ 2110468 h 2237474"/>
              <a:gd name="connsiteX145" fmla="*/ 0 w 12192000"/>
              <a:gd name="connsiteY1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1033 w 12192000"/>
              <a:gd name="connsiteY28" fmla="*/ 1037921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8177 w 12192000"/>
              <a:gd name="connsiteY28" fmla="*/ 1035474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38659 w 12192000"/>
              <a:gd name="connsiteY3" fmla="*/ 756742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169207 w 12192000"/>
              <a:gd name="connsiteY134" fmla="*/ 2128100 h 2237474"/>
              <a:gd name="connsiteX135" fmla="*/ 77641 w 12192000"/>
              <a:gd name="connsiteY135" fmla="*/ 2126835 h 2237474"/>
              <a:gd name="connsiteX136" fmla="*/ 37645 w 12192000"/>
              <a:gd name="connsiteY136" fmla="*/ 2115401 h 2237474"/>
              <a:gd name="connsiteX137" fmla="*/ 4572 w 12192000"/>
              <a:gd name="connsiteY137" fmla="*/ 2111091 h 2237474"/>
              <a:gd name="connsiteX138" fmla="*/ 0 w 12192000"/>
              <a:gd name="connsiteY138" fmla="*/ 2110468 h 2237474"/>
              <a:gd name="connsiteX139" fmla="*/ 0 w 12192000"/>
              <a:gd name="connsiteY1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77641 w 12192000"/>
              <a:gd name="connsiteY134" fmla="*/ 2126835 h 2237474"/>
              <a:gd name="connsiteX135" fmla="*/ 37645 w 12192000"/>
              <a:gd name="connsiteY135" fmla="*/ 2115401 h 2237474"/>
              <a:gd name="connsiteX136" fmla="*/ 4572 w 12192000"/>
              <a:gd name="connsiteY136" fmla="*/ 2111091 h 2237474"/>
              <a:gd name="connsiteX137" fmla="*/ 0 w 12192000"/>
              <a:gd name="connsiteY137" fmla="*/ 2110468 h 2237474"/>
              <a:gd name="connsiteX138" fmla="*/ 0 w 12192000"/>
              <a:gd name="connsiteY138" fmla="*/ 0 h 2237474"/>
              <a:gd name="connsiteX0" fmla="*/ 0 w 12192000"/>
              <a:gd name="connsiteY0" fmla="*/ 0 h 2237627"/>
              <a:gd name="connsiteX1" fmla="*/ 12192000 w 12192000"/>
              <a:gd name="connsiteY1" fmla="*/ 0 h 2237627"/>
              <a:gd name="connsiteX2" fmla="*/ 12192000 w 12192000"/>
              <a:gd name="connsiteY2" fmla="*/ 751299 h 2237627"/>
              <a:gd name="connsiteX3" fmla="*/ 11890686 w 12192000"/>
              <a:gd name="connsiteY3" fmla="*/ 732766 h 2237627"/>
              <a:gd name="connsiteX4" fmla="*/ 11820512 w 12192000"/>
              <a:gd name="connsiteY4" fmla="*/ 745392 h 2237627"/>
              <a:gd name="connsiteX5" fmla="*/ 11649954 w 12192000"/>
              <a:gd name="connsiteY5" fmla="*/ 749628 h 2237627"/>
              <a:gd name="connsiteX6" fmla="*/ 11560424 w 12192000"/>
              <a:gd name="connsiteY6" fmla="*/ 748017 h 2237627"/>
              <a:gd name="connsiteX7" fmla="*/ 11358455 w 12192000"/>
              <a:gd name="connsiteY7" fmla="*/ 747593 h 2237627"/>
              <a:gd name="connsiteX8" fmla="*/ 11165209 w 12192000"/>
              <a:gd name="connsiteY8" fmla="*/ 748852 h 2237627"/>
              <a:gd name="connsiteX9" fmla="*/ 11058755 w 12192000"/>
              <a:gd name="connsiteY9" fmla="*/ 749617 h 2237627"/>
              <a:gd name="connsiteX10" fmla="*/ 10846594 w 12192000"/>
              <a:gd name="connsiteY10" fmla="*/ 765069 h 2237627"/>
              <a:gd name="connsiteX11" fmla="*/ 10739478 w 12192000"/>
              <a:gd name="connsiteY11" fmla="*/ 776841 h 2237627"/>
              <a:gd name="connsiteX12" fmla="*/ 10458762 w 12192000"/>
              <a:gd name="connsiteY12" fmla="*/ 755400 h 2237627"/>
              <a:gd name="connsiteX13" fmla="*/ 10211200 w 12192000"/>
              <a:gd name="connsiteY13" fmla="*/ 767513 h 2237627"/>
              <a:gd name="connsiteX14" fmla="*/ 10167995 w 12192000"/>
              <a:gd name="connsiteY14" fmla="*/ 760843 h 2237627"/>
              <a:gd name="connsiteX15" fmla="*/ 9997044 w 12192000"/>
              <a:gd name="connsiteY15" fmla="*/ 780129 h 2237627"/>
              <a:gd name="connsiteX16" fmla="*/ 9943887 w 12192000"/>
              <a:gd name="connsiteY16" fmla="*/ 804141 h 2237627"/>
              <a:gd name="connsiteX17" fmla="*/ 9918248 w 12192000"/>
              <a:gd name="connsiteY17" fmla="*/ 816628 h 2237627"/>
              <a:gd name="connsiteX18" fmla="*/ 9767091 w 12192000"/>
              <a:gd name="connsiteY18" fmla="*/ 870550 h 2237627"/>
              <a:gd name="connsiteX19" fmla="*/ 9683005 w 12192000"/>
              <a:gd name="connsiteY19" fmla="*/ 894128 h 2237627"/>
              <a:gd name="connsiteX20" fmla="*/ 9594438 w 12192000"/>
              <a:gd name="connsiteY20" fmla="*/ 919051 h 2237627"/>
              <a:gd name="connsiteX21" fmla="*/ 9544189 w 12192000"/>
              <a:gd name="connsiteY21" fmla="*/ 938966 h 2237627"/>
              <a:gd name="connsiteX22" fmla="*/ 9500499 w 12192000"/>
              <a:gd name="connsiteY22" fmla="*/ 954680 h 2237627"/>
              <a:gd name="connsiteX23" fmla="*/ 9410017 w 12192000"/>
              <a:gd name="connsiteY23" fmla="*/ 993931 h 2237627"/>
              <a:gd name="connsiteX24" fmla="*/ 9392919 w 12192000"/>
              <a:gd name="connsiteY24" fmla="*/ 994656 h 2237627"/>
              <a:gd name="connsiteX25" fmla="*/ 9268019 w 12192000"/>
              <a:gd name="connsiteY25" fmla="*/ 1007442 h 2237627"/>
              <a:gd name="connsiteX26" fmla="*/ 9188177 w 12192000"/>
              <a:gd name="connsiteY26" fmla="*/ 1035474 h 2237627"/>
              <a:gd name="connsiteX27" fmla="*/ 9155969 w 12192000"/>
              <a:gd name="connsiteY27" fmla="*/ 1046804 h 2237627"/>
              <a:gd name="connsiteX28" fmla="*/ 9133985 w 12192000"/>
              <a:gd name="connsiteY28" fmla="*/ 1046450 h 2237627"/>
              <a:gd name="connsiteX29" fmla="*/ 9003462 w 12192000"/>
              <a:gd name="connsiteY29" fmla="*/ 1042406 h 2237627"/>
              <a:gd name="connsiteX30" fmla="*/ 8968445 w 12192000"/>
              <a:gd name="connsiteY30" fmla="*/ 1052169 h 2237627"/>
              <a:gd name="connsiteX31" fmla="*/ 8886001 w 12192000"/>
              <a:gd name="connsiteY31" fmla="*/ 1067468 h 2237627"/>
              <a:gd name="connsiteX32" fmla="*/ 8838610 w 12192000"/>
              <a:gd name="connsiteY32" fmla="*/ 1075091 h 2237627"/>
              <a:gd name="connsiteX33" fmla="*/ 8750383 w 12192000"/>
              <a:gd name="connsiteY33" fmla="*/ 1097387 h 2237627"/>
              <a:gd name="connsiteX34" fmla="*/ 8665605 w 12192000"/>
              <a:gd name="connsiteY34" fmla="*/ 1110791 h 2237627"/>
              <a:gd name="connsiteX35" fmla="*/ 8584946 w 12192000"/>
              <a:gd name="connsiteY35" fmla="*/ 1135226 h 2237627"/>
              <a:gd name="connsiteX36" fmla="*/ 8419755 w 12192000"/>
              <a:gd name="connsiteY36" fmla="*/ 1216260 h 2237627"/>
              <a:gd name="connsiteX37" fmla="*/ 8411626 w 12192000"/>
              <a:gd name="connsiteY37" fmla="*/ 1214397 h 2237627"/>
              <a:gd name="connsiteX38" fmla="*/ 8363469 w 12192000"/>
              <a:gd name="connsiteY38" fmla="*/ 1246658 h 2237627"/>
              <a:gd name="connsiteX39" fmla="*/ 8275497 w 12192000"/>
              <a:gd name="connsiteY39" fmla="*/ 1264396 h 2237627"/>
              <a:gd name="connsiteX40" fmla="*/ 8074238 w 12192000"/>
              <a:gd name="connsiteY40" fmla="*/ 1301895 h 2237627"/>
              <a:gd name="connsiteX41" fmla="*/ 7942099 w 12192000"/>
              <a:gd name="connsiteY41" fmla="*/ 1336332 h 2237627"/>
              <a:gd name="connsiteX42" fmla="*/ 7902328 w 12192000"/>
              <a:gd name="connsiteY42" fmla="*/ 1345865 h 2237627"/>
              <a:gd name="connsiteX43" fmla="*/ 7840612 w 12192000"/>
              <a:gd name="connsiteY43" fmla="*/ 1369373 h 2237627"/>
              <a:gd name="connsiteX44" fmla="*/ 7786819 w 12192000"/>
              <a:gd name="connsiteY44" fmla="*/ 1378970 h 2237627"/>
              <a:gd name="connsiteX45" fmla="*/ 7548172 w 12192000"/>
              <a:gd name="connsiteY45" fmla="*/ 1417460 h 2237627"/>
              <a:gd name="connsiteX46" fmla="*/ 7483437 w 12192000"/>
              <a:gd name="connsiteY46" fmla="*/ 1478152 h 2237627"/>
              <a:gd name="connsiteX47" fmla="*/ 7377870 w 12192000"/>
              <a:gd name="connsiteY47" fmla="*/ 1523319 h 2237627"/>
              <a:gd name="connsiteX48" fmla="*/ 7230737 w 12192000"/>
              <a:gd name="connsiteY48" fmla="*/ 1562633 h 2237627"/>
              <a:gd name="connsiteX49" fmla="*/ 7224458 w 12192000"/>
              <a:gd name="connsiteY49" fmla="*/ 1573008 h 2237627"/>
              <a:gd name="connsiteX50" fmla="*/ 7183121 w 12192000"/>
              <a:gd name="connsiteY50" fmla="*/ 1595162 h 2237627"/>
              <a:gd name="connsiteX51" fmla="*/ 7164601 w 12192000"/>
              <a:gd name="connsiteY51" fmla="*/ 1606490 h 2237627"/>
              <a:gd name="connsiteX52" fmla="*/ 6900177 w 12192000"/>
              <a:gd name="connsiteY52" fmla="*/ 1636016 h 2237627"/>
              <a:gd name="connsiteX53" fmla="*/ 6795372 w 12192000"/>
              <a:gd name="connsiteY53" fmla="*/ 1644845 h 2237627"/>
              <a:gd name="connsiteX54" fmla="*/ 6692251 w 12192000"/>
              <a:gd name="connsiteY54" fmla="*/ 1656357 h 2237627"/>
              <a:gd name="connsiteX55" fmla="*/ 6655235 w 12192000"/>
              <a:gd name="connsiteY55" fmla="*/ 1661869 h 2237627"/>
              <a:gd name="connsiteX56" fmla="*/ 6554894 w 12192000"/>
              <a:gd name="connsiteY56" fmla="*/ 1664428 h 2237627"/>
              <a:gd name="connsiteX57" fmla="*/ 6516595 w 12192000"/>
              <a:gd name="connsiteY57" fmla="*/ 1667475 h 2237627"/>
              <a:gd name="connsiteX58" fmla="*/ 6508541 w 12192000"/>
              <a:gd name="connsiteY58" fmla="*/ 1668757 h 2237627"/>
              <a:gd name="connsiteX59" fmla="*/ 6471012 w 12192000"/>
              <a:gd name="connsiteY59" fmla="*/ 1678604 h 2237627"/>
              <a:gd name="connsiteX60" fmla="*/ 6364035 w 12192000"/>
              <a:gd name="connsiteY60" fmla="*/ 1667683 h 2237627"/>
              <a:gd name="connsiteX61" fmla="*/ 6280959 w 12192000"/>
              <a:gd name="connsiteY61" fmla="*/ 1689329 h 2237627"/>
              <a:gd name="connsiteX62" fmla="*/ 6243319 w 12192000"/>
              <a:gd name="connsiteY62" fmla="*/ 1695560 h 2237627"/>
              <a:gd name="connsiteX63" fmla="*/ 6098321 w 12192000"/>
              <a:gd name="connsiteY63" fmla="*/ 1721646 h 2237627"/>
              <a:gd name="connsiteX64" fmla="*/ 5880652 w 12192000"/>
              <a:gd name="connsiteY64" fmla="*/ 1779643 h 2237627"/>
              <a:gd name="connsiteX65" fmla="*/ 5785959 w 12192000"/>
              <a:gd name="connsiteY65" fmla="*/ 1775307 h 2237627"/>
              <a:gd name="connsiteX66" fmla="*/ 5643534 w 12192000"/>
              <a:gd name="connsiteY66" fmla="*/ 1802919 h 2237627"/>
              <a:gd name="connsiteX67" fmla="*/ 5518799 w 12192000"/>
              <a:gd name="connsiteY67" fmla="*/ 1818312 h 2237627"/>
              <a:gd name="connsiteX68" fmla="*/ 5505014 w 12192000"/>
              <a:gd name="connsiteY68" fmla="*/ 1819259 h 2237627"/>
              <a:gd name="connsiteX69" fmla="*/ 5453307 w 12192000"/>
              <a:gd name="connsiteY69" fmla="*/ 1815450 h 2237627"/>
              <a:gd name="connsiteX70" fmla="*/ 5221533 w 12192000"/>
              <a:gd name="connsiteY70" fmla="*/ 1846950 h 2237627"/>
              <a:gd name="connsiteX71" fmla="*/ 5149802 w 12192000"/>
              <a:gd name="connsiteY71" fmla="*/ 1844846 h 2237627"/>
              <a:gd name="connsiteX72" fmla="*/ 5114927 w 12192000"/>
              <a:gd name="connsiteY72" fmla="*/ 1847827 h 2237627"/>
              <a:gd name="connsiteX73" fmla="*/ 5108970 w 12192000"/>
              <a:gd name="connsiteY73" fmla="*/ 1847935 h 2237627"/>
              <a:gd name="connsiteX74" fmla="*/ 5067961 w 12192000"/>
              <a:gd name="connsiteY74" fmla="*/ 1845917 h 2237627"/>
              <a:gd name="connsiteX75" fmla="*/ 5007075 w 12192000"/>
              <a:gd name="connsiteY75" fmla="*/ 1838626 h 2237627"/>
              <a:gd name="connsiteX76" fmla="*/ 4944087 w 12192000"/>
              <a:gd name="connsiteY76" fmla="*/ 1823332 h 2237627"/>
              <a:gd name="connsiteX77" fmla="*/ 4907662 w 12192000"/>
              <a:gd name="connsiteY77" fmla="*/ 1816900 h 2237627"/>
              <a:gd name="connsiteX78" fmla="*/ 4882386 w 12192000"/>
              <a:gd name="connsiteY78" fmla="*/ 1809844 h 2237627"/>
              <a:gd name="connsiteX79" fmla="*/ 4811440 w 12192000"/>
              <a:gd name="connsiteY79" fmla="*/ 1804655 h 2237627"/>
              <a:gd name="connsiteX80" fmla="*/ 4691075 w 12192000"/>
              <a:gd name="connsiteY80" fmla="*/ 1801389 h 2237627"/>
              <a:gd name="connsiteX81" fmla="*/ 4640313 w 12192000"/>
              <a:gd name="connsiteY81" fmla="*/ 1784307 h 2237627"/>
              <a:gd name="connsiteX82" fmla="*/ 4536503 w 12192000"/>
              <a:gd name="connsiteY82" fmla="*/ 1785334 h 2237627"/>
              <a:gd name="connsiteX83" fmla="*/ 4513724 w 12192000"/>
              <a:gd name="connsiteY83" fmla="*/ 1791996 h 2237627"/>
              <a:gd name="connsiteX84" fmla="*/ 4459810 w 12192000"/>
              <a:gd name="connsiteY84" fmla="*/ 1797886 h 2237627"/>
              <a:gd name="connsiteX85" fmla="*/ 4379064 w 12192000"/>
              <a:gd name="connsiteY85" fmla="*/ 1817177 h 2237627"/>
              <a:gd name="connsiteX86" fmla="*/ 4290981 w 12192000"/>
              <a:gd name="connsiteY86" fmla="*/ 1839677 h 2237627"/>
              <a:gd name="connsiteX87" fmla="*/ 4238372 w 12192000"/>
              <a:gd name="connsiteY87" fmla="*/ 1851480 h 2237627"/>
              <a:gd name="connsiteX88" fmla="*/ 4232517 w 12192000"/>
              <a:gd name="connsiteY88" fmla="*/ 1852567 h 2237627"/>
              <a:gd name="connsiteX89" fmla="*/ 4191732 w 12192000"/>
              <a:gd name="connsiteY89" fmla="*/ 1857328 h 2237627"/>
              <a:gd name="connsiteX90" fmla="*/ 4065532 w 12192000"/>
              <a:gd name="connsiteY90" fmla="*/ 1855477 h 2237627"/>
              <a:gd name="connsiteX91" fmla="*/ 4028460 w 12192000"/>
              <a:gd name="connsiteY91" fmla="*/ 1855137 h 2237627"/>
              <a:gd name="connsiteX92" fmla="*/ 4002267 w 12192000"/>
              <a:gd name="connsiteY92" fmla="*/ 1852352 h 2237627"/>
              <a:gd name="connsiteX93" fmla="*/ 3931396 w 12192000"/>
              <a:gd name="connsiteY93" fmla="*/ 1858915 h 2237627"/>
              <a:gd name="connsiteX94" fmla="*/ 3812162 w 12192000"/>
              <a:gd name="connsiteY94" fmla="*/ 1875501 h 2237627"/>
              <a:gd name="connsiteX95" fmla="*/ 3758105 w 12192000"/>
              <a:gd name="connsiteY95" fmla="*/ 1871856 h 2237627"/>
              <a:gd name="connsiteX96" fmla="*/ 3567259 w 12192000"/>
              <a:gd name="connsiteY96" fmla="*/ 1893482 h 2237627"/>
              <a:gd name="connsiteX97" fmla="*/ 3405770 w 12192000"/>
              <a:gd name="connsiteY97" fmla="*/ 1904591 h 2237627"/>
              <a:gd name="connsiteX98" fmla="*/ 3280097 w 12192000"/>
              <a:gd name="connsiteY98" fmla="*/ 1919610 h 2237627"/>
              <a:gd name="connsiteX99" fmla="*/ 3009910 w 12192000"/>
              <a:gd name="connsiteY99" fmla="*/ 1957866 h 2237627"/>
              <a:gd name="connsiteX100" fmla="*/ 2995934 w 12192000"/>
              <a:gd name="connsiteY100" fmla="*/ 1967085 h 2237627"/>
              <a:gd name="connsiteX101" fmla="*/ 2942858 w 12192000"/>
              <a:gd name="connsiteY101" fmla="*/ 1981367 h 2237627"/>
              <a:gd name="connsiteX102" fmla="*/ 2875436 w 12192000"/>
              <a:gd name="connsiteY102" fmla="*/ 1996977 h 2237627"/>
              <a:gd name="connsiteX103" fmla="*/ 2874892 w 12192000"/>
              <a:gd name="connsiteY103" fmla="*/ 1996085 h 2237627"/>
              <a:gd name="connsiteX104" fmla="*/ 2843662 w 12192000"/>
              <a:gd name="connsiteY104" fmla="*/ 1992498 h 2237627"/>
              <a:gd name="connsiteX105" fmla="*/ 2718916 w 12192000"/>
              <a:gd name="connsiteY105" fmla="*/ 1990867 h 2237627"/>
              <a:gd name="connsiteX106" fmla="*/ 2713522 w 12192000"/>
              <a:gd name="connsiteY106" fmla="*/ 1990173 h 2237627"/>
              <a:gd name="connsiteX107" fmla="*/ 2476147 w 12192000"/>
              <a:gd name="connsiteY107" fmla="*/ 1998305 h 2237627"/>
              <a:gd name="connsiteX108" fmla="*/ 2373568 w 12192000"/>
              <a:gd name="connsiteY108" fmla="*/ 2003219 h 2237627"/>
              <a:gd name="connsiteX109" fmla="*/ 2287219 w 12192000"/>
              <a:gd name="connsiteY109" fmla="*/ 1998750 h 2237627"/>
              <a:gd name="connsiteX110" fmla="*/ 2243069 w 12192000"/>
              <a:gd name="connsiteY110" fmla="*/ 2005321 h 2237627"/>
              <a:gd name="connsiteX111" fmla="*/ 2164831 w 12192000"/>
              <a:gd name="connsiteY111" fmla="*/ 2010143 h 2237627"/>
              <a:gd name="connsiteX112" fmla="*/ 2085228 w 12192000"/>
              <a:gd name="connsiteY112" fmla="*/ 2046431 h 2237627"/>
              <a:gd name="connsiteX113" fmla="*/ 2058061 w 12192000"/>
              <a:gd name="connsiteY113" fmla="*/ 2047942 h 2237627"/>
              <a:gd name="connsiteX114" fmla="*/ 2042244 w 12192000"/>
              <a:gd name="connsiteY114" fmla="*/ 2055560 h 2237627"/>
              <a:gd name="connsiteX115" fmla="*/ 1877728 w 12192000"/>
              <a:gd name="connsiteY115" fmla="*/ 2101004 h 2237627"/>
              <a:gd name="connsiteX116" fmla="*/ 1759056 w 12192000"/>
              <a:gd name="connsiteY116" fmla="*/ 2125608 h 2237627"/>
              <a:gd name="connsiteX117" fmla="*/ 1637948 w 12192000"/>
              <a:gd name="connsiteY117" fmla="*/ 2172597 h 2237627"/>
              <a:gd name="connsiteX118" fmla="*/ 1434549 w 12192000"/>
              <a:gd name="connsiteY118" fmla="*/ 2234522 h 2237627"/>
              <a:gd name="connsiteX119" fmla="*/ 1398481 w 12192000"/>
              <a:gd name="connsiteY119" fmla="*/ 2237074 h 2237627"/>
              <a:gd name="connsiteX120" fmla="*/ 1370962 w 12192000"/>
              <a:gd name="connsiteY120" fmla="*/ 2237474 h 2237627"/>
              <a:gd name="connsiteX121" fmla="*/ 1356367 w 12192000"/>
              <a:gd name="connsiteY121" fmla="*/ 2235089 h 2237627"/>
              <a:gd name="connsiteX122" fmla="*/ 1279765 w 12192000"/>
              <a:gd name="connsiteY122" fmla="*/ 2229639 h 2237627"/>
              <a:gd name="connsiteX123" fmla="*/ 1195347 w 12192000"/>
              <a:gd name="connsiteY123" fmla="*/ 2212354 h 2237627"/>
              <a:gd name="connsiteX124" fmla="*/ 970251 w 12192000"/>
              <a:gd name="connsiteY124" fmla="*/ 2221029 h 2237627"/>
              <a:gd name="connsiteX125" fmla="*/ 812914 w 12192000"/>
              <a:gd name="connsiteY125" fmla="*/ 2210095 h 2237627"/>
              <a:gd name="connsiteX126" fmla="*/ 776382 w 12192000"/>
              <a:gd name="connsiteY126" fmla="*/ 2204512 h 2237627"/>
              <a:gd name="connsiteX127" fmla="*/ 597225 w 12192000"/>
              <a:gd name="connsiteY127" fmla="*/ 2180999 h 2237627"/>
              <a:gd name="connsiteX128" fmla="*/ 520671 w 12192000"/>
              <a:gd name="connsiteY128" fmla="*/ 2180980 h 2237627"/>
              <a:gd name="connsiteX129" fmla="*/ 515024 w 12192000"/>
              <a:gd name="connsiteY129" fmla="*/ 2179258 h 2237627"/>
              <a:gd name="connsiteX130" fmla="*/ 413835 w 12192000"/>
              <a:gd name="connsiteY130" fmla="*/ 2156783 h 2237627"/>
              <a:gd name="connsiteX131" fmla="*/ 376513 w 12192000"/>
              <a:gd name="connsiteY131" fmla="*/ 2154014 h 2237627"/>
              <a:gd name="connsiteX132" fmla="*/ 273386 w 12192000"/>
              <a:gd name="connsiteY132" fmla="*/ 2142551 h 2237627"/>
              <a:gd name="connsiteX133" fmla="*/ 77641 w 12192000"/>
              <a:gd name="connsiteY133" fmla="*/ 2126835 h 2237627"/>
              <a:gd name="connsiteX134" fmla="*/ 37645 w 12192000"/>
              <a:gd name="connsiteY134" fmla="*/ 2115401 h 2237627"/>
              <a:gd name="connsiteX135" fmla="*/ 4572 w 12192000"/>
              <a:gd name="connsiteY135" fmla="*/ 2111091 h 2237627"/>
              <a:gd name="connsiteX136" fmla="*/ 0 w 12192000"/>
              <a:gd name="connsiteY136" fmla="*/ 2110468 h 2237627"/>
              <a:gd name="connsiteX137" fmla="*/ 0 w 12192000"/>
              <a:gd name="connsiteY137" fmla="*/ 0 h 2237627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80959 w 12192000"/>
              <a:gd name="connsiteY61" fmla="*/ 1689329 h 2240205"/>
              <a:gd name="connsiteX62" fmla="*/ 6243319 w 12192000"/>
              <a:gd name="connsiteY62" fmla="*/ 1695560 h 2240205"/>
              <a:gd name="connsiteX63" fmla="*/ 6098321 w 12192000"/>
              <a:gd name="connsiteY63" fmla="*/ 1721646 h 2240205"/>
              <a:gd name="connsiteX64" fmla="*/ 5880652 w 12192000"/>
              <a:gd name="connsiteY64" fmla="*/ 1779643 h 2240205"/>
              <a:gd name="connsiteX65" fmla="*/ 5785959 w 12192000"/>
              <a:gd name="connsiteY65" fmla="*/ 1775307 h 2240205"/>
              <a:gd name="connsiteX66" fmla="*/ 5643534 w 12192000"/>
              <a:gd name="connsiteY66" fmla="*/ 1802919 h 2240205"/>
              <a:gd name="connsiteX67" fmla="*/ 5518799 w 12192000"/>
              <a:gd name="connsiteY67" fmla="*/ 1818312 h 2240205"/>
              <a:gd name="connsiteX68" fmla="*/ 5505014 w 12192000"/>
              <a:gd name="connsiteY68" fmla="*/ 1819259 h 2240205"/>
              <a:gd name="connsiteX69" fmla="*/ 5453307 w 12192000"/>
              <a:gd name="connsiteY69" fmla="*/ 1815450 h 2240205"/>
              <a:gd name="connsiteX70" fmla="*/ 5221533 w 12192000"/>
              <a:gd name="connsiteY70" fmla="*/ 1846950 h 2240205"/>
              <a:gd name="connsiteX71" fmla="*/ 5149802 w 12192000"/>
              <a:gd name="connsiteY71" fmla="*/ 1844846 h 2240205"/>
              <a:gd name="connsiteX72" fmla="*/ 5114927 w 12192000"/>
              <a:gd name="connsiteY72" fmla="*/ 1847827 h 2240205"/>
              <a:gd name="connsiteX73" fmla="*/ 5108970 w 12192000"/>
              <a:gd name="connsiteY73" fmla="*/ 1847935 h 2240205"/>
              <a:gd name="connsiteX74" fmla="*/ 5067961 w 12192000"/>
              <a:gd name="connsiteY74" fmla="*/ 1845917 h 2240205"/>
              <a:gd name="connsiteX75" fmla="*/ 5007075 w 12192000"/>
              <a:gd name="connsiteY75" fmla="*/ 1838626 h 2240205"/>
              <a:gd name="connsiteX76" fmla="*/ 4944087 w 12192000"/>
              <a:gd name="connsiteY76" fmla="*/ 1823332 h 2240205"/>
              <a:gd name="connsiteX77" fmla="*/ 4907662 w 12192000"/>
              <a:gd name="connsiteY77" fmla="*/ 1816900 h 2240205"/>
              <a:gd name="connsiteX78" fmla="*/ 4882386 w 12192000"/>
              <a:gd name="connsiteY78" fmla="*/ 1809844 h 2240205"/>
              <a:gd name="connsiteX79" fmla="*/ 4811440 w 12192000"/>
              <a:gd name="connsiteY79" fmla="*/ 1804655 h 2240205"/>
              <a:gd name="connsiteX80" fmla="*/ 4691075 w 12192000"/>
              <a:gd name="connsiteY80" fmla="*/ 1801389 h 2240205"/>
              <a:gd name="connsiteX81" fmla="*/ 4640313 w 12192000"/>
              <a:gd name="connsiteY81" fmla="*/ 1784307 h 2240205"/>
              <a:gd name="connsiteX82" fmla="*/ 4536503 w 12192000"/>
              <a:gd name="connsiteY82" fmla="*/ 1785334 h 2240205"/>
              <a:gd name="connsiteX83" fmla="*/ 4513724 w 12192000"/>
              <a:gd name="connsiteY83" fmla="*/ 1791996 h 2240205"/>
              <a:gd name="connsiteX84" fmla="*/ 4459810 w 12192000"/>
              <a:gd name="connsiteY84" fmla="*/ 1797886 h 2240205"/>
              <a:gd name="connsiteX85" fmla="*/ 4379064 w 12192000"/>
              <a:gd name="connsiteY85" fmla="*/ 1817177 h 2240205"/>
              <a:gd name="connsiteX86" fmla="*/ 4290981 w 12192000"/>
              <a:gd name="connsiteY86" fmla="*/ 1839677 h 2240205"/>
              <a:gd name="connsiteX87" fmla="*/ 4238372 w 12192000"/>
              <a:gd name="connsiteY87" fmla="*/ 1851480 h 2240205"/>
              <a:gd name="connsiteX88" fmla="*/ 4232517 w 12192000"/>
              <a:gd name="connsiteY88" fmla="*/ 1852567 h 2240205"/>
              <a:gd name="connsiteX89" fmla="*/ 4191732 w 12192000"/>
              <a:gd name="connsiteY89" fmla="*/ 1857328 h 2240205"/>
              <a:gd name="connsiteX90" fmla="*/ 4065532 w 12192000"/>
              <a:gd name="connsiteY90" fmla="*/ 1855477 h 2240205"/>
              <a:gd name="connsiteX91" fmla="*/ 4028460 w 12192000"/>
              <a:gd name="connsiteY91" fmla="*/ 1855137 h 2240205"/>
              <a:gd name="connsiteX92" fmla="*/ 4002267 w 12192000"/>
              <a:gd name="connsiteY92" fmla="*/ 1852352 h 2240205"/>
              <a:gd name="connsiteX93" fmla="*/ 3931396 w 12192000"/>
              <a:gd name="connsiteY93" fmla="*/ 1858915 h 2240205"/>
              <a:gd name="connsiteX94" fmla="*/ 3812162 w 12192000"/>
              <a:gd name="connsiteY94" fmla="*/ 1875501 h 2240205"/>
              <a:gd name="connsiteX95" fmla="*/ 3758105 w 12192000"/>
              <a:gd name="connsiteY95" fmla="*/ 1871856 h 2240205"/>
              <a:gd name="connsiteX96" fmla="*/ 3567259 w 12192000"/>
              <a:gd name="connsiteY96" fmla="*/ 1893482 h 2240205"/>
              <a:gd name="connsiteX97" fmla="*/ 3405770 w 12192000"/>
              <a:gd name="connsiteY97" fmla="*/ 1904591 h 2240205"/>
              <a:gd name="connsiteX98" fmla="*/ 3280097 w 12192000"/>
              <a:gd name="connsiteY98" fmla="*/ 1919610 h 2240205"/>
              <a:gd name="connsiteX99" fmla="*/ 3009910 w 12192000"/>
              <a:gd name="connsiteY99" fmla="*/ 1957866 h 2240205"/>
              <a:gd name="connsiteX100" fmla="*/ 2995934 w 12192000"/>
              <a:gd name="connsiteY100" fmla="*/ 1967085 h 2240205"/>
              <a:gd name="connsiteX101" fmla="*/ 2942858 w 12192000"/>
              <a:gd name="connsiteY101" fmla="*/ 1981367 h 2240205"/>
              <a:gd name="connsiteX102" fmla="*/ 2875436 w 12192000"/>
              <a:gd name="connsiteY102" fmla="*/ 1996977 h 2240205"/>
              <a:gd name="connsiteX103" fmla="*/ 2874892 w 12192000"/>
              <a:gd name="connsiteY103" fmla="*/ 1996085 h 2240205"/>
              <a:gd name="connsiteX104" fmla="*/ 2843662 w 12192000"/>
              <a:gd name="connsiteY104" fmla="*/ 1992498 h 2240205"/>
              <a:gd name="connsiteX105" fmla="*/ 2718916 w 12192000"/>
              <a:gd name="connsiteY105" fmla="*/ 1990867 h 2240205"/>
              <a:gd name="connsiteX106" fmla="*/ 2713522 w 12192000"/>
              <a:gd name="connsiteY106" fmla="*/ 1990173 h 2240205"/>
              <a:gd name="connsiteX107" fmla="*/ 2476147 w 12192000"/>
              <a:gd name="connsiteY107" fmla="*/ 1998305 h 2240205"/>
              <a:gd name="connsiteX108" fmla="*/ 2373568 w 12192000"/>
              <a:gd name="connsiteY108" fmla="*/ 2003219 h 2240205"/>
              <a:gd name="connsiteX109" fmla="*/ 2287219 w 12192000"/>
              <a:gd name="connsiteY109" fmla="*/ 1998750 h 2240205"/>
              <a:gd name="connsiteX110" fmla="*/ 2243069 w 12192000"/>
              <a:gd name="connsiteY110" fmla="*/ 2005321 h 2240205"/>
              <a:gd name="connsiteX111" fmla="*/ 2164831 w 12192000"/>
              <a:gd name="connsiteY111" fmla="*/ 2010143 h 2240205"/>
              <a:gd name="connsiteX112" fmla="*/ 2085228 w 12192000"/>
              <a:gd name="connsiteY112" fmla="*/ 2046431 h 2240205"/>
              <a:gd name="connsiteX113" fmla="*/ 2058061 w 12192000"/>
              <a:gd name="connsiteY113" fmla="*/ 2047942 h 2240205"/>
              <a:gd name="connsiteX114" fmla="*/ 2042244 w 12192000"/>
              <a:gd name="connsiteY114" fmla="*/ 2055560 h 2240205"/>
              <a:gd name="connsiteX115" fmla="*/ 1877728 w 12192000"/>
              <a:gd name="connsiteY115" fmla="*/ 2101004 h 2240205"/>
              <a:gd name="connsiteX116" fmla="*/ 1759056 w 12192000"/>
              <a:gd name="connsiteY116" fmla="*/ 2125608 h 2240205"/>
              <a:gd name="connsiteX117" fmla="*/ 1637948 w 12192000"/>
              <a:gd name="connsiteY117" fmla="*/ 2172597 h 2240205"/>
              <a:gd name="connsiteX118" fmla="*/ 1434549 w 12192000"/>
              <a:gd name="connsiteY118" fmla="*/ 2234522 h 2240205"/>
              <a:gd name="connsiteX119" fmla="*/ 1370962 w 12192000"/>
              <a:gd name="connsiteY119" fmla="*/ 2237474 h 2240205"/>
              <a:gd name="connsiteX120" fmla="*/ 1356367 w 12192000"/>
              <a:gd name="connsiteY120" fmla="*/ 2235089 h 2240205"/>
              <a:gd name="connsiteX121" fmla="*/ 1279765 w 12192000"/>
              <a:gd name="connsiteY121" fmla="*/ 2229639 h 2240205"/>
              <a:gd name="connsiteX122" fmla="*/ 1195347 w 12192000"/>
              <a:gd name="connsiteY122" fmla="*/ 2212354 h 2240205"/>
              <a:gd name="connsiteX123" fmla="*/ 970251 w 12192000"/>
              <a:gd name="connsiteY123" fmla="*/ 2221029 h 2240205"/>
              <a:gd name="connsiteX124" fmla="*/ 812914 w 12192000"/>
              <a:gd name="connsiteY124" fmla="*/ 2210095 h 2240205"/>
              <a:gd name="connsiteX125" fmla="*/ 776382 w 12192000"/>
              <a:gd name="connsiteY125" fmla="*/ 2204512 h 2240205"/>
              <a:gd name="connsiteX126" fmla="*/ 597225 w 12192000"/>
              <a:gd name="connsiteY126" fmla="*/ 2180999 h 2240205"/>
              <a:gd name="connsiteX127" fmla="*/ 520671 w 12192000"/>
              <a:gd name="connsiteY127" fmla="*/ 2180980 h 2240205"/>
              <a:gd name="connsiteX128" fmla="*/ 515024 w 12192000"/>
              <a:gd name="connsiteY128" fmla="*/ 2179258 h 2240205"/>
              <a:gd name="connsiteX129" fmla="*/ 413835 w 12192000"/>
              <a:gd name="connsiteY129" fmla="*/ 2156783 h 2240205"/>
              <a:gd name="connsiteX130" fmla="*/ 376513 w 12192000"/>
              <a:gd name="connsiteY130" fmla="*/ 2154014 h 2240205"/>
              <a:gd name="connsiteX131" fmla="*/ 273386 w 12192000"/>
              <a:gd name="connsiteY131" fmla="*/ 2142551 h 2240205"/>
              <a:gd name="connsiteX132" fmla="*/ 77641 w 12192000"/>
              <a:gd name="connsiteY132" fmla="*/ 2126835 h 2240205"/>
              <a:gd name="connsiteX133" fmla="*/ 37645 w 12192000"/>
              <a:gd name="connsiteY133" fmla="*/ 2115401 h 2240205"/>
              <a:gd name="connsiteX134" fmla="*/ 4572 w 12192000"/>
              <a:gd name="connsiteY134" fmla="*/ 2111091 h 2240205"/>
              <a:gd name="connsiteX135" fmla="*/ 0 w 12192000"/>
              <a:gd name="connsiteY135" fmla="*/ 2110468 h 2240205"/>
              <a:gd name="connsiteX136" fmla="*/ 0 w 12192000"/>
              <a:gd name="connsiteY13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43319 w 12192000"/>
              <a:gd name="connsiteY61" fmla="*/ 1695560 h 2240205"/>
              <a:gd name="connsiteX62" fmla="*/ 6098321 w 12192000"/>
              <a:gd name="connsiteY62" fmla="*/ 1721646 h 2240205"/>
              <a:gd name="connsiteX63" fmla="*/ 5880652 w 12192000"/>
              <a:gd name="connsiteY63" fmla="*/ 1779643 h 2240205"/>
              <a:gd name="connsiteX64" fmla="*/ 5785959 w 12192000"/>
              <a:gd name="connsiteY64" fmla="*/ 1775307 h 2240205"/>
              <a:gd name="connsiteX65" fmla="*/ 5643534 w 12192000"/>
              <a:gd name="connsiteY65" fmla="*/ 1802919 h 2240205"/>
              <a:gd name="connsiteX66" fmla="*/ 5518799 w 12192000"/>
              <a:gd name="connsiteY66" fmla="*/ 1818312 h 2240205"/>
              <a:gd name="connsiteX67" fmla="*/ 5505014 w 12192000"/>
              <a:gd name="connsiteY67" fmla="*/ 1819259 h 2240205"/>
              <a:gd name="connsiteX68" fmla="*/ 5453307 w 12192000"/>
              <a:gd name="connsiteY68" fmla="*/ 1815450 h 2240205"/>
              <a:gd name="connsiteX69" fmla="*/ 5221533 w 12192000"/>
              <a:gd name="connsiteY69" fmla="*/ 1846950 h 2240205"/>
              <a:gd name="connsiteX70" fmla="*/ 5149802 w 12192000"/>
              <a:gd name="connsiteY70" fmla="*/ 1844846 h 2240205"/>
              <a:gd name="connsiteX71" fmla="*/ 5114927 w 12192000"/>
              <a:gd name="connsiteY71" fmla="*/ 1847827 h 2240205"/>
              <a:gd name="connsiteX72" fmla="*/ 5108970 w 12192000"/>
              <a:gd name="connsiteY72" fmla="*/ 1847935 h 2240205"/>
              <a:gd name="connsiteX73" fmla="*/ 5067961 w 12192000"/>
              <a:gd name="connsiteY73" fmla="*/ 1845917 h 2240205"/>
              <a:gd name="connsiteX74" fmla="*/ 5007075 w 12192000"/>
              <a:gd name="connsiteY74" fmla="*/ 1838626 h 2240205"/>
              <a:gd name="connsiteX75" fmla="*/ 4944087 w 12192000"/>
              <a:gd name="connsiteY75" fmla="*/ 1823332 h 2240205"/>
              <a:gd name="connsiteX76" fmla="*/ 4907662 w 12192000"/>
              <a:gd name="connsiteY76" fmla="*/ 1816900 h 2240205"/>
              <a:gd name="connsiteX77" fmla="*/ 4882386 w 12192000"/>
              <a:gd name="connsiteY77" fmla="*/ 1809844 h 2240205"/>
              <a:gd name="connsiteX78" fmla="*/ 4811440 w 12192000"/>
              <a:gd name="connsiteY78" fmla="*/ 1804655 h 2240205"/>
              <a:gd name="connsiteX79" fmla="*/ 4691075 w 12192000"/>
              <a:gd name="connsiteY79" fmla="*/ 1801389 h 2240205"/>
              <a:gd name="connsiteX80" fmla="*/ 4640313 w 12192000"/>
              <a:gd name="connsiteY80" fmla="*/ 1784307 h 2240205"/>
              <a:gd name="connsiteX81" fmla="*/ 4536503 w 12192000"/>
              <a:gd name="connsiteY81" fmla="*/ 1785334 h 2240205"/>
              <a:gd name="connsiteX82" fmla="*/ 4513724 w 12192000"/>
              <a:gd name="connsiteY82" fmla="*/ 1791996 h 2240205"/>
              <a:gd name="connsiteX83" fmla="*/ 4459810 w 12192000"/>
              <a:gd name="connsiteY83" fmla="*/ 1797886 h 2240205"/>
              <a:gd name="connsiteX84" fmla="*/ 4379064 w 12192000"/>
              <a:gd name="connsiteY84" fmla="*/ 1817177 h 2240205"/>
              <a:gd name="connsiteX85" fmla="*/ 4290981 w 12192000"/>
              <a:gd name="connsiteY85" fmla="*/ 1839677 h 2240205"/>
              <a:gd name="connsiteX86" fmla="*/ 4238372 w 12192000"/>
              <a:gd name="connsiteY86" fmla="*/ 1851480 h 2240205"/>
              <a:gd name="connsiteX87" fmla="*/ 4232517 w 12192000"/>
              <a:gd name="connsiteY87" fmla="*/ 1852567 h 2240205"/>
              <a:gd name="connsiteX88" fmla="*/ 4191732 w 12192000"/>
              <a:gd name="connsiteY88" fmla="*/ 1857328 h 2240205"/>
              <a:gd name="connsiteX89" fmla="*/ 4065532 w 12192000"/>
              <a:gd name="connsiteY89" fmla="*/ 1855477 h 2240205"/>
              <a:gd name="connsiteX90" fmla="*/ 4028460 w 12192000"/>
              <a:gd name="connsiteY90" fmla="*/ 1855137 h 2240205"/>
              <a:gd name="connsiteX91" fmla="*/ 4002267 w 12192000"/>
              <a:gd name="connsiteY91" fmla="*/ 1852352 h 2240205"/>
              <a:gd name="connsiteX92" fmla="*/ 3931396 w 12192000"/>
              <a:gd name="connsiteY92" fmla="*/ 1858915 h 2240205"/>
              <a:gd name="connsiteX93" fmla="*/ 3812162 w 12192000"/>
              <a:gd name="connsiteY93" fmla="*/ 1875501 h 2240205"/>
              <a:gd name="connsiteX94" fmla="*/ 3758105 w 12192000"/>
              <a:gd name="connsiteY94" fmla="*/ 1871856 h 2240205"/>
              <a:gd name="connsiteX95" fmla="*/ 3567259 w 12192000"/>
              <a:gd name="connsiteY95" fmla="*/ 1893482 h 2240205"/>
              <a:gd name="connsiteX96" fmla="*/ 3405770 w 12192000"/>
              <a:gd name="connsiteY96" fmla="*/ 1904591 h 2240205"/>
              <a:gd name="connsiteX97" fmla="*/ 3280097 w 12192000"/>
              <a:gd name="connsiteY97" fmla="*/ 1919610 h 2240205"/>
              <a:gd name="connsiteX98" fmla="*/ 3009910 w 12192000"/>
              <a:gd name="connsiteY98" fmla="*/ 1957866 h 2240205"/>
              <a:gd name="connsiteX99" fmla="*/ 2995934 w 12192000"/>
              <a:gd name="connsiteY99" fmla="*/ 1967085 h 2240205"/>
              <a:gd name="connsiteX100" fmla="*/ 2942858 w 12192000"/>
              <a:gd name="connsiteY100" fmla="*/ 1981367 h 2240205"/>
              <a:gd name="connsiteX101" fmla="*/ 2875436 w 12192000"/>
              <a:gd name="connsiteY101" fmla="*/ 1996977 h 2240205"/>
              <a:gd name="connsiteX102" fmla="*/ 2874892 w 12192000"/>
              <a:gd name="connsiteY102" fmla="*/ 1996085 h 2240205"/>
              <a:gd name="connsiteX103" fmla="*/ 2843662 w 12192000"/>
              <a:gd name="connsiteY103" fmla="*/ 1992498 h 2240205"/>
              <a:gd name="connsiteX104" fmla="*/ 2718916 w 12192000"/>
              <a:gd name="connsiteY104" fmla="*/ 1990867 h 2240205"/>
              <a:gd name="connsiteX105" fmla="*/ 2713522 w 12192000"/>
              <a:gd name="connsiteY105" fmla="*/ 1990173 h 2240205"/>
              <a:gd name="connsiteX106" fmla="*/ 2476147 w 12192000"/>
              <a:gd name="connsiteY106" fmla="*/ 1998305 h 2240205"/>
              <a:gd name="connsiteX107" fmla="*/ 2373568 w 12192000"/>
              <a:gd name="connsiteY107" fmla="*/ 2003219 h 2240205"/>
              <a:gd name="connsiteX108" fmla="*/ 2287219 w 12192000"/>
              <a:gd name="connsiteY108" fmla="*/ 1998750 h 2240205"/>
              <a:gd name="connsiteX109" fmla="*/ 2243069 w 12192000"/>
              <a:gd name="connsiteY109" fmla="*/ 2005321 h 2240205"/>
              <a:gd name="connsiteX110" fmla="*/ 2164831 w 12192000"/>
              <a:gd name="connsiteY110" fmla="*/ 2010143 h 2240205"/>
              <a:gd name="connsiteX111" fmla="*/ 2085228 w 12192000"/>
              <a:gd name="connsiteY111" fmla="*/ 2046431 h 2240205"/>
              <a:gd name="connsiteX112" fmla="*/ 2058061 w 12192000"/>
              <a:gd name="connsiteY112" fmla="*/ 2047942 h 2240205"/>
              <a:gd name="connsiteX113" fmla="*/ 2042244 w 12192000"/>
              <a:gd name="connsiteY113" fmla="*/ 2055560 h 2240205"/>
              <a:gd name="connsiteX114" fmla="*/ 1877728 w 12192000"/>
              <a:gd name="connsiteY114" fmla="*/ 2101004 h 2240205"/>
              <a:gd name="connsiteX115" fmla="*/ 1759056 w 12192000"/>
              <a:gd name="connsiteY115" fmla="*/ 2125608 h 2240205"/>
              <a:gd name="connsiteX116" fmla="*/ 1637948 w 12192000"/>
              <a:gd name="connsiteY116" fmla="*/ 2172597 h 2240205"/>
              <a:gd name="connsiteX117" fmla="*/ 1434549 w 12192000"/>
              <a:gd name="connsiteY117" fmla="*/ 2234522 h 2240205"/>
              <a:gd name="connsiteX118" fmla="*/ 1370962 w 12192000"/>
              <a:gd name="connsiteY118" fmla="*/ 2237474 h 2240205"/>
              <a:gd name="connsiteX119" fmla="*/ 1356367 w 12192000"/>
              <a:gd name="connsiteY119" fmla="*/ 2235089 h 2240205"/>
              <a:gd name="connsiteX120" fmla="*/ 1279765 w 12192000"/>
              <a:gd name="connsiteY120" fmla="*/ 2229639 h 2240205"/>
              <a:gd name="connsiteX121" fmla="*/ 1195347 w 12192000"/>
              <a:gd name="connsiteY121" fmla="*/ 2212354 h 2240205"/>
              <a:gd name="connsiteX122" fmla="*/ 970251 w 12192000"/>
              <a:gd name="connsiteY122" fmla="*/ 2221029 h 2240205"/>
              <a:gd name="connsiteX123" fmla="*/ 812914 w 12192000"/>
              <a:gd name="connsiteY123" fmla="*/ 2210095 h 2240205"/>
              <a:gd name="connsiteX124" fmla="*/ 776382 w 12192000"/>
              <a:gd name="connsiteY124" fmla="*/ 2204512 h 2240205"/>
              <a:gd name="connsiteX125" fmla="*/ 597225 w 12192000"/>
              <a:gd name="connsiteY125" fmla="*/ 2180999 h 2240205"/>
              <a:gd name="connsiteX126" fmla="*/ 520671 w 12192000"/>
              <a:gd name="connsiteY126" fmla="*/ 2180980 h 2240205"/>
              <a:gd name="connsiteX127" fmla="*/ 515024 w 12192000"/>
              <a:gd name="connsiteY127" fmla="*/ 2179258 h 2240205"/>
              <a:gd name="connsiteX128" fmla="*/ 413835 w 12192000"/>
              <a:gd name="connsiteY128" fmla="*/ 2156783 h 2240205"/>
              <a:gd name="connsiteX129" fmla="*/ 376513 w 12192000"/>
              <a:gd name="connsiteY129" fmla="*/ 2154014 h 2240205"/>
              <a:gd name="connsiteX130" fmla="*/ 273386 w 12192000"/>
              <a:gd name="connsiteY130" fmla="*/ 2142551 h 2240205"/>
              <a:gd name="connsiteX131" fmla="*/ 77641 w 12192000"/>
              <a:gd name="connsiteY131" fmla="*/ 2126835 h 2240205"/>
              <a:gd name="connsiteX132" fmla="*/ 37645 w 12192000"/>
              <a:gd name="connsiteY132" fmla="*/ 2115401 h 2240205"/>
              <a:gd name="connsiteX133" fmla="*/ 4572 w 12192000"/>
              <a:gd name="connsiteY133" fmla="*/ 2111091 h 2240205"/>
              <a:gd name="connsiteX134" fmla="*/ 0 w 12192000"/>
              <a:gd name="connsiteY134" fmla="*/ 2110468 h 2240205"/>
              <a:gd name="connsiteX135" fmla="*/ 0 w 12192000"/>
              <a:gd name="connsiteY13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44189 w 12192000"/>
              <a:gd name="connsiteY20" fmla="*/ 938966 h 2240205"/>
              <a:gd name="connsiteX21" fmla="*/ 9500499 w 12192000"/>
              <a:gd name="connsiteY21" fmla="*/ 954680 h 2240205"/>
              <a:gd name="connsiteX22" fmla="*/ 9410017 w 12192000"/>
              <a:gd name="connsiteY22" fmla="*/ 993931 h 2240205"/>
              <a:gd name="connsiteX23" fmla="*/ 9392919 w 12192000"/>
              <a:gd name="connsiteY23" fmla="*/ 994656 h 2240205"/>
              <a:gd name="connsiteX24" fmla="*/ 9268019 w 12192000"/>
              <a:gd name="connsiteY24" fmla="*/ 1007442 h 2240205"/>
              <a:gd name="connsiteX25" fmla="*/ 9188177 w 12192000"/>
              <a:gd name="connsiteY25" fmla="*/ 1035474 h 2240205"/>
              <a:gd name="connsiteX26" fmla="*/ 9155969 w 12192000"/>
              <a:gd name="connsiteY26" fmla="*/ 1046804 h 2240205"/>
              <a:gd name="connsiteX27" fmla="*/ 9133985 w 12192000"/>
              <a:gd name="connsiteY27" fmla="*/ 1046450 h 2240205"/>
              <a:gd name="connsiteX28" fmla="*/ 9003462 w 12192000"/>
              <a:gd name="connsiteY28" fmla="*/ 1042406 h 2240205"/>
              <a:gd name="connsiteX29" fmla="*/ 8968445 w 12192000"/>
              <a:gd name="connsiteY29" fmla="*/ 1052169 h 2240205"/>
              <a:gd name="connsiteX30" fmla="*/ 8886001 w 12192000"/>
              <a:gd name="connsiteY30" fmla="*/ 1067468 h 2240205"/>
              <a:gd name="connsiteX31" fmla="*/ 8838610 w 12192000"/>
              <a:gd name="connsiteY31" fmla="*/ 1075091 h 2240205"/>
              <a:gd name="connsiteX32" fmla="*/ 8665605 w 12192000"/>
              <a:gd name="connsiteY32" fmla="*/ 1110791 h 2240205"/>
              <a:gd name="connsiteX33" fmla="*/ 8584946 w 12192000"/>
              <a:gd name="connsiteY33" fmla="*/ 1135226 h 2240205"/>
              <a:gd name="connsiteX34" fmla="*/ 8419755 w 12192000"/>
              <a:gd name="connsiteY34" fmla="*/ 1216260 h 2240205"/>
              <a:gd name="connsiteX35" fmla="*/ 8411626 w 12192000"/>
              <a:gd name="connsiteY35" fmla="*/ 1214397 h 2240205"/>
              <a:gd name="connsiteX36" fmla="*/ 8363469 w 12192000"/>
              <a:gd name="connsiteY36" fmla="*/ 1246658 h 2240205"/>
              <a:gd name="connsiteX37" fmla="*/ 8275497 w 12192000"/>
              <a:gd name="connsiteY37" fmla="*/ 1264396 h 2240205"/>
              <a:gd name="connsiteX38" fmla="*/ 8074238 w 12192000"/>
              <a:gd name="connsiteY38" fmla="*/ 1301895 h 2240205"/>
              <a:gd name="connsiteX39" fmla="*/ 7902328 w 12192000"/>
              <a:gd name="connsiteY39" fmla="*/ 1345865 h 2240205"/>
              <a:gd name="connsiteX40" fmla="*/ 7840612 w 12192000"/>
              <a:gd name="connsiteY40" fmla="*/ 1369373 h 2240205"/>
              <a:gd name="connsiteX41" fmla="*/ 7786819 w 12192000"/>
              <a:gd name="connsiteY41" fmla="*/ 1378970 h 2240205"/>
              <a:gd name="connsiteX42" fmla="*/ 7548172 w 12192000"/>
              <a:gd name="connsiteY42" fmla="*/ 1417460 h 2240205"/>
              <a:gd name="connsiteX43" fmla="*/ 7483437 w 12192000"/>
              <a:gd name="connsiteY43" fmla="*/ 1478152 h 2240205"/>
              <a:gd name="connsiteX44" fmla="*/ 7377870 w 12192000"/>
              <a:gd name="connsiteY44" fmla="*/ 1523319 h 2240205"/>
              <a:gd name="connsiteX45" fmla="*/ 7230737 w 12192000"/>
              <a:gd name="connsiteY45" fmla="*/ 1562633 h 2240205"/>
              <a:gd name="connsiteX46" fmla="*/ 7224458 w 12192000"/>
              <a:gd name="connsiteY46" fmla="*/ 1573008 h 2240205"/>
              <a:gd name="connsiteX47" fmla="*/ 7183121 w 12192000"/>
              <a:gd name="connsiteY47" fmla="*/ 1595162 h 2240205"/>
              <a:gd name="connsiteX48" fmla="*/ 7164601 w 12192000"/>
              <a:gd name="connsiteY48" fmla="*/ 1606490 h 2240205"/>
              <a:gd name="connsiteX49" fmla="*/ 6900177 w 12192000"/>
              <a:gd name="connsiteY49" fmla="*/ 1636016 h 2240205"/>
              <a:gd name="connsiteX50" fmla="*/ 6795372 w 12192000"/>
              <a:gd name="connsiteY50" fmla="*/ 1644845 h 2240205"/>
              <a:gd name="connsiteX51" fmla="*/ 6692251 w 12192000"/>
              <a:gd name="connsiteY51" fmla="*/ 1656357 h 2240205"/>
              <a:gd name="connsiteX52" fmla="*/ 6655235 w 12192000"/>
              <a:gd name="connsiteY52" fmla="*/ 1661869 h 2240205"/>
              <a:gd name="connsiteX53" fmla="*/ 6554894 w 12192000"/>
              <a:gd name="connsiteY53" fmla="*/ 1664428 h 2240205"/>
              <a:gd name="connsiteX54" fmla="*/ 6516595 w 12192000"/>
              <a:gd name="connsiteY54" fmla="*/ 1667475 h 2240205"/>
              <a:gd name="connsiteX55" fmla="*/ 6508541 w 12192000"/>
              <a:gd name="connsiteY55" fmla="*/ 1668757 h 2240205"/>
              <a:gd name="connsiteX56" fmla="*/ 6471012 w 12192000"/>
              <a:gd name="connsiteY56" fmla="*/ 1678604 h 2240205"/>
              <a:gd name="connsiteX57" fmla="*/ 6364035 w 12192000"/>
              <a:gd name="connsiteY57" fmla="*/ 1667683 h 2240205"/>
              <a:gd name="connsiteX58" fmla="*/ 6243319 w 12192000"/>
              <a:gd name="connsiteY58" fmla="*/ 1695560 h 2240205"/>
              <a:gd name="connsiteX59" fmla="*/ 6098321 w 12192000"/>
              <a:gd name="connsiteY59" fmla="*/ 1721646 h 2240205"/>
              <a:gd name="connsiteX60" fmla="*/ 5880652 w 12192000"/>
              <a:gd name="connsiteY60" fmla="*/ 1779643 h 2240205"/>
              <a:gd name="connsiteX61" fmla="*/ 5785959 w 12192000"/>
              <a:gd name="connsiteY61" fmla="*/ 1775307 h 2240205"/>
              <a:gd name="connsiteX62" fmla="*/ 5643534 w 12192000"/>
              <a:gd name="connsiteY62" fmla="*/ 1802919 h 2240205"/>
              <a:gd name="connsiteX63" fmla="*/ 5518799 w 12192000"/>
              <a:gd name="connsiteY63" fmla="*/ 1818312 h 2240205"/>
              <a:gd name="connsiteX64" fmla="*/ 5505014 w 12192000"/>
              <a:gd name="connsiteY64" fmla="*/ 1819259 h 2240205"/>
              <a:gd name="connsiteX65" fmla="*/ 5453307 w 12192000"/>
              <a:gd name="connsiteY65" fmla="*/ 1815450 h 2240205"/>
              <a:gd name="connsiteX66" fmla="*/ 5221533 w 12192000"/>
              <a:gd name="connsiteY66" fmla="*/ 1846950 h 2240205"/>
              <a:gd name="connsiteX67" fmla="*/ 5149802 w 12192000"/>
              <a:gd name="connsiteY67" fmla="*/ 1844846 h 2240205"/>
              <a:gd name="connsiteX68" fmla="*/ 5114927 w 12192000"/>
              <a:gd name="connsiteY68" fmla="*/ 1847827 h 2240205"/>
              <a:gd name="connsiteX69" fmla="*/ 5108970 w 12192000"/>
              <a:gd name="connsiteY69" fmla="*/ 1847935 h 2240205"/>
              <a:gd name="connsiteX70" fmla="*/ 5067961 w 12192000"/>
              <a:gd name="connsiteY70" fmla="*/ 1845917 h 2240205"/>
              <a:gd name="connsiteX71" fmla="*/ 5007075 w 12192000"/>
              <a:gd name="connsiteY71" fmla="*/ 1838626 h 2240205"/>
              <a:gd name="connsiteX72" fmla="*/ 4944087 w 12192000"/>
              <a:gd name="connsiteY72" fmla="*/ 1823332 h 2240205"/>
              <a:gd name="connsiteX73" fmla="*/ 4907662 w 12192000"/>
              <a:gd name="connsiteY73" fmla="*/ 1816900 h 2240205"/>
              <a:gd name="connsiteX74" fmla="*/ 4882386 w 12192000"/>
              <a:gd name="connsiteY74" fmla="*/ 1809844 h 2240205"/>
              <a:gd name="connsiteX75" fmla="*/ 4811440 w 12192000"/>
              <a:gd name="connsiteY75" fmla="*/ 1804655 h 2240205"/>
              <a:gd name="connsiteX76" fmla="*/ 4691075 w 12192000"/>
              <a:gd name="connsiteY76" fmla="*/ 1801389 h 2240205"/>
              <a:gd name="connsiteX77" fmla="*/ 4640313 w 12192000"/>
              <a:gd name="connsiteY77" fmla="*/ 1784307 h 2240205"/>
              <a:gd name="connsiteX78" fmla="*/ 4536503 w 12192000"/>
              <a:gd name="connsiteY78" fmla="*/ 1785334 h 2240205"/>
              <a:gd name="connsiteX79" fmla="*/ 4513724 w 12192000"/>
              <a:gd name="connsiteY79" fmla="*/ 1791996 h 2240205"/>
              <a:gd name="connsiteX80" fmla="*/ 4459810 w 12192000"/>
              <a:gd name="connsiteY80" fmla="*/ 1797886 h 2240205"/>
              <a:gd name="connsiteX81" fmla="*/ 4379064 w 12192000"/>
              <a:gd name="connsiteY81" fmla="*/ 1817177 h 2240205"/>
              <a:gd name="connsiteX82" fmla="*/ 4290981 w 12192000"/>
              <a:gd name="connsiteY82" fmla="*/ 1839677 h 2240205"/>
              <a:gd name="connsiteX83" fmla="*/ 4238372 w 12192000"/>
              <a:gd name="connsiteY83" fmla="*/ 1851480 h 2240205"/>
              <a:gd name="connsiteX84" fmla="*/ 4232517 w 12192000"/>
              <a:gd name="connsiteY84" fmla="*/ 1852567 h 2240205"/>
              <a:gd name="connsiteX85" fmla="*/ 4191732 w 12192000"/>
              <a:gd name="connsiteY85" fmla="*/ 1857328 h 2240205"/>
              <a:gd name="connsiteX86" fmla="*/ 4065532 w 12192000"/>
              <a:gd name="connsiteY86" fmla="*/ 1855477 h 2240205"/>
              <a:gd name="connsiteX87" fmla="*/ 4028460 w 12192000"/>
              <a:gd name="connsiteY87" fmla="*/ 1855137 h 2240205"/>
              <a:gd name="connsiteX88" fmla="*/ 4002267 w 12192000"/>
              <a:gd name="connsiteY88" fmla="*/ 1852352 h 2240205"/>
              <a:gd name="connsiteX89" fmla="*/ 3931396 w 12192000"/>
              <a:gd name="connsiteY89" fmla="*/ 1858915 h 2240205"/>
              <a:gd name="connsiteX90" fmla="*/ 3812162 w 12192000"/>
              <a:gd name="connsiteY90" fmla="*/ 1875501 h 2240205"/>
              <a:gd name="connsiteX91" fmla="*/ 3758105 w 12192000"/>
              <a:gd name="connsiteY91" fmla="*/ 1871856 h 2240205"/>
              <a:gd name="connsiteX92" fmla="*/ 3567259 w 12192000"/>
              <a:gd name="connsiteY92" fmla="*/ 1893482 h 2240205"/>
              <a:gd name="connsiteX93" fmla="*/ 3405770 w 12192000"/>
              <a:gd name="connsiteY93" fmla="*/ 1904591 h 2240205"/>
              <a:gd name="connsiteX94" fmla="*/ 3280097 w 12192000"/>
              <a:gd name="connsiteY94" fmla="*/ 1919610 h 2240205"/>
              <a:gd name="connsiteX95" fmla="*/ 3009910 w 12192000"/>
              <a:gd name="connsiteY95" fmla="*/ 1957866 h 2240205"/>
              <a:gd name="connsiteX96" fmla="*/ 2995934 w 12192000"/>
              <a:gd name="connsiteY96" fmla="*/ 1967085 h 2240205"/>
              <a:gd name="connsiteX97" fmla="*/ 2942858 w 12192000"/>
              <a:gd name="connsiteY97" fmla="*/ 1981367 h 2240205"/>
              <a:gd name="connsiteX98" fmla="*/ 2875436 w 12192000"/>
              <a:gd name="connsiteY98" fmla="*/ 1996977 h 2240205"/>
              <a:gd name="connsiteX99" fmla="*/ 2874892 w 12192000"/>
              <a:gd name="connsiteY99" fmla="*/ 1996085 h 2240205"/>
              <a:gd name="connsiteX100" fmla="*/ 2843662 w 12192000"/>
              <a:gd name="connsiteY100" fmla="*/ 1992498 h 2240205"/>
              <a:gd name="connsiteX101" fmla="*/ 2718916 w 12192000"/>
              <a:gd name="connsiteY101" fmla="*/ 1990867 h 2240205"/>
              <a:gd name="connsiteX102" fmla="*/ 2713522 w 12192000"/>
              <a:gd name="connsiteY102" fmla="*/ 1990173 h 2240205"/>
              <a:gd name="connsiteX103" fmla="*/ 2476147 w 12192000"/>
              <a:gd name="connsiteY103" fmla="*/ 1998305 h 2240205"/>
              <a:gd name="connsiteX104" fmla="*/ 2373568 w 12192000"/>
              <a:gd name="connsiteY104" fmla="*/ 2003219 h 2240205"/>
              <a:gd name="connsiteX105" fmla="*/ 2287219 w 12192000"/>
              <a:gd name="connsiteY105" fmla="*/ 1998750 h 2240205"/>
              <a:gd name="connsiteX106" fmla="*/ 2243069 w 12192000"/>
              <a:gd name="connsiteY106" fmla="*/ 2005321 h 2240205"/>
              <a:gd name="connsiteX107" fmla="*/ 2164831 w 12192000"/>
              <a:gd name="connsiteY107" fmla="*/ 2010143 h 2240205"/>
              <a:gd name="connsiteX108" fmla="*/ 2085228 w 12192000"/>
              <a:gd name="connsiteY108" fmla="*/ 2046431 h 2240205"/>
              <a:gd name="connsiteX109" fmla="*/ 2058061 w 12192000"/>
              <a:gd name="connsiteY109" fmla="*/ 2047942 h 2240205"/>
              <a:gd name="connsiteX110" fmla="*/ 2042244 w 12192000"/>
              <a:gd name="connsiteY110" fmla="*/ 2055560 h 2240205"/>
              <a:gd name="connsiteX111" fmla="*/ 1877728 w 12192000"/>
              <a:gd name="connsiteY111" fmla="*/ 2101004 h 2240205"/>
              <a:gd name="connsiteX112" fmla="*/ 1759056 w 12192000"/>
              <a:gd name="connsiteY112" fmla="*/ 2125608 h 2240205"/>
              <a:gd name="connsiteX113" fmla="*/ 1637948 w 12192000"/>
              <a:gd name="connsiteY113" fmla="*/ 2172597 h 2240205"/>
              <a:gd name="connsiteX114" fmla="*/ 1434549 w 12192000"/>
              <a:gd name="connsiteY114" fmla="*/ 2234522 h 2240205"/>
              <a:gd name="connsiteX115" fmla="*/ 1370962 w 12192000"/>
              <a:gd name="connsiteY115" fmla="*/ 2237474 h 2240205"/>
              <a:gd name="connsiteX116" fmla="*/ 1356367 w 12192000"/>
              <a:gd name="connsiteY116" fmla="*/ 2235089 h 2240205"/>
              <a:gd name="connsiteX117" fmla="*/ 1279765 w 12192000"/>
              <a:gd name="connsiteY117" fmla="*/ 2229639 h 2240205"/>
              <a:gd name="connsiteX118" fmla="*/ 1195347 w 12192000"/>
              <a:gd name="connsiteY118" fmla="*/ 2212354 h 2240205"/>
              <a:gd name="connsiteX119" fmla="*/ 970251 w 12192000"/>
              <a:gd name="connsiteY119" fmla="*/ 2221029 h 2240205"/>
              <a:gd name="connsiteX120" fmla="*/ 812914 w 12192000"/>
              <a:gd name="connsiteY120" fmla="*/ 2210095 h 2240205"/>
              <a:gd name="connsiteX121" fmla="*/ 776382 w 12192000"/>
              <a:gd name="connsiteY121" fmla="*/ 2204512 h 2240205"/>
              <a:gd name="connsiteX122" fmla="*/ 597225 w 12192000"/>
              <a:gd name="connsiteY122" fmla="*/ 2180999 h 2240205"/>
              <a:gd name="connsiteX123" fmla="*/ 520671 w 12192000"/>
              <a:gd name="connsiteY123" fmla="*/ 2180980 h 2240205"/>
              <a:gd name="connsiteX124" fmla="*/ 515024 w 12192000"/>
              <a:gd name="connsiteY124" fmla="*/ 2179258 h 2240205"/>
              <a:gd name="connsiteX125" fmla="*/ 413835 w 12192000"/>
              <a:gd name="connsiteY125" fmla="*/ 2156783 h 2240205"/>
              <a:gd name="connsiteX126" fmla="*/ 376513 w 12192000"/>
              <a:gd name="connsiteY126" fmla="*/ 2154014 h 2240205"/>
              <a:gd name="connsiteX127" fmla="*/ 273386 w 12192000"/>
              <a:gd name="connsiteY127" fmla="*/ 2142551 h 2240205"/>
              <a:gd name="connsiteX128" fmla="*/ 77641 w 12192000"/>
              <a:gd name="connsiteY128" fmla="*/ 2126835 h 2240205"/>
              <a:gd name="connsiteX129" fmla="*/ 37645 w 12192000"/>
              <a:gd name="connsiteY129" fmla="*/ 2115401 h 2240205"/>
              <a:gd name="connsiteX130" fmla="*/ 4572 w 12192000"/>
              <a:gd name="connsiteY130" fmla="*/ 2111091 h 2240205"/>
              <a:gd name="connsiteX131" fmla="*/ 0 w 12192000"/>
              <a:gd name="connsiteY131" fmla="*/ 2110468 h 2240205"/>
              <a:gd name="connsiteX132" fmla="*/ 0 w 12192000"/>
              <a:gd name="connsiteY132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46594 w 12192000"/>
              <a:gd name="connsiteY9" fmla="*/ 765069 h 2240205"/>
              <a:gd name="connsiteX10" fmla="*/ 10739478 w 12192000"/>
              <a:gd name="connsiteY10" fmla="*/ 776841 h 2240205"/>
              <a:gd name="connsiteX11" fmla="*/ 10458762 w 12192000"/>
              <a:gd name="connsiteY11" fmla="*/ 755400 h 2240205"/>
              <a:gd name="connsiteX12" fmla="*/ 10211200 w 12192000"/>
              <a:gd name="connsiteY12" fmla="*/ 767513 h 2240205"/>
              <a:gd name="connsiteX13" fmla="*/ 10167995 w 12192000"/>
              <a:gd name="connsiteY13" fmla="*/ 760843 h 2240205"/>
              <a:gd name="connsiteX14" fmla="*/ 9997044 w 12192000"/>
              <a:gd name="connsiteY14" fmla="*/ 780129 h 2240205"/>
              <a:gd name="connsiteX15" fmla="*/ 9943887 w 12192000"/>
              <a:gd name="connsiteY15" fmla="*/ 804141 h 2240205"/>
              <a:gd name="connsiteX16" fmla="*/ 9918248 w 12192000"/>
              <a:gd name="connsiteY16" fmla="*/ 816628 h 2240205"/>
              <a:gd name="connsiteX17" fmla="*/ 9767091 w 12192000"/>
              <a:gd name="connsiteY17" fmla="*/ 870550 h 2240205"/>
              <a:gd name="connsiteX18" fmla="*/ 9683005 w 12192000"/>
              <a:gd name="connsiteY18" fmla="*/ 894128 h 2240205"/>
              <a:gd name="connsiteX19" fmla="*/ 9500499 w 12192000"/>
              <a:gd name="connsiteY19" fmla="*/ 954680 h 2240205"/>
              <a:gd name="connsiteX20" fmla="*/ 9410017 w 12192000"/>
              <a:gd name="connsiteY20" fmla="*/ 993931 h 2240205"/>
              <a:gd name="connsiteX21" fmla="*/ 9392919 w 12192000"/>
              <a:gd name="connsiteY21" fmla="*/ 994656 h 2240205"/>
              <a:gd name="connsiteX22" fmla="*/ 9268019 w 12192000"/>
              <a:gd name="connsiteY22" fmla="*/ 1007442 h 2240205"/>
              <a:gd name="connsiteX23" fmla="*/ 9188177 w 12192000"/>
              <a:gd name="connsiteY23" fmla="*/ 1035474 h 2240205"/>
              <a:gd name="connsiteX24" fmla="*/ 9155969 w 12192000"/>
              <a:gd name="connsiteY24" fmla="*/ 1046804 h 2240205"/>
              <a:gd name="connsiteX25" fmla="*/ 9133985 w 12192000"/>
              <a:gd name="connsiteY25" fmla="*/ 1046450 h 2240205"/>
              <a:gd name="connsiteX26" fmla="*/ 9003462 w 12192000"/>
              <a:gd name="connsiteY26" fmla="*/ 1042406 h 2240205"/>
              <a:gd name="connsiteX27" fmla="*/ 8968445 w 12192000"/>
              <a:gd name="connsiteY27" fmla="*/ 1052169 h 2240205"/>
              <a:gd name="connsiteX28" fmla="*/ 8886001 w 12192000"/>
              <a:gd name="connsiteY28" fmla="*/ 1067468 h 2240205"/>
              <a:gd name="connsiteX29" fmla="*/ 8838610 w 12192000"/>
              <a:gd name="connsiteY29" fmla="*/ 1075091 h 2240205"/>
              <a:gd name="connsiteX30" fmla="*/ 8665605 w 12192000"/>
              <a:gd name="connsiteY30" fmla="*/ 1110791 h 2240205"/>
              <a:gd name="connsiteX31" fmla="*/ 8584946 w 12192000"/>
              <a:gd name="connsiteY31" fmla="*/ 1135226 h 2240205"/>
              <a:gd name="connsiteX32" fmla="*/ 8419755 w 12192000"/>
              <a:gd name="connsiteY32" fmla="*/ 1216260 h 2240205"/>
              <a:gd name="connsiteX33" fmla="*/ 8411626 w 12192000"/>
              <a:gd name="connsiteY33" fmla="*/ 1214397 h 2240205"/>
              <a:gd name="connsiteX34" fmla="*/ 8363469 w 12192000"/>
              <a:gd name="connsiteY34" fmla="*/ 1246658 h 2240205"/>
              <a:gd name="connsiteX35" fmla="*/ 8275497 w 12192000"/>
              <a:gd name="connsiteY35" fmla="*/ 1264396 h 2240205"/>
              <a:gd name="connsiteX36" fmla="*/ 8074238 w 12192000"/>
              <a:gd name="connsiteY36" fmla="*/ 1301895 h 2240205"/>
              <a:gd name="connsiteX37" fmla="*/ 7902328 w 12192000"/>
              <a:gd name="connsiteY37" fmla="*/ 1345865 h 2240205"/>
              <a:gd name="connsiteX38" fmla="*/ 7840612 w 12192000"/>
              <a:gd name="connsiteY38" fmla="*/ 1369373 h 2240205"/>
              <a:gd name="connsiteX39" fmla="*/ 7786819 w 12192000"/>
              <a:gd name="connsiteY39" fmla="*/ 1378970 h 2240205"/>
              <a:gd name="connsiteX40" fmla="*/ 7548172 w 12192000"/>
              <a:gd name="connsiteY40" fmla="*/ 1417460 h 2240205"/>
              <a:gd name="connsiteX41" fmla="*/ 7483437 w 12192000"/>
              <a:gd name="connsiteY41" fmla="*/ 1478152 h 2240205"/>
              <a:gd name="connsiteX42" fmla="*/ 7377870 w 12192000"/>
              <a:gd name="connsiteY42" fmla="*/ 1523319 h 2240205"/>
              <a:gd name="connsiteX43" fmla="*/ 7230737 w 12192000"/>
              <a:gd name="connsiteY43" fmla="*/ 1562633 h 2240205"/>
              <a:gd name="connsiteX44" fmla="*/ 7224458 w 12192000"/>
              <a:gd name="connsiteY44" fmla="*/ 1573008 h 2240205"/>
              <a:gd name="connsiteX45" fmla="*/ 7183121 w 12192000"/>
              <a:gd name="connsiteY45" fmla="*/ 1595162 h 2240205"/>
              <a:gd name="connsiteX46" fmla="*/ 7164601 w 12192000"/>
              <a:gd name="connsiteY46" fmla="*/ 1606490 h 2240205"/>
              <a:gd name="connsiteX47" fmla="*/ 6900177 w 12192000"/>
              <a:gd name="connsiteY47" fmla="*/ 1636016 h 2240205"/>
              <a:gd name="connsiteX48" fmla="*/ 6795372 w 12192000"/>
              <a:gd name="connsiteY48" fmla="*/ 1644845 h 2240205"/>
              <a:gd name="connsiteX49" fmla="*/ 6692251 w 12192000"/>
              <a:gd name="connsiteY49" fmla="*/ 1656357 h 2240205"/>
              <a:gd name="connsiteX50" fmla="*/ 6655235 w 12192000"/>
              <a:gd name="connsiteY50" fmla="*/ 1661869 h 2240205"/>
              <a:gd name="connsiteX51" fmla="*/ 6554894 w 12192000"/>
              <a:gd name="connsiteY51" fmla="*/ 1664428 h 2240205"/>
              <a:gd name="connsiteX52" fmla="*/ 6516595 w 12192000"/>
              <a:gd name="connsiteY52" fmla="*/ 1667475 h 2240205"/>
              <a:gd name="connsiteX53" fmla="*/ 6508541 w 12192000"/>
              <a:gd name="connsiteY53" fmla="*/ 1668757 h 2240205"/>
              <a:gd name="connsiteX54" fmla="*/ 6471012 w 12192000"/>
              <a:gd name="connsiteY54" fmla="*/ 1678604 h 2240205"/>
              <a:gd name="connsiteX55" fmla="*/ 6364035 w 12192000"/>
              <a:gd name="connsiteY55" fmla="*/ 1667683 h 2240205"/>
              <a:gd name="connsiteX56" fmla="*/ 6243319 w 12192000"/>
              <a:gd name="connsiteY56" fmla="*/ 1695560 h 2240205"/>
              <a:gd name="connsiteX57" fmla="*/ 6098321 w 12192000"/>
              <a:gd name="connsiteY57" fmla="*/ 1721646 h 2240205"/>
              <a:gd name="connsiteX58" fmla="*/ 5880652 w 12192000"/>
              <a:gd name="connsiteY58" fmla="*/ 1779643 h 2240205"/>
              <a:gd name="connsiteX59" fmla="*/ 5785959 w 12192000"/>
              <a:gd name="connsiteY59" fmla="*/ 1775307 h 2240205"/>
              <a:gd name="connsiteX60" fmla="*/ 5643534 w 12192000"/>
              <a:gd name="connsiteY60" fmla="*/ 1802919 h 2240205"/>
              <a:gd name="connsiteX61" fmla="*/ 5518799 w 12192000"/>
              <a:gd name="connsiteY61" fmla="*/ 1818312 h 2240205"/>
              <a:gd name="connsiteX62" fmla="*/ 5505014 w 12192000"/>
              <a:gd name="connsiteY62" fmla="*/ 1819259 h 2240205"/>
              <a:gd name="connsiteX63" fmla="*/ 5453307 w 12192000"/>
              <a:gd name="connsiteY63" fmla="*/ 1815450 h 2240205"/>
              <a:gd name="connsiteX64" fmla="*/ 5221533 w 12192000"/>
              <a:gd name="connsiteY64" fmla="*/ 1846950 h 2240205"/>
              <a:gd name="connsiteX65" fmla="*/ 5149802 w 12192000"/>
              <a:gd name="connsiteY65" fmla="*/ 1844846 h 2240205"/>
              <a:gd name="connsiteX66" fmla="*/ 5114927 w 12192000"/>
              <a:gd name="connsiteY66" fmla="*/ 1847827 h 2240205"/>
              <a:gd name="connsiteX67" fmla="*/ 5108970 w 12192000"/>
              <a:gd name="connsiteY67" fmla="*/ 1847935 h 2240205"/>
              <a:gd name="connsiteX68" fmla="*/ 5067961 w 12192000"/>
              <a:gd name="connsiteY68" fmla="*/ 1845917 h 2240205"/>
              <a:gd name="connsiteX69" fmla="*/ 5007075 w 12192000"/>
              <a:gd name="connsiteY69" fmla="*/ 1838626 h 2240205"/>
              <a:gd name="connsiteX70" fmla="*/ 4944087 w 12192000"/>
              <a:gd name="connsiteY70" fmla="*/ 1823332 h 2240205"/>
              <a:gd name="connsiteX71" fmla="*/ 4907662 w 12192000"/>
              <a:gd name="connsiteY71" fmla="*/ 1816900 h 2240205"/>
              <a:gd name="connsiteX72" fmla="*/ 4882386 w 12192000"/>
              <a:gd name="connsiteY72" fmla="*/ 1809844 h 2240205"/>
              <a:gd name="connsiteX73" fmla="*/ 4811440 w 12192000"/>
              <a:gd name="connsiteY73" fmla="*/ 1804655 h 2240205"/>
              <a:gd name="connsiteX74" fmla="*/ 4691075 w 12192000"/>
              <a:gd name="connsiteY74" fmla="*/ 1801389 h 2240205"/>
              <a:gd name="connsiteX75" fmla="*/ 4640313 w 12192000"/>
              <a:gd name="connsiteY75" fmla="*/ 1784307 h 2240205"/>
              <a:gd name="connsiteX76" fmla="*/ 4536503 w 12192000"/>
              <a:gd name="connsiteY76" fmla="*/ 1785334 h 2240205"/>
              <a:gd name="connsiteX77" fmla="*/ 4513724 w 12192000"/>
              <a:gd name="connsiteY77" fmla="*/ 1791996 h 2240205"/>
              <a:gd name="connsiteX78" fmla="*/ 4459810 w 12192000"/>
              <a:gd name="connsiteY78" fmla="*/ 1797886 h 2240205"/>
              <a:gd name="connsiteX79" fmla="*/ 4379064 w 12192000"/>
              <a:gd name="connsiteY79" fmla="*/ 1817177 h 2240205"/>
              <a:gd name="connsiteX80" fmla="*/ 4290981 w 12192000"/>
              <a:gd name="connsiteY80" fmla="*/ 1839677 h 2240205"/>
              <a:gd name="connsiteX81" fmla="*/ 4238372 w 12192000"/>
              <a:gd name="connsiteY81" fmla="*/ 1851480 h 2240205"/>
              <a:gd name="connsiteX82" fmla="*/ 4232517 w 12192000"/>
              <a:gd name="connsiteY82" fmla="*/ 1852567 h 2240205"/>
              <a:gd name="connsiteX83" fmla="*/ 4191732 w 12192000"/>
              <a:gd name="connsiteY83" fmla="*/ 1857328 h 2240205"/>
              <a:gd name="connsiteX84" fmla="*/ 4065532 w 12192000"/>
              <a:gd name="connsiteY84" fmla="*/ 1855477 h 2240205"/>
              <a:gd name="connsiteX85" fmla="*/ 4028460 w 12192000"/>
              <a:gd name="connsiteY85" fmla="*/ 1855137 h 2240205"/>
              <a:gd name="connsiteX86" fmla="*/ 4002267 w 12192000"/>
              <a:gd name="connsiteY86" fmla="*/ 1852352 h 2240205"/>
              <a:gd name="connsiteX87" fmla="*/ 3931396 w 12192000"/>
              <a:gd name="connsiteY87" fmla="*/ 1858915 h 2240205"/>
              <a:gd name="connsiteX88" fmla="*/ 3812162 w 12192000"/>
              <a:gd name="connsiteY88" fmla="*/ 1875501 h 2240205"/>
              <a:gd name="connsiteX89" fmla="*/ 3758105 w 12192000"/>
              <a:gd name="connsiteY89" fmla="*/ 1871856 h 2240205"/>
              <a:gd name="connsiteX90" fmla="*/ 3567259 w 12192000"/>
              <a:gd name="connsiteY90" fmla="*/ 1893482 h 2240205"/>
              <a:gd name="connsiteX91" fmla="*/ 3405770 w 12192000"/>
              <a:gd name="connsiteY91" fmla="*/ 1904591 h 2240205"/>
              <a:gd name="connsiteX92" fmla="*/ 3280097 w 12192000"/>
              <a:gd name="connsiteY92" fmla="*/ 1919610 h 2240205"/>
              <a:gd name="connsiteX93" fmla="*/ 3009910 w 12192000"/>
              <a:gd name="connsiteY93" fmla="*/ 1957866 h 2240205"/>
              <a:gd name="connsiteX94" fmla="*/ 2995934 w 12192000"/>
              <a:gd name="connsiteY94" fmla="*/ 1967085 h 2240205"/>
              <a:gd name="connsiteX95" fmla="*/ 2942858 w 12192000"/>
              <a:gd name="connsiteY95" fmla="*/ 1981367 h 2240205"/>
              <a:gd name="connsiteX96" fmla="*/ 2875436 w 12192000"/>
              <a:gd name="connsiteY96" fmla="*/ 1996977 h 2240205"/>
              <a:gd name="connsiteX97" fmla="*/ 2874892 w 12192000"/>
              <a:gd name="connsiteY97" fmla="*/ 1996085 h 2240205"/>
              <a:gd name="connsiteX98" fmla="*/ 2843662 w 12192000"/>
              <a:gd name="connsiteY98" fmla="*/ 1992498 h 2240205"/>
              <a:gd name="connsiteX99" fmla="*/ 2718916 w 12192000"/>
              <a:gd name="connsiteY99" fmla="*/ 1990867 h 2240205"/>
              <a:gd name="connsiteX100" fmla="*/ 2713522 w 12192000"/>
              <a:gd name="connsiteY100" fmla="*/ 1990173 h 2240205"/>
              <a:gd name="connsiteX101" fmla="*/ 2476147 w 12192000"/>
              <a:gd name="connsiteY101" fmla="*/ 1998305 h 2240205"/>
              <a:gd name="connsiteX102" fmla="*/ 2373568 w 12192000"/>
              <a:gd name="connsiteY102" fmla="*/ 2003219 h 2240205"/>
              <a:gd name="connsiteX103" fmla="*/ 2287219 w 12192000"/>
              <a:gd name="connsiteY103" fmla="*/ 1998750 h 2240205"/>
              <a:gd name="connsiteX104" fmla="*/ 2243069 w 12192000"/>
              <a:gd name="connsiteY104" fmla="*/ 2005321 h 2240205"/>
              <a:gd name="connsiteX105" fmla="*/ 2164831 w 12192000"/>
              <a:gd name="connsiteY105" fmla="*/ 2010143 h 2240205"/>
              <a:gd name="connsiteX106" fmla="*/ 2085228 w 12192000"/>
              <a:gd name="connsiteY106" fmla="*/ 2046431 h 2240205"/>
              <a:gd name="connsiteX107" fmla="*/ 2058061 w 12192000"/>
              <a:gd name="connsiteY107" fmla="*/ 2047942 h 2240205"/>
              <a:gd name="connsiteX108" fmla="*/ 2042244 w 12192000"/>
              <a:gd name="connsiteY108" fmla="*/ 2055560 h 2240205"/>
              <a:gd name="connsiteX109" fmla="*/ 1877728 w 12192000"/>
              <a:gd name="connsiteY109" fmla="*/ 2101004 h 2240205"/>
              <a:gd name="connsiteX110" fmla="*/ 1759056 w 12192000"/>
              <a:gd name="connsiteY110" fmla="*/ 2125608 h 2240205"/>
              <a:gd name="connsiteX111" fmla="*/ 1637948 w 12192000"/>
              <a:gd name="connsiteY111" fmla="*/ 2172597 h 2240205"/>
              <a:gd name="connsiteX112" fmla="*/ 1434549 w 12192000"/>
              <a:gd name="connsiteY112" fmla="*/ 2234522 h 2240205"/>
              <a:gd name="connsiteX113" fmla="*/ 1370962 w 12192000"/>
              <a:gd name="connsiteY113" fmla="*/ 2237474 h 2240205"/>
              <a:gd name="connsiteX114" fmla="*/ 1356367 w 12192000"/>
              <a:gd name="connsiteY114" fmla="*/ 2235089 h 2240205"/>
              <a:gd name="connsiteX115" fmla="*/ 1279765 w 12192000"/>
              <a:gd name="connsiteY115" fmla="*/ 2229639 h 2240205"/>
              <a:gd name="connsiteX116" fmla="*/ 1195347 w 12192000"/>
              <a:gd name="connsiteY116" fmla="*/ 2212354 h 2240205"/>
              <a:gd name="connsiteX117" fmla="*/ 970251 w 12192000"/>
              <a:gd name="connsiteY117" fmla="*/ 2221029 h 2240205"/>
              <a:gd name="connsiteX118" fmla="*/ 812914 w 12192000"/>
              <a:gd name="connsiteY118" fmla="*/ 2210095 h 2240205"/>
              <a:gd name="connsiteX119" fmla="*/ 776382 w 12192000"/>
              <a:gd name="connsiteY119" fmla="*/ 2204512 h 2240205"/>
              <a:gd name="connsiteX120" fmla="*/ 597225 w 12192000"/>
              <a:gd name="connsiteY120" fmla="*/ 2180999 h 2240205"/>
              <a:gd name="connsiteX121" fmla="*/ 520671 w 12192000"/>
              <a:gd name="connsiteY121" fmla="*/ 2180980 h 2240205"/>
              <a:gd name="connsiteX122" fmla="*/ 515024 w 12192000"/>
              <a:gd name="connsiteY122" fmla="*/ 2179258 h 2240205"/>
              <a:gd name="connsiteX123" fmla="*/ 413835 w 12192000"/>
              <a:gd name="connsiteY123" fmla="*/ 2156783 h 2240205"/>
              <a:gd name="connsiteX124" fmla="*/ 376513 w 12192000"/>
              <a:gd name="connsiteY124" fmla="*/ 2154014 h 2240205"/>
              <a:gd name="connsiteX125" fmla="*/ 273386 w 12192000"/>
              <a:gd name="connsiteY125" fmla="*/ 2142551 h 2240205"/>
              <a:gd name="connsiteX126" fmla="*/ 77641 w 12192000"/>
              <a:gd name="connsiteY126" fmla="*/ 2126835 h 2240205"/>
              <a:gd name="connsiteX127" fmla="*/ 37645 w 12192000"/>
              <a:gd name="connsiteY127" fmla="*/ 2115401 h 2240205"/>
              <a:gd name="connsiteX128" fmla="*/ 4572 w 12192000"/>
              <a:gd name="connsiteY128" fmla="*/ 2111091 h 2240205"/>
              <a:gd name="connsiteX129" fmla="*/ 0 w 12192000"/>
              <a:gd name="connsiteY129" fmla="*/ 2110468 h 2240205"/>
              <a:gd name="connsiteX130" fmla="*/ 0 w 12192000"/>
              <a:gd name="connsiteY130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739478 w 12192000"/>
              <a:gd name="connsiteY9" fmla="*/ 776841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58061 w 12192000"/>
              <a:gd name="connsiteY104" fmla="*/ 2047942 h 2240205"/>
              <a:gd name="connsiteX105" fmla="*/ 2042244 w 12192000"/>
              <a:gd name="connsiteY105" fmla="*/ 2055560 h 2240205"/>
              <a:gd name="connsiteX106" fmla="*/ 1877728 w 12192000"/>
              <a:gd name="connsiteY106" fmla="*/ 2101004 h 2240205"/>
              <a:gd name="connsiteX107" fmla="*/ 1759056 w 12192000"/>
              <a:gd name="connsiteY107" fmla="*/ 2125608 h 2240205"/>
              <a:gd name="connsiteX108" fmla="*/ 1637948 w 12192000"/>
              <a:gd name="connsiteY108" fmla="*/ 2172597 h 2240205"/>
              <a:gd name="connsiteX109" fmla="*/ 1434549 w 12192000"/>
              <a:gd name="connsiteY109" fmla="*/ 2234522 h 2240205"/>
              <a:gd name="connsiteX110" fmla="*/ 1370962 w 12192000"/>
              <a:gd name="connsiteY110" fmla="*/ 2237474 h 2240205"/>
              <a:gd name="connsiteX111" fmla="*/ 1356367 w 12192000"/>
              <a:gd name="connsiteY111" fmla="*/ 2235089 h 2240205"/>
              <a:gd name="connsiteX112" fmla="*/ 1279765 w 12192000"/>
              <a:gd name="connsiteY112" fmla="*/ 2229639 h 2240205"/>
              <a:gd name="connsiteX113" fmla="*/ 1195347 w 12192000"/>
              <a:gd name="connsiteY113" fmla="*/ 2212354 h 2240205"/>
              <a:gd name="connsiteX114" fmla="*/ 970251 w 12192000"/>
              <a:gd name="connsiteY114" fmla="*/ 2221029 h 2240205"/>
              <a:gd name="connsiteX115" fmla="*/ 812914 w 12192000"/>
              <a:gd name="connsiteY115" fmla="*/ 2210095 h 2240205"/>
              <a:gd name="connsiteX116" fmla="*/ 776382 w 12192000"/>
              <a:gd name="connsiteY116" fmla="*/ 2204512 h 2240205"/>
              <a:gd name="connsiteX117" fmla="*/ 597225 w 12192000"/>
              <a:gd name="connsiteY117" fmla="*/ 2180999 h 2240205"/>
              <a:gd name="connsiteX118" fmla="*/ 520671 w 12192000"/>
              <a:gd name="connsiteY118" fmla="*/ 2180980 h 2240205"/>
              <a:gd name="connsiteX119" fmla="*/ 515024 w 12192000"/>
              <a:gd name="connsiteY119" fmla="*/ 2179258 h 2240205"/>
              <a:gd name="connsiteX120" fmla="*/ 413835 w 12192000"/>
              <a:gd name="connsiteY120" fmla="*/ 2156783 h 2240205"/>
              <a:gd name="connsiteX121" fmla="*/ 376513 w 12192000"/>
              <a:gd name="connsiteY121" fmla="*/ 2154014 h 2240205"/>
              <a:gd name="connsiteX122" fmla="*/ 273386 w 12192000"/>
              <a:gd name="connsiteY122" fmla="*/ 2142551 h 2240205"/>
              <a:gd name="connsiteX123" fmla="*/ 77641 w 12192000"/>
              <a:gd name="connsiteY123" fmla="*/ 2126835 h 2240205"/>
              <a:gd name="connsiteX124" fmla="*/ 37645 w 12192000"/>
              <a:gd name="connsiteY124" fmla="*/ 2115401 h 2240205"/>
              <a:gd name="connsiteX125" fmla="*/ 4572 w 12192000"/>
              <a:gd name="connsiteY125" fmla="*/ 2111091 h 2240205"/>
              <a:gd name="connsiteX126" fmla="*/ 0 w 12192000"/>
              <a:gd name="connsiteY126" fmla="*/ 2110468 h 2240205"/>
              <a:gd name="connsiteX127" fmla="*/ 0 w 12192000"/>
              <a:gd name="connsiteY127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2000" h="2240205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cubicBezTo>
                  <a:pt x="12034412" y="757358"/>
                  <a:pt x="11991124" y="738944"/>
                  <a:pt x="11890686" y="732766"/>
                </a:cubicBezTo>
                <a:cubicBezTo>
                  <a:pt x="11800345" y="732488"/>
                  <a:pt x="11704998" y="747086"/>
                  <a:pt x="11649954" y="749628"/>
                </a:cubicBezTo>
                <a:cubicBezTo>
                  <a:pt x="11613048" y="740951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184875" y="735040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0973519" y="757854"/>
                  <a:pt x="10849163" y="781170"/>
                  <a:pt x="10803046" y="774328"/>
                </a:cubicBezTo>
                <a:cubicBezTo>
                  <a:pt x="10741852" y="776895"/>
                  <a:pt x="10540854" y="756546"/>
                  <a:pt x="10458762" y="755400"/>
                </a:cubicBezTo>
                <a:cubicBezTo>
                  <a:pt x="10426976" y="747433"/>
                  <a:pt x="10327242" y="773719"/>
                  <a:pt x="10211200" y="767513"/>
                </a:cubicBezTo>
                <a:cubicBezTo>
                  <a:pt x="10195912" y="761163"/>
                  <a:pt x="10172943" y="749095"/>
                  <a:pt x="10167995" y="760843"/>
                </a:cubicBezTo>
                <a:cubicBezTo>
                  <a:pt x="10131971" y="759999"/>
                  <a:pt x="10031208" y="777398"/>
                  <a:pt x="9997044" y="780129"/>
                </a:cubicBezTo>
                <a:cubicBezTo>
                  <a:pt x="9972443" y="801329"/>
                  <a:pt x="9951331" y="779975"/>
                  <a:pt x="9943887" y="804141"/>
                </a:cubicBezTo>
                <a:lnTo>
                  <a:pt x="9918248" y="816628"/>
                </a:lnTo>
                <a:cubicBezTo>
                  <a:pt x="9873419" y="812573"/>
                  <a:pt x="9807158" y="855024"/>
                  <a:pt x="9767091" y="870550"/>
                </a:cubicBezTo>
                <a:cubicBezTo>
                  <a:pt x="9728743" y="880857"/>
                  <a:pt x="9714210" y="859344"/>
                  <a:pt x="9683005" y="894128"/>
                </a:cubicBezTo>
                <a:cubicBezTo>
                  <a:pt x="9638573" y="908150"/>
                  <a:pt x="9553332" y="950611"/>
                  <a:pt x="9500499" y="954680"/>
                </a:cubicBezTo>
                <a:cubicBezTo>
                  <a:pt x="9451943" y="966288"/>
                  <a:pt x="9427947" y="987268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69253" y="996908"/>
                  <a:pt x="9294395" y="1002709"/>
                  <a:pt x="9268019" y="1007442"/>
                </a:cubicBezTo>
                <a:lnTo>
                  <a:pt x="9188177" y="1035474"/>
                </a:lnTo>
                <a:cubicBezTo>
                  <a:pt x="9182118" y="1028476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112169" y="1062778"/>
                  <a:pt x="9019227" y="1027247"/>
                  <a:pt x="9003462" y="1042406"/>
                </a:cubicBezTo>
                <a:lnTo>
                  <a:pt x="8968445" y="1052169"/>
                </a:lnTo>
                <a:lnTo>
                  <a:pt x="8886001" y="1067468"/>
                </a:lnTo>
                <a:cubicBezTo>
                  <a:pt x="8847384" y="1050046"/>
                  <a:pt x="8863283" y="1068286"/>
                  <a:pt x="8838610" y="1075091"/>
                </a:cubicBezTo>
                <a:cubicBezTo>
                  <a:pt x="8780942" y="1086991"/>
                  <a:pt x="8730608" y="1108943"/>
                  <a:pt x="8665605" y="1110791"/>
                </a:cubicBezTo>
                <a:cubicBezTo>
                  <a:pt x="8590906" y="1106676"/>
                  <a:pt x="8491424" y="1191452"/>
                  <a:pt x="8419755" y="1216260"/>
                </a:cubicBezTo>
                <a:cubicBezTo>
                  <a:pt x="8376553" y="1231214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194123" y="1257316"/>
                  <a:pt x="8141324" y="1289395"/>
                  <a:pt x="8074238" y="1301895"/>
                </a:cubicBezTo>
                <a:cubicBezTo>
                  <a:pt x="8012043" y="1315473"/>
                  <a:pt x="7936376" y="1347185"/>
                  <a:pt x="7902328" y="1345865"/>
                </a:cubicBezTo>
                <a:cubicBezTo>
                  <a:pt x="7876994" y="1370833"/>
                  <a:pt x="7861184" y="1361537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56449" y="1409729"/>
                  <a:pt x="7548172" y="1417460"/>
                </a:cubicBezTo>
                <a:cubicBezTo>
                  <a:pt x="7520370" y="1413173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183121" y="1595162"/>
                </a:lnTo>
                <a:lnTo>
                  <a:pt x="7164601" y="1606490"/>
                </a:lnTo>
                <a:cubicBezTo>
                  <a:pt x="7117444" y="1613299"/>
                  <a:pt x="6961715" y="1629624"/>
                  <a:pt x="6900177" y="1636016"/>
                </a:cubicBez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32342" y="1663214"/>
                  <a:pt x="6578001" y="1663494"/>
                  <a:pt x="6554894" y="1664428"/>
                </a:cubicBezTo>
                <a:lnTo>
                  <a:pt x="6516595" y="1667475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46928" y="1678425"/>
                  <a:pt x="6395710" y="1665896"/>
                  <a:pt x="6364035" y="1667683"/>
                </a:cubicBezTo>
                <a:lnTo>
                  <a:pt x="6243319" y="1695560"/>
                </a:lnTo>
                <a:cubicBezTo>
                  <a:pt x="6212879" y="1700946"/>
                  <a:pt x="6162673" y="1707632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53307" y="1815450"/>
                </a:lnTo>
                <a:cubicBezTo>
                  <a:pt x="5364785" y="1835567"/>
                  <a:pt x="5272117" y="1842051"/>
                  <a:pt x="5221533" y="1846950"/>
                </a:cubicBezTo>
                <a:lnTo>
                  <a:pt x="5149802" y="1844846"/>
                </a:lnTo>
                <a:cubicBezTo>
                  <a:pt x="5138262" y="1844584"/>
                  <a:pt x="5124907" y="1847312"/>
                  <a:pt x="5114927" y="1847827"/>
                </a:cubicBez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57791" y="1796774"/>
                  <a:pt x="4662147" y="1786932"/>
                  <a:pt x="4640313" y="1784307"/>
                </a:cubicBezTo>
                <a:cubicBezTo>
                  <a:pt x="4614551" y="1781631"/>
                  <a:pt x="4552839" y="1782829"/>
                  <a:pt x="4536503" y="1785334"/>
                </a:cubicBezTo>
                <a:lnTo>
                  <a:pt x="4513724" y="1791996"/>
                </a:lnTo>
                <a:lnTo>
                  <a:pt x="4459810" y="1797886"/>
                </a:lnTo>
                <a:lnTo>
                  <a:pt x="4379064" y="1817177"/>
                </a:lnTo>
                <a:cubicBezTo>
                  <a:pt x="4349703" y="1824677"/>
                  <a:pt x="4313198" y="1824834"/>
                  <a:pt x="4290981" y="1839677"/>
                </a:cubicBezTo>
                <a:cubicBezTo>
                  <a:pt x="4277508" y="1842452"/>
                  <a:pt x="4248116" y="1849332"/>
                  <a:pt x="4238372" y="1851480"/>
                </a:cubicBez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78518" y="1876434"/>
                  <a:pt x="3780102" y="1870848"/>
                  <a:pt x="3758105" y="1871856"/>
                </a:cubicBezTo>
                <a:cubicBezTo>
                  <a:pt x="3717288" y="1874853"/>
                  <a:pt x="3625982" y="1888026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120979" y="1944600"/>
                  <a:pt x="3052347" y="1932877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69596" y="1995339"/>
                  <a:pt x="2856789" y="1995778"/>
                  <a:pt x="2843662" y="1992498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476147" y="1998305"/>
                </a:lnTo>
                <a:cubicBezTo>
                  <a:pt x="2437134" y="2013637"/>
                  <a:pt x="2413847" y="1999542"/>
                  <a:pt x="2373568" y="2003219"/>
                </a:cubicBezTo>
                <a:cubicBezTo>
                  <a:pt x="2342080" y="2003293"/>
                  <a:pt x="2308969" y="1996768"/>
                  <a:pt x="2287219" y="1998750"/>
                </a:cubicBezTo>
                <a:cubicBezTo>
                  <a:pt x="2221974" y="2012601"/>
                  <a:pt x="2205627" y="2006345"/>
                  <a:pt x="2164831" y="2010143"/>
                </a:cubicBezTo>
                <a:cubicBezTo>
                  <a:pt x="2133996" y="2017246"/>
                  <a:pt x="2078492" y="2040373"/>
                  <a:pt x="2058061" y="2047942"/>
                </a:cubicBezTo>
                <a:lnTo>
                  <a:pt x="2042244" y="2055560"/>
                </a:lnTo>
                <a:cubicBezTo>
                  <a:pt x="2012576" y="2064443"/>
                  <a:pt x="1896351" y="2111357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390051" y="2245335"/>
                  <a:pt x="1383992" y="2237380"/>
                  <a:pt x="1370962" y="2237474"/>
                </a:cubicBezTo>
                <a:lnTo>
                  <a:pt x="1356367" y="2235089"/>
                </a:lnTo>
                <a:cubicBezTo>
                  <a:pt x="1341168" y="2233783"/>
                  <a:pt x="1306602" y="2233428"/>
                  <a:pt x="1279765" y="2229639"/>
                </a:cubicBez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57841" y="2217424"/>
                  <a:pt x="812914" y="2210095"/>
                </a:cubicBezTo>
                <a:cubicBezTo>
                  <a:pt x="762967" y="2180805"/>
                  <a:pt x="645932" y="2185851"/>
                  <a:pt x="597225" y="2180999"/>
                </a:cubicBezTo>
                <a:cubicBezTo>
                  <a:pt x="575890" y="2176791"/>
                  <a:pt x="534371" y="2181270"/>
                  <a:pt x="520671" y="2180980"/>
                </a:cubicBezTo>
                <a:cubicBezTo>
                  <a:pt x="455720" y="2175427"/>
                  <a:pt x="449447" y="2164849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23574" y="2138021"/>
                  <a:pt x="116931" y="2131360"/>
                  <a:pt x="77641" y="2126835"/>
                </a:cubicBezTo>
                <a:lnTo>
                  <a:pt x="37645" y="2115401"/>
                </a:ln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692EF5-B5FF-2EF9-9537-AD1A2B66D8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310247"/>
              </p:ext>
            </p:extLst>
          </p:nvPr>
        </p:nvGraphicFramePr>
        <p:xfrm>
          <a:off x="1219200" y="2317750"/>
          <a:ext cx="9753600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156821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nalogousFromLightSeedLeftStep">
      <a:dk1>
        <a:srgbClr val="000000"/>
      </a:dk1>
      <a:lt1>
        <a:srgbClr val="FFFFFF"/>
      </a:lt1>
      <a:dk2>
        <a:srgbClr val="203922"/>
      </a:dk2>
      <a:lt2>
        <a:srgbClr val="E8E4E2"/>
      </a:lt2>
      <a:accent1>
        <a:srgbClr val="80A7BA"/>
      </a:accent1>
      <a:accent2>
        <a:srgbClr val="76ACA7"/>
      </a:accent2>
      <a:accent3>
        <a:srgbClr val="81AA95"/>
      </a:accent3>
      <a:accent4>
        <a:srgbClr val="78B07C"/>
      </a:accent4>
      <a:accent5>
        <a:srgbClr val="8EA980"/>
      </a:accent5>
      <a:accent6>
        <a:srgbClr val="9AA772"/>
      </a:accent6>
      <a:hlink>
        <a:srgbClr val="A8765E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884</Words>
  <Application>Microsoft Office PowerPoint</Application>
  <PresentationFormat>Widescreen</PresentationFormat>
  <Paragraphs>92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Consolas</vt:lpstr>
      <vt:lpstr>Courier New</vt:lpstr>
      <vt:lpstr>Franklin Gothic Heavy</vt:lpstr>
      <vt:lpstr>AfterhoursVTI</vt:lpstr>
      <vt:lpstr>Patient-based Real Time Quality Control using Unsupervised LSTM</vt:lpstr>
      <vt:lpstr>Background</vt:lpstr>
      <vt:lpstr>The Concept of Unsupervised LSTM</vt:lpstr>
      <vt:lpstr>Methodology</vt:lpstr>
      <vt:lpstr>Datasets and Bias Simulation</vt:lpstr>
      <vt:lpstr>PowerPoint Presentation</vt:lpstr>
      <vt:lpstr>Data Preprocessing</vt:lpstr>
      <vt:lpstr>Moving Average</vt:lpstr>
      <vt:lpstr>PowerPoint Presentation</vt:lpstr>
      <vt:lpstr>LSTM Without Moving Average</vt:lpstr>
      <vt:lpstr>LSTM With Moving Average</vt:lpstr>
      <vt:lpstr>LSTM Architecture</vt:lpstr>
      <vt:lpstr>Reconstruction Error</vt:lpstr>
      <vt:lpstr>Results</vt:lpstr>
      <vt:lpstr>The Final Model's Parameters</vt:lpstr>
      <vt:lpstr>Findings</vt:lpstr>
      <vt:lpstr>Conclusion</vt:lpstr>
      <vt:lpstr>Future Work?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Zi En Tham</cp:lastModifiedBy>
  <cp:revision>540</cp:revision>
  <dcterms:created xsi:type="dcterms:W3CDTF">2024-05-22T16:31:47Z</dcterms:created>
  <dcterms:modified xsi:type="dcterms:W3CDTF">2024-10-28T04:56:07Z</dcterms:modified>
</cp:coreProperties>
</file>