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klama\Desktop\game_f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42" y="1412776"/>
            <a:ext cx="5976664" cy="37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3dnews.ru/assets/external/illustrations/2012/10/24/637054/XCOM_onpage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1" y="3139371"/>
            <a:ext cx="5976664" cy="33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00.yaplakal.com/pics/pics_original/1/9/0/167809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2" y="2708920"/>
            <a:ext cx="4272410" cy="24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50845"/>
            <a:ext cx="1800200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Сердечко – для </a:t>
            </a:r>
            <a:r>
              <a:rPr lang="ru-RU" sz="1000" dirty="0" err="1" smtClean="0"/>
              <a:t>пацанского</a:t>
            </a:r>
            <a:r>
              <a:rPr lang="ru-RU" sz="1000" dirty="0" smtClean="0"/>
              <a:t> </a:t>
            </a:r>
            <a:r>
              <a:rPr lang="ru-RU" sz="1000" dirty="0" err="1" smtClean="0"/>
              <a:t>шутера</a:t>
            </a:r>
            <a:r>
              <a:rPr lang="ru-RU" sz="1000" dirty="0" smtClean="0"/>
              <a:t> не катит, см. как реализовано в </a:t>
            </a:r>
            <a:r>
              <a:rPr lang="ru-RU" sz="1000" dirty="0" err="1" smtClean="0"/>
              <a:t>икском</a:t>
            </a:r>
            <a:r>
              <a:rPr lang="ru-RU" sz="1000" dirty="0" smtClean="0"/>
              <a:t>.</a:t>
            </a:r>
            <a:endParaRPr lang="ru-RU" sz="1000" dirty="0"/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>
            <a:off x="1007604" y="692696"/>
            <a:ext cx="3420380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2"/>
          </p:cNvCxnSpPr>
          <p:nvPr/>
        </p:nvCxnSpPr>
        <p:spPr>
          <a:xfrm>
            <a:off x="1007604" y="692696"/>
            <a:ext cx="25202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804243" y="56737"/>
            <a:ext cx="2227631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Зачем тут градиент? У полоски должно быть четко видно границу оставшихся </a:t>
            </a:r>
            <a:r>
              <a:rPr lang="ru-RU" sz="1000" dirty="0" err="1" smtClean="0"/>
              <a:t>хитпоинтов</a:t>
            </a:r>
            <a:r>
              <a:rPr lang="ru-RU" sz="1000" dirty="0" smtClean="0"/>
              <a:t>.</a:t>
            </a:r>
            <a:endParaRPr lang="ru-RU" sz="1000" dirty="0"/>
          </a:p>
        </p:txBody>
      </p:sp>
      <p:cxnSp>
        <p:nvCxnSpPr>
          <p:cNvPr id="14" name="Прямая со стрелкой 13"/>
          <p:cNvCxnSpPr>
            <a:stCxn id="16" idx="2"/>
          </p:cNvCxnSpPr>
          <p:nvPr/>
        </p:nvCxnSpPr>
        <p:spPr>
          <a:xfrm flipH="1">
            <a:off x="1871637" y="698588"/>
            <a:ext cx="104642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0" idx="2"/>
          </p:cNvCxnSpPr>
          <p:nvPr/>
        </p:nvCxnSpPr>
        <p:spPr>
          <a:xfrm>
            <a:off x="3400030" y="1334546"/>
            <a:ext cx="2468114" cy="151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0" idx="2"/>
          </p:cNvCxnSpPr>
          <p:nvPr/>
        </p:nvCxnSpPr>
        <p:spPr>
          <a:xfrm>
            <a:off x="3400030" y="1334546"/>
            <a:ext cx="3476226" cy="4470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499992" y="198824"/>
            <a:ext cx="1800200" cy="92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Соединять окна – плохая идея, лучше просто повторить как в </a:t>
            </a:r>
            <a:r>
              <a:rPr lang="ru-RU" sz="1000" dirty="0" err="1" smtClean="0"/>
              <a:t>икскоме</a:t>
            </a:r>
            <a:r>
              <a:rPr lang="ru-RU" sz="1000" dirty="0" smtClean="0"/>
              <a:t>, можно просто другую неправильную форму сделать.</a:t>
            </a:r>
            <a:endParaRPr lang="ru-RU" sz="1000" dirty="0"/>
          </a:p>
        </p:txBody>
      </p:sp>
      <p:cxnSp>
        <p:nvCxnSpPr>
          <p:cNvPr id="24" name="Прямая со стрелкой 23"/>
          <p:cNvCxnSpPr>
            <a:stCxn id="26" idx="2"/>
          </p:cNvCxnSpPr>
          <p:nvPr/>
        </p:nvCxnSpPr>
        <p:spPr>
          <a:xfrm flipH="1">
            <a:off x="2627784" y="1124744"/>
            <a:ext cx="27723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6" idx="2"/>
          </p:cNvCxnSpPr>
          <p:nvPr/>
        </p:nvCxnSpPr>
        <p:spPr>
          <a:xfrm>
            <a:off x="5400092" y="1124744"/>
            <a:ext cx="1116124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403648" y="692695"/>
            <a:ext cx="1514410" cy="201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972361" y="198824"/>
            <a:ext cx="1800200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Не вписывается в выбранную стилистику.</a:t>
            </a:r>
            <a:endParaRPr lang="ru-RU" sz="1000" dirty="0"/>
          </a:p>
        </p:txBody>
      </p:sp>
      <p:cxnSp>
        <p:nvCxnSpPr>
          <p:cNvPr id="1027" name="Прямая со стрелкой 1026"/>
          <p:cNvCxnSpPr>
            <a:stCxn id="36" idx="2"/>
          </p:cNvCxnSpPr>
          <p:nvPr/>
        </p:nvCxnSpPr>
        <p:spPr>
          <a:xfrm flipH="1">
            <a:off x="6516216" y="840675"/>
            <a:ext cx="1356245" cy="71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7061387" y="1523734"/>
            <a:ext cx="1800200" cy="753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Трехцветный пистолет выглядит немного по-клоунски. Его можно оставить объемным, но монотонным.</a:t>
            </a:r>
            <a:endParaRPr lang="ru-RU" sz="1000" dirty="0"/>
          </a:p>
        </p:txBody>
      </p:sp>
      <p:cxnSp>
        <p:nvCxnSpPr>
          <p:cNvPr id="1031" name="Прямая со стрелкой 1030"/>
          <p:cNvCxnSpPr>
            <a:stCxn id="16" idx="2"/>
          </p:cNvCxnSpPr>
          <p:nvPr/>
        </p:nvCxnSpPr>
        <p:spPr>
          <a:xfrm flipH="1">
            <a:off x="1403648" y="698588"/>
            <a:ext cx="1514411" cy="165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499930" y="692695"/>
            <a:ext cx="1800200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Зачем полоску жизни обводить бирюзой? См. </a:t>
            </a:r>
            <a:r>
              <a:rPr lang="ru-RU" sz="1000" dirty="0" err="1" smtClean="0"/>
              <a:t>икском</a:t>
            </a:r>
            <a:r>
              <a:rPr lang="ru-RU" sz="1000" dirty="0" smtClean="0"/>
              <a:t>.</a:t>
            </a:r>
            <a:endParaRPr lang="ru-RU" sz="1000" dirty="0"/>
          </a:p>
        </p:txBody>
      </p:sp>
      <p:cxnSp>
        <p:nvCxnSpPr>
          <p:cNvPr id="1034" name="Прямая со стрелкой 1033"/>
          <p:cNvCxnSpPr>
            <a:stCxn id="39" idx="1"/>
          </p:cNvCxnSpPr>
          <p:nvPr/>
        </p:nvCxnSpPr>
        <p:spPr>
          <a:xfrm flipH="1" flipV="1">
            <a:off x="3059832" y="1523734"/>
            <a:ext cx="4001555" cy="37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59532" y="2852935"/>
            <a:ext cx="1800200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Окна прогресса тоже сделать в таком стиле.</a:t>
            </a:r>
            <a:endParaRPr lang="ru-RU" sz="1000" dirty="0"/>
          </a:p>
        </p:txBody>
      </p:sp>
      <p:cxnSp>
        <p:nvCxnSpPr>
          <p:cNvPr id="1036" name="Прямая со стрелкой 1035"/>
          <p:cNvCxnSpPr>
            <a:stCxn id="45" idx="3"/>
          </p:cNvCxnSpPr>
          <p:nvPr/>
        </p:nvCxnSpPr>
        <p:spPr>
          <a:xfrm>
            <a:off x="2159732" y="3173861"/>
            <a:ext cx="3487962" cy="138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Прямая со стрелкой 1037"/>
          <p:cNvCxnSpPr>
            <a:stCxn id="45" idx="0"/>
          </p:cNvCxnSpPr>
          <p:nvPr/>
        </p:nvCxnSpPr>
        <p:spPr>
          <a:xfrm flipV="1">
            <a:off x="1259632" y="2348880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59532" y="4011285"/>
            <a:ext cx="1800200" cy="1217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Под окнами прогресса будут перки. Их сделать без прогресс-баров – простыми иконками, которые семи будут прогресс-барами, как здесь.</a:t>
            </a:r>
            <a:endParaRPr lang="ru-RU" sz="1000" dirty="0"/>
          </a:p>
        </p:txBody>
      </p:sp>
      <p:cxnSp>
        <p:nvCxnSpPr>
          <p:cNvPr id="1040" name="Прямая со стрелкой 1039"/>
          <p:cNvCxnSpPr>
            <a:stCxn id="50" idx="2"/>
          </p:cNvCxnSpPr>
          <p:nvPr/>
        </p:nvCxnSpPr>
        <p:spPr>
          <a:xfrm>
            <a:off x="1259632" y="5229200"/>
            <a:ext cx="304049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750143" y="3369434"/>
            <a:ext cx="1800200" cy="64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Третьим цветом, вместо зеленого взять желтый. Серый, убрать вообще.</a:t>
            </a:r>
            <a:endParaRPr lang="ru-RU" sz="1000" dirty="0"/>
          </a:p>
        </p:txBody>
      </p:sp>
      <p:cxnSp>
        <p:nvCxnSpPr>
          <p:cNvPr id="1043" name="Прямая со стрелкой 1042"/>
          <p:cNvCxnSpPr/>
          <p:nvPr/>
        </p:nvCxnSpPr>
        <p:spPr>
          <a:xfrm flipH="1" flipV="1">
            <a:off x="1331640" y="2708920"/>
            <a:ext cx="2318603" cy="66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Прямая со стрелкой 1044"/>
          <p:cNvCxnSpPr>
            <a:stCxn id="54" idx="0"/>
          </p:cNvCxnSpPr>
          <p:nvPr/>
        </p:nvCxnSpPr>
        <p:spPr>
          <a:xfrm flipV="1">
            <a:off x="3650243" y="1523734"/>
            <a:ext cx="129669" cy="1845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3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s00.yaplakal.com/pics/pics_original/1/9/0/16780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530742"/>
            <a:ext cx="7560840" cy="4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eklama\Desktop\game_face_v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2693300"/>
            <a:ext cx="6556853" cy="40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2886404"/>
            <a:ext cx="1800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err="1" smtClean="0"/>
              <a:t>Слабочитабельные</a:t>
            </a:r>
            <a:r>
              <a:rPr lang="ru-RU" sz="1100" dirty="0" smtClean="0"/>
              <a:t> надписи по сравнению с оригиналом</a:t>
            </a:r>
            <a:endParaRPr lang="ru-RU" sz="1100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915816" y="2348880"/>
            <a:ext cx="576064" cy="994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 flipV="1">
            <a:off x="2915816" y="3140968"/>
            <a:ext cx="576064" cy="202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15616" y="3827917"/>
            <a:ext cx="1800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Слишком грубые углы по сравнению с оригиналом</a:t>
            </a:r>
            <a:endParaRPr lang="ru-RU" sz="1100" dirty="0"/>
          </a:p>
        </p:txBody>
      </p:sp>
      <p:cxnSp>
        <p:nvCxnSpPr>
          <p:cNvPr id="13" name="Прямая со стрелкой 12"/>
          <p:cNvCxnSpPr>
            <a:stCxn id="12" idx="3"/>
          </p:cNvCxnSpPr>
          <p:nvPr/>
        </p:nvCxnSpPr>
        <p:spPr>
          <a:xfrm flipV="1">
            <a:off x="2915816" y="3933056"/>
            <a:ext cx="920891" cy="35206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2" idx="3"/>
          </p:cNvCxnSpPr>
          <p:nvPr/>
        </p:nvCxnSpPr>
        <p:spPr>
          <a:xfrm flipV="1">
            <a:off x="2915816" y="2924944"/>
            <a:ext cx="5673419" cy="13601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115616" y="4742317"/>
            <a:ext cx="1800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Слишком тусклые окантовки и из-за этого большая контрастность перепадов по сравнению с оригиналом</a:t>
            </a:r>
            <a:endParaRPr lang="ru-RU" sz="1100" dirty="0"/>
          </a:p>
        </p:txBody>
      </p:sp>
      <p:cxnSp>
        <p:nvCxnSpPr>
          <p:cNvPr id="20" name="Прямая со стрелкой 19"/>
          <p:cNvCxnSpPr>
            <a:stCxn id="19" idx="3"/>
          </p:cNvCxnSpPr>
          <p:nvPr/>
        </p:nvCxnSpPr>
        <p:spPr>
          <a:xfrm flipV="1">
            <a:off x="2915816" y="2996952"/>
            <a:ext cx="3312368" cy="220256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9" idx="3"/>
          </p:cNvCxnSpPr>
          <p:nvPr/>
        </p:nvCxnSpPr>
        <p:spPr>
          <a:xfrm flipV="1">
            <a:off x="2915816" y="2636912"/>
            <a:ext cx="2376264" cy="256260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3"/>
          </p:cNvCxnSpPr>
          <p:nvPr/>
        </p:nvCxnSpPr>
        <p:spPr>
          <a:xfrm flipV="1">
            <a:off x="2915816" y="2996952"/>
            <a:ext cx="920891" cy="12881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20281" y="5653268"/>
            <a:ext cx="1800200" cy="101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Слишком тусклые, невыразительные иконки по сравнению с оригиналом, а оружие на их фоне наоборот - гипертрофировано</a:t>
            </a:r>
            <a:endParaRPr lang="ru-RU" sz="1100" dirty="0"/>
          </a:p>
        </p:txBody>
      </p:sp>
      <p:cxnSp>
        <p:nvCxnSpPr>
          <p:cNvPr id="27" name="Прямая со стрелкой 26"/>
          <p:cNvCxnSpPr>
            <a:stCxn id="26" idx="3"/>
          </p:cNvCxnSpPr>
          <p:nvPr/>
        </p:nvCxnSpPr>
        <p:spPr>
          <a:xfrm flipH="1" flipV="1">
            <a:off x="2848473" y="2489450"/>
            <a:ext cx="72008" cy="3671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6" idx="3"/>
          </p:cNvCxnSpPr>
          <p:nvPr/>
        </p:nvCxnSpPr>
        <p:spPr>
          <a:xfrm flipV="1">
            <a:off x="2920481" y="3824470"/>
            <a:ext cx="460445" cy="23368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</p:cNvCxnSpPr>
          <p:nvPr/>
        </p:nvCxnSpPr>
        <p:spPr>
          <a:xfrm flipV="1">
            <a:off x="2920481" y="2842796"/>
            <a:ext cx="1188132" cy="33185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Прямая со стрелкой 1028"/>
          <p:cNvCxnSpPr>
            <a:stCxn id="26" idx="3"/>
          </p:cNvCxnSpPr>
          <p:nvPr/>
        </p:nvCxnSpPr>
        <p:spPr>
          <a:xfrm flipV="1">
            <a:off x="2920481" y="2886404"/>
            <a:ext cx="2587623" cy="32749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3721900" y="5738663"/>
            <a:ext cx="1800200" cy="1052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Прогресс-бар оружия должен быть с делениями </a:t>
            </a:r>
            <a:r>
              <a:rPr lang="ru-RU" sz="1100" dirty="0" err="1" smtClean="0"/>
              <a:t>потронов</a:t>
            </a:r>
            <a:r>
              <a:rPr lang="ru-RU" sz="1100" dirty="0" smtClean="0"/>
              <a:t>. Возможно, оружие все-таки сделать  как в оригинале, сейчас оно слишком выделяется.</a:t>
            </a:r>
            <a:endParaRPr lang="ru-RU" sz="1100" dirty="0"/>
          </a:p>
        </p:txBody>
      </p:sp>
      <p:cxnSp>
        <p:nvCxnSpPr>
          <p:cNvPr id="1031" name="Прямая со стрелкой 1030"/>
          <p:cNvCxnSpPr/>
          <p:nvPr/>
        </p:nvCxnSpPr>
        <p:spPr>
          <a:xfrm flipV="1">
            <a:off x="4622000" y="2924944"/>
            <a:ext cx="900100" cy="28137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klama\Desktop\Загрузки\bonu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 t="9050" r="14702" b="2476"/>
          <a:stretch/>
        </p:blipFill>
        <p:spPr bwMode="auto">
          <a:xfrm>
            <a:off x="395536" y="821148"/>
            <a:ext cx="8360884" cy="54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783145" y="-105004"/>
            <a:ext cx="2664296" cy="122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По иконкам, на будущее, по любой игре. Сперва смотришь на оригинал </a:t>
            </a:r>
            <a:r>
              <a:rPr lang="en-US" sz="1100" dirty="0"/>
              <a:t>http://diabloman.narod.ru/bonuses.html</a:t>
            </a:r>
            <a:r>
              <a:rPr lang="ru-RU" sz="1100" dirty="0" smtClean="0"/>
              <a:t>, потом вбиваешь в поиск </a:t>
            </a:r>
            <a:r>
              <a:rPr lang="ru-RU" sz="1100" dirty="0" err="1" smtClean="0"/>
              <a:t>гуглкартинок</a:t>
            </a:r>
            <a:r>
              <a:rPr lang="ru-RU" sz="1100" dirty="0" smtClean="0"/>
              <a:t> со словом </a:t>
            </a:r>
            <a:r>
              <a:rPr lang="en-US" sz="1100" dirty="0" smtClean="0"/>
              <a:t>icon</a:t>
            </a:r>
            <a:r>
              <a:rPr lang="ru-RU" sz="1100" dirty="0" smtClean="0"/>
              <a:t>, чтобы получить представление о доминирующем стереотипе в </a:t>
            </a:r>
            <a:r>
              <a:rPr lang="ru-RU" sz="1100" dirty="0" err="1" smtClean="0"/>
              <a:t>геймдизайне</a:t>
            </a:r>
            <a:r>
              <a:rPr lang="ru-RU" sz="1100" dirty="0" smtClean="0"/>
              <a:t>.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1556792"/>
            <a:ext cx="1800200" cy="1052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err="1" smtClean="0"/>
              <a:t>Фаербласт</a:t>
            </a:r>
            <a:r>
              <a:rPr lang="ru-RU" sz="1100" dirty="0" smtClean="0"/>
              <a:t> должен быть огненным, а не зеленым. </a:t>
            </a:r>
            <a:endParaRPr lang="ru-RU" sz="1100" dirty="0"/>
          </a:p>
        </p:txBody>
      </p:sp>
      <p:pic>
        <p:nvPicPr>
          <p:cNvPr id="1028" name="Picture 4" descr="http://www.gamer.ru/system/attached_images/images/000/147/522/original/bon_fireblas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046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eklama\Desktop\Загрузки\yQbNuE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12" y="2304659"/>
            <a:ext cx="54186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835696" y="2639395"/>
            <a:ext cx="1800200" cy="1052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Это больше напоминает иконку отравления. Лечение принято обозначать плюсиком. </a:t>
            </a:r>
            <a:endParaRPr lang="ru-RU" sz="1100" dirty="0"/>
          </a:p>
        </p:txBody>
      </p:sp>
      <p:pic>
        <p:nvPicPr>
          <p:cNvPr id="1033" name="Picture 9" descr="http://previewcf.turbosquid.com/Preview/2014/05/25__04_26_23/medkit1.jpg7cce3304-0a8f-4336-b051-99eaf327068b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13" y="3567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cdn.blitware.com/static/images/products-box-pc-medkit.png?2?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r="23911" b="50000"/>
          <a:stretch/>
        </p:blipFill>
        <p:spPr bwMode="auto">
          <a:xfrm>
            <a:off x="2566198" y="3555263"/>
            <a:ext cx="300421" cy="3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iabloman.narod.ru/bonuses/bon_mediki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06" y="356759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6156176" y="1556791"/>
            <a:ext cx="1800200" cy="1052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Снежинку можно было сделать более агрессивной. </a:t>
            </a:r>
            <a:endParaRPr lang="ru-RU" sz="1100" dirty="0"/>
          </a:p>
        </p:txBody>
      </p:sp>
      <p:pic>
        <p:nvPicPr>
          <p:cNvPr id="1039" name="Picture 15" descr="http://thumb18.shutterstock.com/photos/thumb_large/858340/858340,1323465373,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88" y="2100221"/>
            <a:ext cx="7143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995936" y="1030457"/>
            <a:ext cx="1440160" cy="886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 принципе норм, но пуля раскаленная, а не огненная. 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0061" y="3692064"/>
            <a:ext cx="1872208" cy="1229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У </a:t>
            </a:r>
            <a:r>
              <a:rPr lang="ru-RU" sz="1100" dirty="0" err="1" smtClean="0"/>
              <a:t>нюки</a:t>
            </a:r>
            <a:r>
              <a:rPr lang="ru-RU" sz="1100" dirty="0" smtClean="0"/>
              <a:t> есть общепринятая иконка, и все к ней привыкли.  </a:t>
            </a:r>
            <a:endParaRPr lang="ru-RU" sz="1100" dirty="0"/>
          </a:p>
        </p:txBody>
      </p:sp>
      <p:pic>
        <p:nvPicPr>
          <p:cNvPr id="1041" name="Picture 17" descr="http://diabloman.narod.ru/bonuses/bon_nuk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72" y="461633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s://encrypted-tbn2.gstatic.com/images?q=tbn:ANd9GcR0s0UeyOiRse2sXGR8MSpnL-GoPRziplUPKDAFi1zOWf1hWt4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72" y="461633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6101704" y="3692064"/>
            <a:ext cx="2268252" cy="1609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По рефлексам. По сути – это замедление времени, а значит подходит иконка песочных часов или бесконечности. В оригинале нечто среднее.</a:t>
            </a:r>
            <a:endParaRPr lang="ru-RU" sz="1100" dirty="0"/>
          </a:p>
        </p:txBody>
      </p:sp>
      <p:pic>
        <p:nvPicPr>
          <p:cNvPr id="1045" name="Picture 21" descr="http://thumbs.gograph.com/gg5879493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28" y="4982319"/>
            <a:ext cx="306760" cy="3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diabloman.narod.ru/bonuses/bon_reflex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28" y="49964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1115286" y="-105004"/>
            <a:ext cx="1944546" cy="886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Еще заметил, что полутон бара сохраняется только у обоймы, у других только черная полоса.</a:t>
            </a:r>
            <a:endParaRPr lang="ru-RU" sz="1100" dirty="0"/>
          </a:p>
        </p:txBody>
      </p:sp>
      <p:cxnSp>
        <p:nvCxnSpPr>
          <p:cNvPr id="8" name="Прямая со стрелкой 7"/>
          <p:cNvCxnSpPr>
            <a:stCxn id="25" idx="2"/>
          </p:cNvCxnSpPr>
          <p:nvPr/>
        </p:nvCxnSpPr>
        <p:spPr>
          <a:xfrm flipH="1">
            <a:off x="1307734" y="781372"/>
            <a:ext cx="779825" cy="2490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5" idx="2"/>
          </p:cNvCxnSpPr>
          <p:nvPr/>
        </p:nvCxnSpPr>
        <p:spPr>
          <a:xfrm>
            <a:off x="2087559" y="781372"/>
            <a:ext cx="1404321" cy="2490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3635896" y="2083127"/>
            <a:ext cx="528176" cy="2215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7" idx="2"/>
          </p:cNvCxnSpPr>
          <p:nvPr/>
        </p:nvCxnSpPr>
        <p:spPr>
          <a:xfrm>
            <a:off x="4716016" y="1916833"/>
            <a:ext cx="144016" cy="277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</p:cNvCxnSpPr>
          <p:nvPr/>
        </p:nvCxnSpPr>
        <p:spPr>
          <a:xfrm flipH="1">
            <a:off x="5722269" y="2083126"/>
            <a:ext cx="433907" cy="2215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5652120" y="3165729"/>
            <a:ext cx="1583710" cy="5263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0"/>
          </p:cNvCxnSpPr>
          <p:nvPr/>
        </p:nvCxnSpPr>
        <p:spPr>
          <a:xfrm flipV="1">
            <a:off x="4786165" y="3068960"/>
            <a:ext cx="73867" cy="6231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3"/>
          </p:cNvCxnSpPr>
          <p:nvPr/>
        </p:nvCxnSpPr>
        <p:spPr>
          <a:xfrm flipV="1">
            <a:off x="3635896" y="3068960"/>
            <a:ext cx="528176" cy="9677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621652" y="3872398"/>
            <a:ext cx="1944546" cy="1067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Что касается </a:t>
            </a:r>
            <a:r>
              <a:rPr lang="ru-RU" sz="1100" dirty="0" err="1" smtClean="0"/>
              <a:t>экспы</a:t>
            </a:r>
            <a:r>
              <a:rPr lang="ru-RU" sz="1100" dirty="0" smtClean="0"/>
              <a:t>, то </a:t>
            </a:r>
            <a:r>
              <a:rPr lang="ru-RU" sz="1100" dirty="0" smtClean="0"/>
              <a:t>сделать тоже цифровые иконки, только вместо </a:t>
            </a:r>
            <a:r>
              <a:rPr lang="en-US" sz="1100" dirty="0" err="1" smtClean="0"/>
              <a:t>pts</a:t>
            </a:r>
            <a:r>
              <a:rPr lang="en-US" sz="1100" dirty="0" smtClean="0"/>
              <a:t> </a:t>
            </a:r>
            <a:r>
              <a:rPr lang="ru-RU" sz="1100" dirty="0" smtClean="0"/>
              <a:t>использовать общепринятые сокращения: </a:t>
            </a:r>
            <a:r>
              <a:rPr lang="en-US" sz="1100" dirty="0" err="1" smtClean="0"/>
              <a:t>Exp</a:t>
            </a:r>
            <a:r>
              <a:rPr lang="en-US" sz="1100" dirty="0" smtClean="0"/>
              <a:t> </a:t>
            </a:r>
            <a:r>
              <a:rPr lang="ru-RU" sz="1100" dirty="0" smtClean="0"/>
              <a:t>или </a:t>
            </a:r>
            <a:r>
              <a:rPr lang="en-US" sz="1100" dirty="0" smtClean="0"/>
              <a:t>XP</a:t>
            </a:r>
            <a:r>
              <a:rPr lang="ru-RU" sz="1100" dirty="0" smtClean="0"/>
              <a:t> (лучше –</a:t>
            </a:r>
            <a:r>
              <a:rPr lang="uk-UA" sz="1100" dirty="0" smtClean="0"/>
              <a:t> </a:t>
            </a:r>
            <a:r>
              <a:rPr lang="en-US" sz="1100" dirty="0" smtClean="0"/>
              <a:t>XP)</a:t>
            </a:r>
            <a:endParaRPr lang="ru-RU" sz="1100" dirty="0"/>
          </a:p>
        </p:txBody>
      </p:sp>
      <p:pic>
        <p:nvPicPr>
          <p:cNvPr id="1054" name="Picture 30" descr="C:\Users\reklama\Desktop\Загрузки\Exp_Bonus_Ico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9" y="4939258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danielcollinsdesign.com/img/exp_brand1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9" t="30013" r="37826" b="29512"/>
          <a:stretch/>
        </p:blipFill>
        <p:spPr bwMode="auto">
          <a:xfrm>
            <a:off x="1027080" y="4939258"/>
            <a:ext cx="376568" cy="3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img2.wikia.nocookie.net/__cb20110815151010/battlefieldheroes/images/1/1a/XP_Boost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4954276"/>
            <a:ext cx="362845" cy="3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2314012" y="5306598"/>
            <a:ext cx="1872208" cy="1229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Далее нам надо определиться как эти бонусы будут выглядеть в 3</a:t>
            </a:r>
            <a:r>
              <a:rPr lang="en-US" sz="1100" dirty="0" smtClean="0"/>
              <a:t>D.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71638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354</Words>
  <Application>Microsoft Office PowerPoint</Application>
  <PresentationFormat>Экран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reklama</dc:creator>
  <cp:lastModifiedBy>reklama</cp:lastModifiedBy>
  <cp:revision>16</cp:revision>
  <dcterms:created xsi:type="dcterms:W3CDTF">2014-06-02T09:03:08Z</dcterms:created>
  <dcterms:modified xsi:type="dcterms:W3CDTF">2014-06-19T09:09:55Z</dcterms:modified>
</cp:coreProperties>
</file>