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04" y="4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/>
            <a:t>Nombre de estudiante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r>
            <a:rPr lang="es-MX" dirty="0"/>
            <a:t>Nombre de estudiante</a:t>
          </a:r>
          <a:endParaRPr lang="es-CL" dirty="0"/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/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/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/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0"/>
        <a:ext cx="5970840" cy="1359548"/>
      </dsp:txXfrm>
    </dsp:sp>
    <dsp:sp modelId="{9A7E2690-DE9C-4572-9BE5-B8C9A3B8BBB3}">
      <dsp:nvSpPr>
        <dsp:cNvPr id="0" name=""/>
        <dsp:cNvSpPr/>
      </dsp:nvSpPr>
      <dsp:spPr>
        <a:xfrm>
          <a:off x="135954" y="135954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495502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1495502"/>
        <a:ext cx="5970840" cy="1359548"/>
      </dsp:txXfrm>
    </dsp:sp>
    <dsp:sp modelId="{3F97C059-D720-4D48-953F-B84D04D0BF79}">
      <dsp:nvSpPr>
        <dsp:cNvPr id="0" name=""/>
        <dsp:cNvSpPr/>
      </dsp:nvSpPr>
      <dsp:spPr>
        <a:xfrm>
          <a:off x="135954" y="1631457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2991005"/>
          <a:ext cx="7633494" cy="13595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Nombre de estudiante</a:t>
          </a:r>
          <a:endParaRPr lang="es-CL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Cargo</a:t>
          </a:r>
          <a:endParaRPr lang="es-C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Funciones desempeñadas</a:t>
          </a:r>
          <a:endParaRPr lang="es-CL" sz="2000" kern="1200" dirty="0"/>
        </a:p>
      </dsp:txBody>
      <dsp:txXfrm>
        <a:off x="1662653" y="2991005"/>
        <a:ext cx="5970840" cy="1359548"/>
      </dsp:txXfrm>
    </dsp:sp>
    <dsp:sp modelId="{7C6A764B-C67C-494C-B90E-7B3C3DDE54A4}">
      <dsp:nvSpPr>
        <dsp:cNvPr id="0" name=""/>
        <dsp:cNvSpPr/>
      </dsp:nvSpPr>
      <dsp:spPr>
        <a:xfrm>
          <a:off x="135954" y="3126960"/>
          <a:ext cx="1526698" cy="1087638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15-08-25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“NOMBRE DEL PROYECTO”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683936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sz="1800" dirty="0"/>
              <a:t>Descripción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Descripción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Descripción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Release Plan del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164</Words>
  <Application>Microsoft Macintosh PowerPoint</Application>
  <PresentationFormat>Panorámica</PresentationFormat>
  <Paragraphs>45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Arturo Guerra Castro</cp:lastModifiedBy>
  <cp:revision>2</cp:revision>
  <dcterms:created xsi:type="dcterms:W3CDTF">2023-10-28T21:12:11Z</dcterms:created>
  <dcterms:modified xsi:type="dcterms:W3CDTF">2025-08-16T00:15:08Z</dcterms:modified>
</cp:coreProperties>
</file>