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8" r:id="rId7"/>
    <p:sldId id="279" r:id="rId8"/>
    <p:sldId id="258" r:id="rId9"/>
    <p:sldId id="281" r:id="rId10"/>
    <p:sldId id="282" r:id="rId11"/>
    <p:sldId id="271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120" y="184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1D17ACC-377E-4FC0-B594-0259E4F18B53}" type="datetime1">
              <a:rPr lang="ru-RU" smtClean="0"/>
              <a:t>11.12.2024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8EEFA9E-C190-4F5C-8394-BD5F1CD55C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A94106A3-03A6-4269-91E5-6C81A63C5F07}" type="datetime1">
              <a:rPr lang="ru-RU" smtClean="0"/>
              <a:pPr/>
              <a:t>11.12.2024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2289C57-55D7-40A4-A101-E74FAC7A09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ru-RU" sz="3600" spc="15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ru-RU" sz="24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ru-RU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ru-RU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ru-RU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ru-RU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ru-RU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ru-RU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7B52032-B794-F147-71B3-5E0356F3ACA7}"/>
              </a:ext>
            </a:extLst>
          </p:cNvPr>
          <p:cNvSpPr/>
          <p:nvPr/>
        </p:nvSpPr>
        <p:spPr>
          <a:xfrm>
            <a:off x="191588" y="151143"/>
            <a:ext cx="11808823" cy="6540138"/>
          </a:xfrm>
          <a:prstGeom prst="roundRect">
            <a:avLst>
              <a:gd name="adj" fmla="val 9210"/>
            </a:avLst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88" y="312234"/>
            <a:ext cx="11808823" cy="950509"/>
          </a:xfrm>
        </p:spPr>
        <p:txBody>
          <a:bodyPr rtlCol="0" anchor="ctr"/>
          <a:lstStyle>
            <a:defPPr>
              <a:defRPr lang="ru-RU"/>
            </a:defPPr>
          </a:lstStyle>
          <a:p>
            <a:pPr algn="ctr" rtl="0"/>
            <a:r>
              <a:rPr lang="ru-RU" sz="1400" dirty="0">
                <a:latin typeface="+mj-lt"/>
              </a:rPr>
              <a:t>МИНИСТЕРСТВО НАУКИ И ВЫСШЕГО ОБРАЗОВАНИЯ РОССИЙСКОЙ ФЕДЕРАЦИИ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ФЕДЕРАЛЬНОЕ ГОСУДАРСТВЕННОЕ БЮДЖЕТНОЕ ОБРАЗОВАТЕЛЬНОЕ УЧРЕЖДЕНИЕ ВЫСШЕГО ОБРАЗОВАНИЯ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«МОСКОВСКИЙ АВИАЦИОННЫЙ ИНСТИТУТ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(НАЦИОНАЛЬНЫЙ ИССЛЕДОВАТЕЛЬСКИЙ УНИВЕРСИТЕТ)»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8BD3-28B4-CA67-F705-ECA02E92BE54}"/>
              </a:ext>
            </a:extLst>
          </p:cNvPr>
          <p:cNvSpPr txBox="1"/>
          <p:nvPr/>
        </p:nvSpPr>
        <p:spPr>
          <a:xfrm>
            <a:off x="191588" y="1856798"/>
            <a:ext cx="118088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КУРСОВОЙ ПРОЕКТ</a:t>
            </a:r>
          </a:p>
          <a:p>
            <a:pPr algn="ctr"/>
            <a:r>
              <a:rPr lang="ru-RU" sz="2800" dirty="0"/>
              <a:t>по дисциплине</a:t>
            </a:r>
          </a:p>
          <a:p>
            <a:pPr algn="ctr"/>
            <a:r>
              <a:rPr lang="ru-RU" sz="2800" dirty="0"/>
              <a:t>«ОБЩЕСТВЕННЫЙ ПРОЕКТ «ОБУЧЕНИЕ СЛУЖЕНИЕМ»</a:t>
            </a:r>
          </a:p>
          <a:p>
            <a:pPr algn="ctr"/>
            <a:r>
              <a:rPr lang="ru-RU" sz="2800" dirty="0"/>
              <a:t>на тему:</a:t>
            </a:r>
          </a:p>
          <a:p>
            <a:pPr algn="ctr"/>
            <a:r>
              <a:rPr lang="ru-RU" sz="4400" b="1" dirty="0"/>
              <a:t>«Сервис поиска работы для людей с ограниченными возможностями»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3FECE-C96F-36A3-9D63-48E8AB6936D1}"/>
              </a:ext>
            </a:extLst>
          </p:cNvPr>
          <p:cNvSpPr txBox="1"/>
          <p:nvPr/>
        </p:nvSpPr>
        <p:spPr>
          <a:xfrm>
            <a:off x="4776537" y="5051021"/>
            <a:ext cx="70845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600" dirty="0"/>
              <a:t>Студенты Кудрявцев ЕА, Кузнецов КК, Паутов АЛ, Зеленов АС, </a:t>
            </a:r>
            <a:r>
              <a:rPr lang="ru-RU" sz="1600" dirty="0" err="1"/>
              <a:t>Хитрин</a:t>
            </a:r>
            <a:r>
              <a:rPr lang="ru-RU" sz="1600" dirty="0"/>
              <a:t> АС</a:t>
            </a:r>
          </a:p>
          <a:p>
            <a:pPr algn="r"/>
            <a:r>
              <a:rPr lang="ru-RU" sz="1600" dirty="0"/>
              <a:t>Группа М8О-</a:t>
            </a:r>
            <a:r>
              <a:rPr lang="en-US" sz="1600" dirty="0"/>
              <a:t>111</a:t>
            </a:r>
            <a:r>
              <a:rPr lang="ru-RU" sz="1600" dirty="0"/>
              <a:t>БВ-24			</a:t>
            </a:r>
          </a:p>
          <a:p>
            <a:pPr algn="r"/>
            <a:r>
              <a:rPr lang="ru-RU" sz="1600" dirty="0"/>
              <a:t>Руководитель: старший преподаватель </a:t>
            </a:r>
            <a:br>
              <a:rPr lang="ru-RU" sz="1600" dirty="0"/>
            </a:br>
            <a:r>
              <a:rPr lang="ru-RU" sz="1600" dirty="0"/>
              <a:t>кафедры №515 Михайлова Е.О.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A6359-12E8-493F-635C-6156EBEB1A2C}"/>
              </a:ext>
            </a:extLst>
          </p:cNvPr>
          <p:cNvSpPr txBox="1"/>
          <p:nvPr/>
        </p:nvSpPr>
        <p:spPr>
          <a:xfrm>
            <a:off x="5412375" y="6255871"/>
            <a:ext cx="1367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МОСКВА, 2024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" y="0"/>
            <a:ext cx="12157166" cy="8001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+mj-lt"/>
              </a:rPr>
              <a:t>АКТУАЛЬНОСТЬ ПРЕДЛАГАЕМОГО ПРОЕКТА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3F19009-D1AB-07B4-9C32-C455F6D06D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6756" y="1276984"/>
            <a:ext cx="5506720" cy="3031489"/>
          </a:xfrm>
        </p:spPr>
        <p:txBody>
          <a:bodyPr/>
          <a:lstStyle/>
          <a:p>
            <a:r>
              <a:rPr lang="ru-RU" dirty="0"/>
              <a:t>Диаграммы, схемы и аргументация из введения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33400"/>
            <a:ext cx="4216396" cy="19177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3200" b="1" dirty="0">
                <a:latin typeface="+mj-lt"/>
              </a:rPr>
              <a:t>КРАТКАЯ ХАРАКТЕРИСТИКА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14A79D-4CE9-2DC2-F7CD-451B719455F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400675" y="533400"/>
            <a:ext cx="6438900" cy="61245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Цель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Целевая аудитория / партнер / заказчик (последние 2 при наличии)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Продукт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Ожидаемые результаты (количественные + качественные)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460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+mj-lt"/>
              </a:rPr>
              <a:t>План реализации проекта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48EF02-49A0-6164-EBA7-87273D5FB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13" y="2029653"/>
            <a:ext cx="7288212" cy="3407051"/>
          </a:xfrm>
        </p:spPr>
        <p:txBody>
          <a:bodyPr/>
          <a:lstStyle/>
          <a:p>
            <a:r>
              <a:rPr lang="ru-RU" dirty="0"/>
              <a:t>Этапы и конкретные мероприятия</a:t>
            </a:r>
          </a:p>
          <a:p>
            <a:r>
              <a:rPr lang="ru-RU" dirty="0"/>
              <a:t>Общий срок реализации проекта</a:t>
            </a:r>
          </a:p>
          <a:p>
            <a:r>
              <a:rPr lang="ru-RU" dirty="0"/>
              <a:t>Обязательно указание той стадии, на которой проект на момент защиты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7367"/>
            <a:ext cx="6400522" cy="795133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+mj-lt"/>
              </a:rPr>
              <a:t>КОМАНДА ПРОЕКТА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6AA5A13-C341-4CE0-6F20-521142FE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741798"/>
            <a:ext cx="5733772" cy="448990"/>
          </a:xfrm>
        </p:spPr>
        <p:txBody>
          <a:bodyPr/>
          <a:lstStyle/>
          <a:p>
            <a:r>
              <a:rPr lang="ru-RU" dirty="0"/>
              <a:t>Функционал, необходимый для полной реализации проекта</a:t>
            </a:r>
          </a:p>
          <a:p>
            <a:r>
              <a:rPr lang="ru-RU" dirty="0"/>
              <a:t>Команда, работавшая над проектом сейчас с указанием сферы ответственности. </a:t>
            </a:r>
            <a:endParaRPr lang="en-US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fld id="{A49DFD55-3C28-40EF-9E31-A92D2E4017FF}" type="slidenum">
              <a:rPr lang="ru-RU" smtClean="0"/>
              <a:pPr rtl="0">
                <a:spcAft>
                  <a:spcPts val="600"/>
                </a:spcAft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104462"/>
            <a:ext cx="8420100" cy="6597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+mj-lt"/>
              </a:rPr>
              <a:t>РЕСУРСНОЕ ОБЕСПЕЧЕНИЕ ПРОЕКТА</a:t>
            </a:r>
          </a:p>
        </p:txBody>
      </p:sp>
      <p:sp>
        <p:nvSpPr>
          <p:cNvPr id="35" name="Объект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00350" y="1432321"/>
            <a:ext cx="3943627" cy="323426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Смета, материально-технические и информационные ресурсы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" y="249650"/>
            <a:ext cx="9953308" cy="7028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+mj-lt"/>
              </a:rPr>
              <a:t>Презентация продукта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995" y="1332101"/>
            <a:ext cx="3535680" cy="444957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До 3 слайдов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Могут быть скриншоты, схемы и т.д.</a:t>
            </a:r>
          </a:p>
        </p:txBody>
      </p:sp>
      <p:sp>
        <p:nvSpPr>
          <p:cNvPr id="68" name="Номер слайда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025" y="425111"/>
            <a:ext cx="4179570" cy="152473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Перспективы развития проекта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1_TF67328976_Win32" id="{5020E0DF-7C16-4BDB-9142-A1F72DC8C12E}" vid="{6F8719E1-032A-49EA-88D6-D8E01ADD111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(минималистичное оформление)</Template>
  <TotalTime>24</TotalTime>
  <Words>203</Words>
  <Application>Microsoft Office PowerPoint</Application>
  <PresentationFormat>Широкоэкранный</PresentationFormat>
  <Paragraphs>44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АВИАЦИОННЫЙ ИНСТИТУТ (НАЦИОНАЛЬНЫЙ ИССЛЕДОВАТЕЛЬСКИЙ УНИВЕРСИТЕТ)»</vt:lpstr>
      <vt:lpstr>АКТУАЛЬНОСТЬ ПРЕДЛАГАЕМОГО ПРОЕКТА</vt:lpstr>
      <vt:lpstr>КРАТКАЯ ХАРАКТЕРИСТИКА ПРОЕКТА</vt:lpstr>
      <vt:lpstr>План реализации проекта</vt:lpstr>
      <vt:lpstr>КОМАНДА ПРОЕКТА</vt:lpstr>
      <vt:lpstr>РЕСУРСНОЕ ОБЕСПЕЧЕНИЕ ПРОЕКТА</vt:lpstr>
      <vt:lpstr>Презентация продукта</vt:lpstr>
      <vt:lpstr>Перспективы развития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АВИАЦИОННЫЙ ИНСТИТУТ (НАЦИОНАЛЬНЫЙ ИССЛЕДОВАТЕЛЬСКИЙ УНИВЕРСИТЕТ)»</dc:title>
  <dc:creator>Екатерина Михайлова</dc:creator>
  <cp:lastModifiedBy>Egor Specapa</cp:lastModifiedBy>
  <cp:revision>3</cp:revision>
  <dcterms:created xsi:type="dcterms:W3CDTF">2024-12-02T20:21:06Z</dcterms:created>
  <dcterms:modified xsi:type="dcterms:W3CDTF">2024-12-11T18:43:28Z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