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56" r:id="rId3"/>
    <p:sldId id="257" r:id="rId5"/>
    <p:sldId id="258" r:id="rId6"/>
    <p:sldId id="259" r:id="rId7"/>
    <p:sldId id="263" r:id="rId8"/>
    <p:sldId id="260" r:id="rId9"/>
    <p:sldId id="261" r:id="rId10"/>
    <p:sldId id="262"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pPr>
              <a:lnSpc>
                <a:spcPct val="130000"/>
              </a:lnSpc>
            </a:pPr>
            <a:r>
              <a:rPr lang="zh-CN" altLang="en-US" dirty="0"/>
              <a:t>试用期工作总结</a:t>
            </a:r>
            <a:br>
              <a:rPr lang="zh-CN" altLang="en-US" dirty="0"/>
            </a:br>
            <a:r>
              <a:rPr lang="en-US" altLang="zh-CN" sz="1200" dirty="0"/>
              <a:t>					</a:t>
            </a:r>
            <a:r>
              <a:rPr lang="zh-CN" altLang="en-US" sz="1200" dirty="0"/>
              <a:t>演示稿</a:t>
            </a:r>
            <a:endParaRPr lang="zh-CN" altLang="en-US" sz="1200" dirty="0"/>
          </a:p>
        </p:txBody>
      </p:sp>
      <p:sp>
        <p:nvSpPr>
          <p:cNvPr id="3" name="副标题 2"/>
          <p:cNvSpPr>
            <a:spLocks noGrp="1"/>
          </p:cNvSpPr>
          <p:nvPr>
            <p:ph type="subTitle" idx="1"/>
            <p:custDataLst>
              <p:tags r:id="rId2"/>
            </p:custDataLst>
          </p:nvPr>
        </p:nvSpPr>
        <p:spPr/>
        <p:txBody>
          <a:bodyPr>
            <a:normAutofit/>
          </a:bodyPr>
          <a:lstStyle/>
          <a:p>
            <a:pPr>
              <a:lnSpc>
                <a:spcPct val="130000"/>
              </a:lnSpc>
              <a:spcBef>
                <a:spcPts val="0"/>
              </a:spcBef>
            </a:pPr>
            <a:r>
              <a:rPr lang="zh-CN" altLang="en-US" sz="1800" dirty="0">
                <a:solidFill>
                  <a:schemeClr val="tx1">
                    <a:lumMod val="75000"/>
                    <a:lumOff val="25000"/>
                  </a:schemeClr>
                </a:solidFill>
                <a:latin typeface="+mn-lt"/>
                <a:ea typeface="+mn-ea"/>
                <a:sym typeface="+mn-ea"/>
              </a:rPr>
              <a:t>赖泽海</a:t>
            </a:r>
            <a:endParaRPr lang="zh-CN" altLang="en-US" sz="1800" dirty="0">
              <a:solidFill>
                <a:schemeClr val="tx1">
                  <a:lumMod val="75000"/>
                  <a:lumOff val="25000"/>
                </a:schemeClr>
              </a:solidFill>
              <a:latin typeface="+mn-lt"/>
              <a:ea typeface="+mn-ea"/>
              <a:sym typeface="+mn-ea"/>
            </a:endParaRPr>
          </a:p>
          <a:p>
            <a:pPr>
              <a:lnSpc>
                <a:spcPct val="130000"/>
              </a:lnSpc>
              <a:spcBef>
                <a:spcPts val="0"/>
              </a:spcBef>
            </a:pPr>
            <a:r>
              <a:rPr lang="en-US" altLang="zh-CN" sz="1800" dirty="0">
                <a:solidFill>
                  <a:schemeClr val="tx1">
                    <a:lumMod val="75000"/>
                    <a:lumOff val="25000"/>
                  </a:schemeClr>
                </a:solidFill>
                <a:latin typeface="+mn-lt"/>
                <a:ea typeface="+mn-ea"/>
                <a:sym typeface="+mn-ea"/>
              </a:rPr>
              <a:t>2019/4/10</a:t>
            </a:r>
            <a:endParaRPr lang="en-US" altLang="zh-CN" sz="1800" dirty="0">
              <a:solidFill>
                <a:schemeClr val="tx1">
                  <a:lumMod val="75000"/>
                  <a:lumOff val="25000"/>
                </a:schemeClr>
              </a:solidFill>
              <a:latin typeface="+mn-lt"/>
              <a:ea typeface="+mn-ea"/>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目录</a:t>
            </a:r>
            <a:endParaRPr lang="zh-CN" altLang="en-US">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p:txBody>
          <a:bodyPr/>
          <a:p>
            <a:r>
              <a:rPr lang="zh-CN" altLang="en-US"/>
              <a:t>工作概述</a:t>
            </a:r>
            <a:endParaRPr lang="zh-CN" altLang="en-US"/>
          </a:p>
          <a:p>
            <a:r>
              <a:rPr lang="zh-CN" altLang="en-US"/>
              <a:t>工作完成情况</a:t>
            </a:r>
            <a:endParaRPr lang="zh-CN" altLang="en-US"/>
          </a:p>
          <a:p>
            <a:r>
              <a:rPr lang="zh-CN" altLang="en-US"/>
              <a:t>项目展示</a:t>
            </a:r>
            <a:endParaRPr lang="zh-CN" altLang="en-US"/>
          </a:p>
          <a:p>
            <a:r>
              <a:rPr lang="zh-CN" altLang="en-US"/>
              <a:t>个人评价</a:t>
            </a:r>
            <a:endParaRPr lang="zh-CN" altLang="en-US"/>
          </a:p>
          <a:p>
            <a:r>
              <a:rPr lang="zh-CN" altLang="en-US"/>
              <a:t>工作计划</a:t>
            </a:r>
            <a:endParaRPr lang="zh-CN" altLang="en-US"/>
          </a:p>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工作概述</a:t>
            </a:r>
            <a:endParaRPr lang="zh-CN" altLang="en-US"/>
          </a:p>
        </p:txBody>
      </p:sp>
      <p:sp>
        <p:nvSpPr>
          <p:cNvPr id="3" name="内容占位符 2"/>
          <p:cNvSpPr>
            <a:spLocks noGrp="1"/>
          </p:cNvSpPr>
          <p:nvPr>
            <p:ph idx="1"/>
          </p:nvPr>
        </p:nvSpPr>
        <p:spPr>
          <a:xfrm>
            <a:off x="647700" y="2700020"/>
            <a:ext cx="10515600" cy="3324860"/>
          </a:xfrm>
        </p:spPr>
        <p:txBody>
          <a:bodyPr/>
          <a:p>
            <a:r>
              <a:rPr lang="zh-CN" altLang="en-US"/>
              <a:t>渠道商</a:t>
            </a:r>
            <a:endParaRPr lang="zh-CN" altLang="en-US"/>
          </a:p>
          <a:p>
            <a:r>
              <a:rPr lang="zh-CN" altLang="en-US"/>
              <a:t>公有云控制中心</a:t>
            </a:r>
            <a:endParaRPr lang="zh-CN" altLang="en-US"/>
          </a:p>
          <a:p>
            <a:r>
              <a:rPr lang="zh-CN" altLang="en-US"/>
              <a:t>网络监控</a:t>
            </a:r>
            <a:endParaRPr lang="zh-CN" altLang="en-US"/>
          </a:p>
          <a:p>
            <a:r>
              <a:rPr lang="en-US" altLang="zh-CN"/>
              <a:t>CDN</a:t>
            </a:r>
            <a:endParaRPr lang="en-US" altLang="zh-CN"/>
          </a:p>
        </p:txBody>
      </p:sp>
      <p:sp>
        <p:nvSpPr>
          <p:cNvPr id="4" name="文本框 3"/>
          <p:cNvSpPr txBox="1"/>
          <p:nvPr/>
        </p:nvSpPr>
        <p:spPr>
          <a:xfrm>
            <a:off x="647700" y="1510665"/>
            <a:ext cx="3183890" cy="368300"/>
          </a:xfrm>
          <a:prstGeom prst="rect">
            <a:avLst/>
          </a:prstGeom>
          <a:noFill/>
        </p:spPr>
        <p:txBody>
          <a:bodyPr wrap="square" rtlCol="0">
            <a:spAutoFit/>
          </a:bodyPr>
          <a:p>
            <a:r>
              <a:rPr lang="zh-CN" altLang="en-US"/>
              <a:t>主要参与的前端项目</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具体的工作内容</a:t>
            </a:r>
            <a:endParaRPr lang="zh-CN" altLang="en-US"/>
          </a:p>
        </p:txBody>
      </p:sp>
      <p:sp>
        <p:nvSpPr>
          <p:cNvPr id="3" name="内容占位符 2"/>
          <p:cNvSpPr>
            <a:spLocks noGrp="1"/>
          </p:cNvSpPr>
          <p:nvPr>
            <p:ph idx="1"/>
          </p:nvPr>
        </p:nvSpPr>
        <p:spPr/>
        <p:txBody>
          <a:bodyPr>
            <a:normAutofit fontScale="60000"/>
          </a:bodyPr>
          <a:p>
            <a:r>
              <a:rPr lang="zh-CN" altLang="en-US"/>
              <a:t>渠道商</a:t>
            </a:r>
            <a:endParaRPr lang="zh-CN" altLang="en-US"/>
          </a:p>
          <a:p>
            <a:pPr marL="0" indent="0">
              <a:buNone/>
            </a:pPr>
            <a:r>
              <a:rPr lang="zh-CN" altLang="en-US"/>
              <a:t>   入职之后的接收的第一个前端项目，这里说细一点，顺便给大家同步一下前端这一块项目的一些内容。前端这块的渠道商的项目的基础代码是从之前的管理控制台那个项目，我的主要的任务是给这个项目做一些页面和逻辑上的调整，以及添加一些渠道这边需要的新功能，目的是改成可供咱们渠道这边来使用的平台。通过这个任务的话，我大概就了解一下咱们部门的前端项目的一个情况，比如项目的技术栈，项目是偏后台管理类的项目等等，初步接触了一些基本的逻辑。   </a:t>
            </a:r>
            <a:endParaRPr lang="zh-CN" altLang="en-US"/>
          </a:p>
          <a:p>
            <a:r>
              <a:rPr lang="zh-CN" altLang="en-US"/>
              <a:t>公有云控制台</a:t>
            </a:r>
            <a:endParaRPr lang="zh-CN" altLang="en-US"/>
          </a:p>
          <a:p>
            <a:pPr marL="0" indent="0">
              <a:buNone/>
            </a:pPr>
            <a:r>
              <a:rPr lang="zh-CN" altLang="en-US"/>
              <a:t>   在渠道商上线之后，我开始和王新日一起进行公有云控制台改版</a:t>
            </a:r>
            <a:r>
              <a:rPr lang="zh-CN" altLang="en-US">
                <a:sym typeface="+mn-ea"/>
              </a:rPr>
              <a:t>个人中心模块的开发，这个任务的工作内容就比较丰富，因为项目本身有个雏形，所以我需要了解项目整个的设计与结构，比如</a:t>
            </a:r>
            <a:r>
              <a:rPr lang="en-US" altLang="zh-CN">
                <a:sym typeface="+mn-ea"/>
              </a:rPr>
              <a:t>spa</a:t>
            </a:r>
            <a:r>
              <a:rPr lang="zh-CN" altLang="en-US">
                <a:sym typeface="+mn-ea"/>
              </a:rPr>
              <a:t>项目的一个页面组件层级关系，前端路由设计，状态管理，使用的基本组件库等等，我还需要和同事沟通，比如和前端同事进行细致的分工，和设计产品沟通设计稿，一些基本的页面交互操作，还需要和后端同事沟通接口。通过这个任务的话，大体上有两方面对我帮助很大，一个是项目和公司业务有了一定的了解，比如咱们公司现有的产品，虽然我之前有用过阿里云，但是有很多的云产品我还是不了解也不接触。另一个帮助，是让我对部门的一些工作流程工作方式有了深入了解，方便我融入团队的工作氛围。</a:t>
            </a:r>
            <a:endParaRPr lang="zh-CN" altLang="en-US"/>
          </a:p>
          <a:p>
            <a:r>
              <a:rPr lang="zh-CN" altLang="en-US"/>
              <a:t>网络监控</a:t>
            </a:r>
            <a:endParaRPr lang="zh-CN" altLang="en-US"/>
          </a:p>
          <a:p>
            <a:pPr marL="0" indent="0">
              <a:buNone/>
            </a:pPr>
            <a:r>
              <a:rPr lang="zh-CN" altLang="en-US"/>
              <a:t>    独立启动的前端项目，在技术选择和项目设计这一块都是根据上一个任务的经验和咱们公司前端团队使用的技术栈来考虑。目前这个项目完成了一个基础版本。</a:t>
            </a:r>
            <a:endParaRPr lang="zh-CN" altLang="en-US"/>
          </a:p>
          <a:p>
            <a:r>
              <a:rPr lang="en-US" altLang="zh-CN"/>
              <a:t>CDN</a:t>
            </a:r>
            <a:endParaRPr lang="en-US" altLang="zh-CN"/>
          </a:p>
          <a:p>
            <a:pPr marL="0" indent="0">
              <a:buNone/>
            </a:pPr>
            <a:r>
              <a:rPr lang="en-US" altLang="zh-CN"/>
              <a:t>    </a:t>
            </a:r>
            <a:r>
              <a:rPr lang="zh-CN" altLang="en-US">
                <a:sym typeface="+mn-ea"/>
              </a:rPr>
              <a:t>因为我们在项目开始的时候考虑到项目时间和咱们的接口问题，</a:t>
            </a:r>
            <a:r>
              <a:rPr lang="en-US" altLang="zh-CN"/>
              <a:t>cdn</a:t>
            </a:r>
            <a:r>
              <a:rPr lang="zh-CN" altLang="en-US"/>
              <a:t>前端这一块的内容没有什么特别的设计，除了一些风格上的不一样，大部分是从</a:t>
            </a:r>
            <a:r>
              <a:rPr lang="en-US" altLang="zh-CN"/>
              <a:t>ucloud</a:t>
            </a:r>
            <a:r>
              <a:rPr lang="zh-CN" altLang="en-US"/>
              <a:t>的云分发的页面转移过来的。</a:t>
            </a:r>
            <a:endParaRPr lang="en-US" altLang="zh-CN"/>
          </a:p>
          <a:p>
            <a:pPr marL="0" indent="0">
              <a:buNone/>
            </a:pPr>
            <a:r>
              <a:rPr lang="zh-CN" altLang="en-US"/>
              <a:t>    现在咱们公有云控制台是旧版和新版个人中心混合的这么一个项目，考虑到后面的代码肯定是需要转移到新版的控制台，我建议付赟将</a:t>
            </a:r>
            <a:r>
              <a:rPr lang="en-US" altLang="zh-CN"/>
              <a:t>cdn</a:t>
            </a:r>
            <a:r>
              <a:rPr lang="zh-CN" altLang="en-US"/>
              <a:t>这一块的业务作为一个子模块放到了新版的控制台当中。</a:t>
            </a:r>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zh-CN" altLang="en-US"/>
              <a:t>与工作相关</a:t>
            </a:r>
            <a:endParaRPr lang="zh-CN" altLang="en-US"/>
          </a:p>
        </p:txBody>
      </p:sp>
      <p:sp>
        <p:nvSpPr>
          <p:cNvPr id="3" name="内容占位符 2"/>
          <p:cNvSpPr>
            <a:spLocks noGrp="1"/>
          </p:cNvSpPr>
          <p:nvPr>
            <p:ph idx="1"/>
          </p:nvPr>
        </p:nvSpPr>
        <p:spPr/>
        <p:txBody>
          <a:bodyPr/>
          <a:p>
            <a:r>
              <a:rPr lang="zh-CN" altLang="en-US"/>
              <a:t>深入的学习了</a:t>
            </a:r>
            <a:r>
              <a:rPr lang="en-US" altLang="zh-CN"/>
              <a:t>vue</a:t>
            </a:r>
            <a:r>
              <a:rPr lang="zh-CN" altLang="en-US"/>
              <a:t>组件封装的方法和原理，做了一次</a:t>
            </a:r>
            <a:r>
              <a:rPr lang="en-US" altLang="zh-CN"/>
              <a:t>vue</a:t>
            </a:r>
            <a:r>
              <a:rPr lang="zh-CN" altLang="en-US"/>
              <a:t>组件封住相关的分享。</a:t>
            </a:r>
            <a:endParaRPr lang="zh-CN" altLang="en-US"/>
          </a:p>
          <a:p>
            <a:r>
              <a:rPr lang="zh-CN" altLang="en-US"/>
              <a:t>利用空闲时间阅读了前端这块的技术书籍《你不知道的</a:t>
            </a:r>
            <a:r>
              <a:rPr lang="en-US" altLang="zh-CN"/>
              <a:t>js</a:t>
            </a:r>
            <a:r>
              <a:rPr lang="zh-CN" altLang="en-US"/>
              <a:t>》中文版上、中、下三卷并做了摘录。阅读了</a:t>
            </a:r>
            <a:r>
              <a:rPr lang="en-US" altLang="zh-CN"/>
              <a:t>nodejs</a:t>
            </a:r>
            <a:r>
              <a:rPr lang="zh-CN" altLang="en-US"/>
              <a:t>相关的数据《Practical Node.js, 2nd Edition》英文版，做了部分摘录。</a:t>
            </a:r>
            <a:endParaRPr lang="zh-CN" altLang="en-US"/>
          </a:p>
          <a:p>
            <a:r>
              <a:rPr lang="zh-CN" altLang="en-US"/>
              <a:t>入职之后重新开始往个人的</a:t>
            </a:r>
            <a:r>
              <a:rPr lang="en-US" altLang="zh-CN"/>
              <a:t>GitHub</a:t>
            </a:r>
            <a:r>
              <a:rPr lang="zh-CN" altLang="en-US"/>
              <a:t>仓库提交个人的一些笔记，或者工作中遇到的技术坑点。</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3190240"/>
            <a:ext cx="10515600" cy="1325563"/>
          </a:xfrm>
        </p:spPr>
        <p:txBody>
          <a:bodyPr/>
          <a:p>
            <a:r>
              <a:rPr lang="zh-CN" altLang="en-US"/>
              <a:t>工作的收获</a:t>
            </a:r>
            <a:endParaRPr lang="zh-CN" altLang="en-US"/>
          </a:p>
        </p:txBody>
      </p:sp>
      <p:sp>
        <p:nvSpPr>
          <p:cNvPr id="3" name="内容占位符 2"/>
          <p:cNvSpPr>
            <a:spLocks noGrp="1"/>
          </p:cNvSpPr>
          <p:nvPr>
            <p:ph idx="1"/>
          </p:nvPr>
        </p:nvSpPr>
        <p:spPr>
          <a:xfrm>
            <a:off x="647700" y="4612640"/>
            <a:ext cx="10390505" cy="1564640"/>
          </a:xfrm>
        </p:spPr>
        <p:txBody>
          <a:bodyPr/>
          <a:p>
            <a:r>
              <a:rPr lang="zh-CN" altLang="en-US"/>
              <a:t>了解业务和项目</a:t>
            </a:r>
            <a:endParaRPr lang="zh-CN" altLang="en-US"/>
          </a:p>
          <a:p>
            <a:r>
              <a:rPr lang="zh-CN" altLang="en-US"/>
              <a:t>加强团队沟通与合作</a:t>
            </a:r>
            <a:endParaRPr lang="zh-CN" altLang="en-US"/>
          </a:p>
          <a:p>
            <a:r>
              <a:rPr lang="zh-CN" altLang="en-US"/>
              <a:t>提升了个人能力</a:t>
            </a:r>
            <a:endParaRPr lang="zh-CN" altLang="en-US"/>
          </a:p>
        </p:txBody>
      </p:sp>
      <p:sp>
        <p:nvSpPr>
          <p:cNvPr id="4" name="标题 1"/>
          <p:cNvSpPr>
            <a:spLocks noGrp="1"/>
          </p:cNvSpPr>
          <p:nvPr/>
        </p:nvSpPr>
        <p:spPr>
          <a:xfrm>
            <a:off x="584835" y="346075"/>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a:t>对前端项目的评价</a:t>
            </a:r>
            <a:endParaRPr lang="zh-CN" altLang="en-US"/>
          </a:p>
        </p:txBody>
      </p:sp>
      <p:sp>
        <p:nvSpPr>
          <p:cNvPr id="5" name="内容占位符 2"/>
          <p:cNvSpPr>
            <a:spLocks noGrp="1"/>
          </p:cNvSpPr>
          <p:nvPr/>
        </p:nvSpPr>
        <p:spPr>
          <a:xfrm>
            <a:off x="647700" y="1671955"/>
            <a:ext cx="10390505" cy="1564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除了官网之外，大部分是偏后台管理的项目</a:t>
            </a:r>
            <a:endParaRPr lang="zh-CN" altLang="en-US"/>
          </a:p>
          <a:p>
            <a:r>
              <a:rPr lang="zh-CN" altLang="en-US"/>
              <a:t>每个项目都不会特别大，技术栈统一</a:t>
            </a:r>
            <a:endParaRPr lang="zh-CN" altLang="en-US"/>
          </a:p>
          <a:p>
            <a:r>
              <a:rPr lang="zh-CN" altLang="en-US"/>
              <a:t>项目相似导致代码重复，旧的项目存在可优化余地，比如</a:t>
            </a:r>
            <a:r>
              <a:rPr lang="zh-CN" altLang="en-US">
                <a:sym typeface="+mn-ea"/>
              </a:rPr>
              <a:t>包和配置进行升级</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个人评价</a:t>
            </a:r>
            <a:endParaRPr lang="zh-CN" altLang="en-US"/>
          </a:p>
        </p:txBody>
      </p:sp>
      <p:sp>
        <p:nvSpPr>
          <p:cNvPr id="3" name="内容占位符 2"/>
          <p:cNvSpPr>
            <a:spLocks noGrp="1"/>
          </p:cNvSpPr>
          <p:nvPr>
            <p:ph idx="1"/>
          </p:nvPr>
        </p:nvSpPr>
        <p:spPr/>
        <p:txBody>
          <a:bodyPr/>
          <a:p>
            <a:r>
              <a:rPr lang="zh-CN" altLang="en-US"/>
              <a:t>准时出勤，未存在迟早早退现象</a:t>
            </a:r>
            <a:endParaRPr lang="zh-CN" altLang="en-US"/>
          </a:p>
          <a:p>
            <a:r>
              <a:rPr lang="zh-CN" altLang="en-US"/>
              <a:t>工作态度积极认真，能够按时完成上级交付的任务</a:t>
            </a:r>
            <a:endParaRPr lang="zh-CN" altLang="en-US"/>
          </a:p>
          <a:p>
            <a:r>
              <a:rPr lang="zh-CN" altLang="en-US"/>
              <a:t>能够在工作中进行拓展，提高自身的能力，工作态度由被动转为主动。</a:t>
            </a:r>
            <a:endParaRPr lang="zh-CN" altLang="en-US"/>
          </a:p>
          <a:p>
            <a:r>
              <a:rPr lang="zh-CN" altLang="en-US"/>
              <a:t>我记得我上次还在年终总结上吐槽需要向付赟申请任务，其实我觉得这不是一种主动，这是因为我之前习惯了这么一个被动的工作方式，之前的一种工作方式可能产品或者上级那块给我分了一个任务，任务周期，完成后会有下一个任务。后面我就很少问付赟要任务了，因为项目中有很多的地方可以优化，有很多的知识点可以进行拓展。我觉得主动去清理，优化，完善之前的旧项目代码，主动去对这些工作中应用到的知识点进行拓展才是一种主动，我这半年的工作中，我越发觉得咱们的团队工作方式和工作风格就是是比较适合或者比较需要这种主动工作的精神。</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工作和学习计划</a:t>
            </a:r>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BEAUTIFY_FLAG" val="#wm#"/>
  <p:tag name="KSO_WM_TEMPLATE_CATEGORY" val="custom"/>
  <p:tag name="KSO_WM_TEMPLATE_INDEX" val="20187308"/>
</p:tagLst>
</file>

<file path=ppt/tags/tag13.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5.xml><?xml version="1.0" encoding="utf-8"?>
<p:tagLst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6.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1506</Words>
  <Application>WPS 演示</Application>
  <PresentationFormat>宽屏</PresentationFormat>
  <Paragraphs>65</Paragraphs>
  <Slides>8</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宋体</vt:lpstr>
      <vt:lpstr>Wingdings</vt:lpstr>
      <vt:lpstr>微软雅黑</vt:lpstr>
      <vt:lpstr>Arial Unicode MS</vt:lpstr>
      <vt:lpstr>等线</vt:lpstr>
      <vt:lpstr>Office 主题​​</vt:lpstr>
      <vt:lpstr>试用期工作总结 					演示稿</vt:lpstr>
      <vt:lpstr>目录</vt:lpstr>
      <vt:lpstr>工作概述</vt:lpstr>
      <vt:lpstr>具体的工作内容</vt:lpstr>
      <vt:lpstr>PowerPoint 演示文稿</vt:lpstr>
      <vt:lpstr>工作的收获</vt:lpstr>
      <vt:lpstr>个人评价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ummlq</cp:lastModifiedBy>
  <cp:revision>395</cp:revision>
  <dcterms:created xsi:type="dcterms:W3CDTF">2017-08-03T09:01:00Z</dcterms:created>
  <dcterms:modified xsi:type="dcterms:W3CDTF">2019-04-11T12:43:20Z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