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58" r:id="rId6"/>
    <p:sldId id="259" r:id="rId7"/>
    <p:sldId id="278" r:id="rId8"/>
    <p:sldId id="279" r:id="rId9"/>
    <p:sldId id="280" r:id="rId10"/>
    <p:sldId id="267" r:id="rId11"/>
    <p:sldId id="283" r:id="rId12"/>
    <p:sldId id="281" r:id="rId13"/>
    <p:sldId id="282" r:id="rId14"/>
    <p:sldId id="268" r:id="rId15"/>
    <p:sldId id="284" r:id="rId16"/>
    <p:sldId id="285" r:id="rId17"/>
    <p:sldId id="269" r:id="rId18"/>
    <p:sldId id="286" r:id="rId19"/>
    <p:sldId id="287" r:id="rId20"/>
    <p:sldId id="288" r:id="rId21"/>
    <p:sldId id="263" r:id="rId22"/>
    <p:sldId id="260" r:id="rId23"/>
    <p:sldId id="261" r:id="rId24"/>
    <p:sldId id="262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试用期工作总结</a:t>
            </a:r>
            <a:endParaRPr lang="zh-CN" altLang="en-US" sz="1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  <a:sym typeface="+mn-ea"/>
              </a:rPr>
              <a:t>前端开发</a:t>
            </a:r>
            <a:r>
              <a:rPr lang="en-US" altLang="zh-CN" dirty="0">
                <a:latin typeface="+mn-lt"/>
                <a:ea typeface="+mn-ea"/>
                <a:sym typeface="+mn-ea"/>
              </a:rPr>
              <a:t>-</a:t>
            </a:r>
            <a:r>
              <a:rPr lang="zh-CN" altLang="en-US" dirty="0">
                <a:latin typeface="+mn-lt"/>
                <a:ea typeface="+mn-ea"/>
                <a:sym typeface="+mn-ea"/>
              </a:rPr>
              <a:t>赖泽海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  <a:sym typeface="+mn-ea"/>
              </a:rPr>
              <a:t>laizehai@tulong.com</a:t>
            </a:r>
            <a:endParaRPr lang="en-US" altLang="zh-CN" dirty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2019/4/16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54405"/>
            <a:ext cx="10058400" cy="4949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92835"/>
            <a:ext cx="10058400" cy="4671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网络监控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6075"/>
            <a:ext cx="10515600" cy="4351338"/>
          </a:xfrm>
        </p:spPr>
        <p:txBody>
          <a:bodyPr>
            <a:normAutofit/>
          </a:bodyPr>
          <a:p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时间：年后</a:t>
            </a:r>
            <a:r>
              <a:rPr lang="en-US" altLang="zh-CN"/>
              <a:t>3</a:t>
            </a:r>
            <a:r>
              <a:rPr lang="zh-CN" altLang="en-US"/>
              <a:t>月份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 在用</a:t>
            </a:r>
            <a:r>
              <a:rPr lang="en-US" altLang="zh-CN"/>
              <a:t>@vue/cli</a:t>
            </a:r>
            <a:r>
              <a:rPr lang="zh-CN" altLang="en-US"/>
              <a:t>脚手架搭的项目基础上，配置了基本请求库，</a:t>
            </a:r>
            <a:r>
              <a:rPr lang="en-US" altLang="zh-CN"/>
              <a:t>UI</a:t>
            </a:r>
            <a:r>
              <a:rPr lang="zh-CN" altLang="en-US"/>
              <a:t>库，规划前端路由和请求接口的目录结构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主要任务：配合后端完成监控的配置页面和展示页面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 完成了一个基本版本，还需要改进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收获：尝试性的启动了一个前端项目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像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9345"/>
            <a:ext cx="10058400" cy="4638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像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0455"/>
            <a:ext cx="10058400" cy="4657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CDN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</a:t>
            </a:r>
            <a:r>
              <a:rPr lang="en-US" altLang="zh-CN"/>
              <a:t>4</a:t>
            </a:r>
            <a:r>
              <a:rPr lang="zh-CN" altLang="en-US"/>
              <a:t>月初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项目：作为一个子模块规划到新版的公有云控制台项目中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 转移</a:t>
            </a:r>
            <a:r>
              <a:rPr lang="en-US" altLang="zh-CN"/>
              <a:t>ucloud</a:t>
            </a:r>
            <a:r>
              <a:rPr lang="zh-CN" altLang="en-US"/>
              <a:t>云分发这一块的页面和逻辑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做的工作： 和后端一起沟通接口并确定能够直接转移的页面和功能点，实现前端页面开发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完成情况：到目前为止已经完成域名管理的列表页，详情页，创建域名加速页，证书列表页，创建证书页面，完成了基本的证书增，删功能，域名增，删，启动，停止功能。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33425"/>
            <a:ext cx="10058400" cy="5391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2120"/>
            <a:ext cx="10058400" cy="595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63855"/>
            <a:ext cx="10058400" cy="6129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工作之外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20800"/>
            <a:ext cx="10515600" cy="5265420"/>
          </a:xfrm>
        </p:spPr>
        <p:txBody>
          <a:bodyPr/>
          <a:p>
            <a:r>
              <a:rPr lang="zh-CN" altLang="en-US"/>
              <a:t>利用给项目封装组件的机会深入的学习了</a:t>
            </a:r>
            <a:r>
              <a:rPr lang="en-US" altLang="zh-CN"/>
              <a:t>vue</a:t>
            </a:r>
            <a:r>
              <a:rPr lang="zh-CN" altLang="en-US"/>
              <a:t>组件封装的方法和原理，做了一次</a:t>
            </a:r>
            <a:r>
              <a:rPr lang="en-US" altLang="zh-CN"/>
              <a:t>vue</a:t>
            </a:r>
            <a:r>
              <a:rPr lang="zh-CN" altLang="en-US"/>
              <a:t>组件封装相关的分享。</a:t>
            </a:r>
            <a:endParaRPr lang="zh-CN" altLang="en-US"/>
          </a:p>
          <a:p>
            <a:r>
              <a:rPr lang="zh-CN" altLang="en-US"/>
              <a:t>利用空闲时间阅读了前端这块的技术书籍《你不知道的</a:t>
            </a:r>
            <a:r>
              <a:rPr lang="en-US" altLang="zh-CN"/>
              <a:t>js</a:t>
            </a:r>
            <a:r>
              <a:rPr lang="zh-CN" altLang="en-US"/>
              <a:t>》中文版上、中、下三卷，</a:t>
            </a:r>
            <a:r>
              <a:rPr lang="zh-CN" altLang="en-US">
                <a:sym typeface="+mn-ea"/>
              </a:rPr>
              <a:t>《Practical Node.js, 2nd Edition》英文版，完成了读书笔记和</a:t>
            </a:r>
            <a:r>
              <a:rPr lang="zh-CN" altLang="en-US"/>
              <a:t>摘录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上建立了一个仓库，</a:t>
            </a:r>
            <a:r>
              <a:rPr lang="zh-CN" altLang="en-US">
                <a:sym typeface="+mn-ea"/>
              </a:rPr>
              <a:t>提交个人的一些笔记，或者工作中遇到的技术坑点。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图像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4805680"/>
            <a:ext cx="6934200" cy="1533525"/>
          </a:xfrm>
          <a:prstGeom prst="rect">
            <a:avLst/>
          </a:prstGeom>
        </p:spPr>
      </p:pic>
      <p:pic>
        <p:nvPicPr>
          <p:cNvPr id="5" name="图片 4" descr="5d69d1fe3dda49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2821305"/>
            <a:ext cx="1277620" cy="1277620"/>
          </a:xfrm>
          <a:prstGeom prst="rect">
            <a:avLst/>
          </a:prstGeom>
        </p:spPr>
      </p:pic>
      <p:pic>
        <p:nvPicPr>
          <p:cNvPr id="6" name="图片 5" descr="9781484230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00" y="2883535"/>
            <a:ext cx="851535" cy="1215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70000"/>
              </a:lnSpc>
            </a:pPr>
            <a:r>
              <a:rPr lang="zh-CN" altLang="en-US"/>
              <a:t>工作概述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工作完成情况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项目展示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对前端项目的一些看法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今后的计划</a:t>
            </a:r>
            <a:endParaRPr lang="zh-CN" altLang="en-US"/>
          </a:p>
          <a:p>
            <a:pPr fontAlgn="auto">
              <a:lnSpc>
                <a:spcPct val="17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84835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对前端项目的一些看法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4835" y="1871980"/>
            <a:ext cx="10390505" cy="4774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优点：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除了官网之外，大部分是偏后台管理的项目</a:t>
            </a:r>
            <a:endParaRPr lang="zh-CN" altLang="en-US"/>
          </a:p>
          <a:p>
            <a:r>
              <a:rPr lang="zh-CN" altLang="en-US"/>
              <a:t>项目</a:t>
            </a:r>
            <a:r>
              <a:rPr lang="zh-CN" altLang="en-US">
                <a:sym typeface="+mn-ea"/>
              </a:rPr>
              <a:t>比较简单和灵活</a:t>
            </a:r>
            <a:r>
              <a:rPr lang="zh-CN" altLang="en-US"/>
              <a:t>，技术栈统一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问题：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偏后台管理类项目前端逻辑这一块相对复杂，所以项目设计和代码优化方面比较重要</a:t>
            </a:r>
            <a:endParaRPr lang="zh-CN" altLang="en-US"/>
          </a:p>
          <a:p>
            <a:r>
              <a:rPr lang="zh-CN" altLang="en-US"/>
              <a:t>有些后端接口和前端的所需数据结构这一一块不是特别的吻合</a:t>
            </a:r>
            <a:endParaRPr lang="zh-CN" altLang="en-US"/>
          </a:p>
          <a:p>
            <a:r>
              <a:rPr lang="zh-CN" altLang="en-US"/>
              <a:t>项目与第三方</a:t>
            </a:r>
            <a:r>
              <a:rPr lang="en-US" altLang="zh-CN"/>
              <a:t>UI</a:t>
            </a:r>
            <a:r>
              <a:rPr lang="zh-CN" altLang="en-US"/>
              <a:t>库的结合主要是样式这一块的做法比较粗糙</a:t>
            </a:r>
            <a:endParaRPr lang="zh-CN" altLang="en-US"/>
          </a:p>
          <a:p>
            <a:r>
              <a:rPr lang="zh-CN" altLang="en-US"/>
              <a:t>旧版项目使用的包有待升级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准时出勤，未存在迟早早退现象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工作态度积极认真，能够按时完成上级交付的任务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没能在前端的某一个主要方向中有深入的理解和实践，个人的技术能力还需要提升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工作</a:t>
            </a:r>
            <a:endParaRPr lang="zh-CN" altLang="en-US"/>
          </a:p>
          <a:p>
            <a:r>
              <a:rPr lang="zh-CN" altLang="en-US"/>
              <a:t>继续做好本职工作</a:t>
            </a:r>
            <a:endParaRPr lang="zh-CN" altLang="en-US"/>
          </a:p>
          <a:p>
            <a:r>
              <a:rPr lang="zh-CN" altLang="en-US"/>
              <a:t>给旧版本脚手架生成的项目做个升级</a:t>
            </a:r>
            <a:endParaRPr lang="zh-CN" altLang="en-US"/>
          </a:p>
          <a:p>
            <a:r>
              <a:rPr lang="zh-CN" altLang="en-US"/>
              <a:t>在控制台升级改版之后给做一个项目的优化，包括项目样式管理，项目的状态管理，通用组件的封装。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学习</a:t>
            </a:r>
            <a:endParaRPr lang="zh-CN" altLang="en-US"/>
          </a:p>
          <a:p>
            <a:r>
              <a:rPr lang="zh-CN" altLang="en-US"/>
              <a:t>可视化图标展示方向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77795"/>
            <a:ext cx="10515600" cy="1325563"/>
          </a:xfrm>
        </p:spPr>
        <p:txBody>
          <a:bodyPr/>
          <a:p>
            <a:pPr algn="ctr"/>
            <a:r>
              <a:rPr lang="zh-CN" altLang="en-US"/>
              <a:t>谢 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81860"/>
            <a:ext cx="10515600" cy="332486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渠道商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公有云控制中心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网络监控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CDN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渠道商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8950"/>
            <a:ext cx="10515600" cy="4351338"/>
          </a:xfrm>
        </p:spPr>
        <p:txBody>
          <a:bodyPr>
            <a:normAutofit/>
          </a:bodyPr>
          <a:p>
            <a:pPr>
              <a:lnSpc>
                <a:spcPct val="160000"/>
              </a:lnSpc>
            </a:pPr>
            <a:r>
              <a:rPr lang="zh-CN" altLang="en-US"/>
              <a:t>时间：入职之后接触的第一个项目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项目：基于管理控制台的一个后台管理类项目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主要任务：</a:t>
            </a:r>
            <a:r>
              <a:rPr lang="zh-CN" altLang="en-US">
                <a:sym typeface="+mn-ea"/>
              </a:rPr>
              <a:t>页面和逻辑上调整，添加一些渠道这边的新功能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ym typeface="+mn-ea"/>
              </a:rPr>
              <a:t>完成情况： 已经上线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/>
              <a:t>收获：项目的技术栈，一些基本的业务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9745"/>
            <a:ext cx="10058400" cy="585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像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45135"/>
            <a:ext cx="10058400" cy="5967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9745"/>
            <a:ext cx="10058400" cy="585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公有云控制台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5735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时间：去年</a:t>
            </a:r>
            <a:r>
              <a:rPr lang="en-US" altLang="zh-CN"/>
              <a:t>11</a:t>
            </a:r>
            <a:r>
              <a:rPr lang="zh-CN" altLang="en-US"/>
              <a:t>月中旬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项目：基于</a:t>
            </a:r>
            <a:r>
              <a:rPr lang="en-US" altLang="zh-CN"/>
              <a:t>@vue/cli</a:t>
            </a:r>
            <a:r>
              <a:rPr lang="zh-CN" altLang="en-US"/>
              <a:t>脚手架搭建的全新的项目，接手的时候已经有项目雏形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主要任务：根据设计稿和需求文档完成个人中心的一个改版。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做的工作：熟悉旧版的部分代码，熟悉新版项目的一个设计和项目结构。与前端同事配合分工，与设计产品沟通设计稿和交互，与后端同事调试接口。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 个人中心部分已经配合旧版上线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收获： 加深了对项目和公司产品业务的了解，深入了解团队的一个工作方式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像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58545"/>
            <a:ext cx="10058400" cy="4740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演示</Application>
  <PresentationFormat>宽屏</PresentationFormat>
  <Paragraphs>117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试用期工作总结</vt:lpstr>
      <vt:lpstr>目录</vt:lpstr>
      <vt:lpstr>工作概述</vt:lpstr>
      <vt:lpstr>渠道商</vt:lpstr>
      <vt:lpstr>PowerPoint 演示文稿</vt:lpstr>
      <vt:lpstr>PowerPoint 演示文稿</vt:lpstr>
      <vt:lpstr>PowerPoint 演示文稿</vt:lpstr>
      <vt:lpstr>公有云控制台</vt:lpstr>
      <vt:lpstr>PowerPoint 演示文稿</vt:lpstr>
      <vt:lpstr>PowerPoint 演示文稿</vt:lpstr>
      <vt:lpstr>PowerPoint 演示文稿</vt:lpstr>
      <vt:lpstr>网络监控</vt:lpstr>
      <vt:lpstr>PowerPoint 演示文稿</vt:lpstr>
      <vt:lpstr>PowerPoint 演示文稿</vt:lpstr>
      <vt:lpstr>CDN</vt:lpstr>
      <vt:lpstr>PowerPoint 演示文稿</vt:lpstr>
      <vt:lpstr>PowerPoint 演示文稿</vt:lpstr>
      <vt:lpstr>PowerPoint 演示文稿</vt:lpstr>
      <vt:lpstr> 工作之外</vt:lpstr>
      <vt:lpstr>PowerPoint 演示文稿</vt:lpstr>
      <vt:lpstr>个人评价</vt:lpstr>
      <vt:lpstr>工作和学习计划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前端-赖泽海</cp:lastModifiedBy>
  <cp:revision>403</cp:revision>
  <dcterms:created xsi:type="dcterms:W3CDTF">2017-08-03T09:01:00Z</dcterms:created>
  <dcterms:modified xsi:type="dcterms:W3CDTF">2019-04-15T04:28:50Z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