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7"/>
  </p:handoutMasterIdLst>
  <p:sldIdLst>
    <p:sldId id="256" r:id="rId3"/>
    <p:sldId id="257" r:id="rId5"/>
    <p:sldId id="258" r:id="rId6"/>
    <p:sldId id="259" r:id="rId7"/>
    <p:sldId id="278" r:id="rId8"/>
    <p:sldId id="279" r:id="rId9"/>
    <p:sldId id="280" r:id="rId10"/>
    <p:sldId id="267" r:id="rId11"/>
    <p:sldId id="283" r:id="rId12"/>
    <p:sldId id="281" r:id="rId13"/>
    <p:sldId id="282" r:id="rId14"/>
    <p:sldId id="268" r:id="rId15"/>
    <p:sldId id="284" r:id="rId16"/>
    <p:sldId id="285" r:id="rId17"/>
    <p:sldId id="269" r:id="rId18"/>
    <p:sldId id="286" r:id="rId19"/>
    <p:sldId id="287" r:id="rId20"/>
    <p:sldId id="288" r:id="rId21"/>
    <p:sldId id="263" r:id="rId22"/>
    <p:sldId id="260" r:id="rId23"/>
    <p:sldId id="261" r:id="rId24"/>
    <p:sldId id="262" r:id="rId25"/>
    <p:sldId id="289" r:id="rId26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168" y="96"/>
      </p:cViewPr>
      <p:guideLst>
        <p:guide orient="horz" pos="2164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handoutMaster" Target="handoutMasters/handoutMaster1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3.xml"/><Relationship Id="rId12" Type="http://schemas.openxmlformats.org/officeDocument/2006/relationships/tags" Target="../tags/tag2.xml"/><Relationship Id="rId11" Type="http://schemas.openxmlformats.org/officeDocument/2006/relationships/tags" Target="../tags/tag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chemeClr val="bg1">
                <a:lumMod val="95000"/>
              </a:schemeClr>
            </a:gs>
            <a:gs pos="100000">
              <a:schemeClr val="tx2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 userDrawn="1"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.xml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6.xml"/><Relationship Id="rId1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8.xml"/><Relationship Id="rId1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9.xml"/><Relationship Id="rId1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1.xml"/><Relationship Id="rId1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2.xml"/><Relationship Id="rId1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3.xml"/><Relationship Id="rId1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24.xml"/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/>
              <a:t>试用期工作总结</a:t>
            </a:r>
            <a:endParaRPr lang="zh-CN" altLang="en-US" sz="12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zh-CN" altLang="en-US" dirty="0">
                <a:latin typeface="+mn-lt"/>
                <a:ea typeface="+mn-ea"/>
                <a:sym typeface="+mn-ea"/>
              </a:rPr>
              <a:t>前端开发</a:t>
            </a:r>
            <a:r>
              <a:rPr lang="en-US" altLang="zh-CN" dirty="0">
                <a:latin typeface="+mn-lt"/>
                <a:ea typeface="+mn-ea"/>
                <a:sym typeface="+mn-ea"/>
              </a:rPr>
              <a:t>-</a:t>
            </a:r>
            <a:r>
              <a:rPr lang="zh-CN" altLang="en-US" dirty="0">
                <a:latin typeface="+mn-lt"/>
                <a:ea typeface="+mn-ea"/>
                <a:sym typeface="+mn-ea"/>
              </a:rPr>
              <a:t>赖泽海 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sym typeface="+mn-ea"/>
            </a:endParaRPr>
          </a:p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en-US" altLang="zh-CN" dirty="0">
                <a:latin typeface="+mn-lt"/>
                <a:ea typeface="+mn-ea"/>
                <a:sym typeface="+mn-ea"/>
              </a:rPr>
              <a:t>laizehai@tulong.com</a:t>
            </a:r>
            <a:endParaRPr lang="en-US" altLang="zh-CN" dirty="0">
              <a:latin typeface="+mn-lt"/>
              <a:ea typeface="+mn-ea"/>
              <a:sym typeface="+mn-ea"/>
            </a:endParaRPr>
          </a:p>
          <a:p>
            <a:pPr>
              <a:lnSpc>
                <a:spcPct val="130000"/>
              </a:lnSpc>
              <a:spcBef>
                <a:spcPts val="0"/>
              </a:spcBef>
            </a:pPr>
            <a:endParaRPr lang="en-US" altLang="zh-CN" sz="18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sym typeface="+mn-ea"/>
            </a:endParaRPr>
          </a:p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sym typeface="+mn-ea"/>
              </a:rPr>
              <a:t>2019/4/16</a:t>
            </a:r>
            <a:endParaRPr lang="en-US" altLang="zh-CN" sz="18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sym typeface="+mn-ea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图像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800" y="954405"/>
            <a:ext cx="10058400" cy="494919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图像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800" y="1092835"/>
            <a:ext cx="10058400" cy="467169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网络监控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616075"/>
            <a:ext cx="10515600" cy="4351338"/>
          </a:xfrm>
        </p:spPr>
        <p:txBody>
          <a:bodyPr>
            <a:normAutofit/>
          </a:bodyPr>
          <a:p>
            <a:endParaRPr lang="zh-CN" altLang="en-US"/>
          </a:p>
          <a:p>
            <a:pPr>
              <a:lnSpc>
                <a:spcPct val="140000"/>
              </a:lnSpc>
            </a:pPr>
            <a:r>
              <a:rPr lang="zh-CN" altLang="en-US"/>
              <a:t>时间：年后</a:t>
            </a:r>
            <a:r>
              <a:rPr lang="en-US" altLang="zh-CN"/>
              <a:t>3</a:t>
            </a:r>
            <a:r>
              <a:rPr lang="zh-CN" altLang="en-US"/>
              <a:t>月份</a:t>
            </a:r>
            <a:endParaRPr lang="zh-CN" altLang="en-US"/>
          </a:p>
          <a:p>
            <a:pPr>
              <a:lnSpc>
                <a:spcPct val="140000"/>
              </a:lnSpc>
            </a:pPr>
            <a:r>
              <a:rPr lang="zh-CN" altLang="en-US"/>
              <a:t>项目： 在用</a:t>
            </a:r>
            <a:r>
              <a:rPr lang="en-US" altLang="zh-CN"/>
              <a:t>@vue/cli</a:t>
            </a:r>
            <a:r>
              <a:rPr lang="zh-CN" altLang="en-US"/>
              <a:t>脚手架搭的项目基础上，配置了基本请求库，</a:t>
            </a:r>
            <a:r>
              <a:rPr lang="en-US" altLang="zh-CN"/>
              <a:t>UI</a:t>
            </a:r>
            <a:r>
              <a:rPr lang="zh-CN" altLang="en-US"/>
              <a:t>库，规划前端路由和请求接口的目录结构</a:t>
            </a:r>
            <a:endParaRPr lang="zh-CN" altLang="en-US"/>
          </a:p>
          <a:p>
            <a:pPr>
              <a:lnSpc>
                <a:spcPct val="140000"/>
              </a:lnSpc>
            </a:pPr>
            <a:r>
              <a:rPr lang="zh-CN" altLang="en-US"/>
              <a:t>主要任务：配合后端完成监控的配置页面和展示页面</a:t>
            </a:r>
            <a:endParaRPr lang="zh-CN" altLang="en-US"/>
          </a:p>
          <a:p>
            <a:pPr>
              <a:lnSpc>
                <a:spcPct val="140000"/>
              </a:lnSpc>
            </a:pPr>
            <a:r>
              <a:rPr lang="zh-CN" altLang="en-US"/>
              <a:t>完成情况： 完成了一个基本版本，还需要改进</a:t>
            </a:r>
            <a:endParaRPr lang="zh-CN" altLang="en-US"/>
          </a:p>
          <a:p>
            <a:pPr>
              <a:lnSpc>
                <a:spcPct val="140000"/>
              </a:lnSpc>
            </a:pPr>
            <a:r>
              <a:rPr lang="zh-CN" altLang="en-US"/>
              <a:t>收获：尝试性的启动了一个前端项目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图像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800" y="1109345"/>
            <a:ext cx="10058400" cy="463867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图像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800" y="1100455"/>
            <a:ext cx="10058400" cy="465709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CDN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marL="0" indent="0">
              <a:buNone/>
            </a:pPr>
            <a:endParaRPr lang="zh-CN" altLang="en-US"/>
          </a:p>
          <a:p>
            <a:pPr>
              <a:lnSpc>
                <a:spcPct val="140000"/>
              </a:lnSpc>
            </a:pPr>
            <a:r>
              <a:rPr lang="zh-CN" altLang="en-US"/>
              <a:t>时间：</a:t>
            </a:r>
            <a:r>
              <a:rPr lang="en-US" altLang="zh-CN"/>
              <a:t>4</a:t>
            </a:r>
            <a:r>
              <a:rPr lang="zh-CN" altLang="en-US"/>
              <a:t>月初</a:t>
            </a:r>
            <a:endParaRPr lang="zh-CN" altLang="en-US"/>
          </a:p>
          <a:p>
            <a:pPr>
              <a:lnSpc>
                <a:spcPct val="140000"/>
              </a:lnSpc>
            </a:pPr>
            <a:r>
              <a:rPr lang="zh-CN" altLang="en-US"/>
              <a:t>项目：作为一个子模块规划到新版的公有云控制台项目中</a:t>
            </a:r>
            <a:endParaRPr lang="zh-CN" altLang="en-US"/>
          </a:p>
          <a:p>
            <a:pPr>
              <a:lnSpc>
                <a:spcPct val="140000"/>
              </a:lnSpc>
            </a:pPr>
            <a:r>
              <a:rPr lang="zh-CN" altLang="en-US"/>
              <a:t>主要任务： 转移</a:t>
            </a:r>
            <a:r>
              <a:rPr lang="en-US" altLang="zh-CN"/>
              <a:t>ucloud</a:t>
            </a:r>
            <a:r>
              <a:rPr lang="zh-CN" altLang="en-US"/>
              <a:t>云分发这一块的页面和逻辑</a:t>
            </a:r>
            <a:endParaRPr lang="zh-CN" altLang="en-US"/>
          </a:p>
          <a:p>
            <a:pPr>
              <a:lnSpc>
                <a:spcPct val="140000"/>
              </a:lnSpc>
            </a:pPr>
            <a:r>
              <a:rPr lang="zh-CN" altLang="en-US"/>
              <a:t>做的工作： 和后端一起沟通接口并确定能够直接转移的页面和功能点，实现前端页面开发</a:t>
            </a:r>
            <a:endParaRPr lang="zh-CN" altLang="en-US"/>
          </a:p>
          <a:p>
            <a:pPr>
              <a:lnSpc>
                <a:spcPct val="140000"/>
              </a:lnSpc>
            </a:pPr>
            <a:r>
              <a:rPr lang="zh-CN" altLang="en-US"/>
              <a:t>完成情况：到目前为止已经完成域名管理的列表页，详情页，创建域名加速页，证书列表页，创建证书页面，完成了基本的证书增，删功能，域名增，删，启动，停止功能。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 descr="图像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800" y="733425"/>
            <a:ext cx="10058400" cy="539115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 descr="图像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800" y="452120"/>
            <a:ext cx="10058400" cy="59531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 descr="图像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800" y="363855"/>
            <a:ext cx="10058400" cy="612965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 </a:t>
            </a:r>
            <a:r>
              <a:rPr lang="zh-CN" altLang="en-US"/>
              <a:t>工作之外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320800"/>
            <a:ext cx="10515600" cy="5265420"/>
          </a:xfrm>
        </p:spPr>
        <p:txBody>
          <a:bodyPr/>
          <a:p>
            <a:r>
              <a:rPr lang="zh-CN" altLang="en-US"/>
              <a:t>利用给项目封装组件的机会深入的学习了</a:t>
            </a:r>
            <a:r>
              <a:rPr lang="en-US" altLang="zh-CN"/>
              <a:t>vue</a:t>
            </a:r>
            <a:r>
              <a:rPr lang="zh-CN" altLang="en-US"/>
              <a:t>组件封装的方法和原理，做了一次</a:t>
            </a:r>
            <a:r>
              <a:rPr lang="en-US" altLang="zh-CN"/>
              <a:t>vue</a:t>
            </a:r>
            <a:r>
              <a:rPr lang="zh-CN" altLang="en-US"/>
              <a:t>组件封装相关的分享。</a:t>
            </a:r>
            <a:endParaRPr lang="zh-CN" altLang="en-US"/>
          </a:p>
          <a:p>
            <a:r>
              <a:rPr lang="zh-CN" altLang="en-US"/>
              <a:t>利用空闲时间阅读了前端这块的技术书籍《你不知道的</a:t>
            </a:r>
            <a:r>
              <a:rPr lang="en-US" altLang="zh-CN"/>
              <a:t>js</a:t>
            </a:r>
            <a:r>
              <a:rPr lang="zh-CN" altLang="en-US"/>
              <a:t>》中文版上、中、下三卷，</a:t>
            </a:r>
            <a:r>
              <a:rPr lang="zh-CN" altLang="en-US">
                <a:sym typeface="+mn-ea"/>
              </a:rPr>
              <a:t>《Practical Node.js, 2nd Edition》英文版，完成了读书笔记和</a:t>
            </a:r>
            <a:r>
              <a:rPr lang="zh-CN" altLang="en-US"/>
              <a:t>摘录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在</a:t>
            </a:r>
            <a:r>
              <a:rPr lang="en-US" altLang="zh-CN"/>
              <a:t>GitHub</a:t>
            </a:r>
            <a:r>
              <a:rPr lang="zh-CN" altLang="en-US"/>
              <a:t>上建立了一个仓库，</a:t>
            </a:r>
            <a:r>
              <a:rPr lang="zh-CN" altLang="en-US">
                <a:sym typeface="+mn-ea"/>
              </a:rPr>
              <a:t>提交个人的一些笔记，或者工作中遇到的技术坑点。</a:t>
            </a:r>
            <a:endParaRPr lang="zh-CN" altLang="en-US">
              <a:sym typeface="+mn-ea"/>
            </a:endParaRPr>
          </a:p>
          <a:p>
            <a:endParaRPr lang="zh-CN" altLang="en-US"/>
          </a:p>
        </p:txBody>
      </p:sp>
      <p:pic>
        <p:nvPicPr>
          <p:cNvPr id="4" name="图片 3" descr="图像 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33600" y="4805680"/>
            <a:ext cx="6934200" cy="1533525"/>
          </a:xfrm>
          <a:prstGeom prst="rect">
            <a:avLst/>
          </a:prstGeom>
        </p:spPr>
      </p:pic>
      <p:pic>
        <p:nvPicPr>
          <p:cNvPr id="5" name="图片 4" descr="5d69d1fe3dda498b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9405" y="2821305"/>
            <a:ext cx="1277620" cy="1277620"/>
          </a:xfrm>
          <a:prstGeom prst="rect">
            <a:avLst/>
          </a:prstGeom>
        </p:spPr>
      </p:pic>
      <p:pic>
        <p:nvPicPr>
          <p:cNvPr id="6" name="图片 5" descr="978148423038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4100" y="2883535"/>
            <a:ext cx="851535" cy="121539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threePt" dir="t"/>
            </a:scene3d>
          </a:bodyPr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目录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fontAlgn="auto">
              <a:lnSpc>
                <a:spcPct val="170000"/>
              </a:lnSpc>
            </a:pPr>
            <a:r>
              <a:rPr lang="zh-CN" altLang="en-US"/>
              <a:t>工作概述</a:t>
            </a:r>
            <a:endParaRPr lang="zh-CN" altLang="en-US"/>
          </a:p>
          <a:p>
            <a:pPr fontAlgn="auto">
              <a:lnSpc>
                <a:spcPct val="170000"/>
              </a:lnSpc>
            </a:pPr>
            <a:r>
              <a:rPr lang="zh-CN" altLang="en-US"/>
              <a:t>工作完成情况</a:t>
            </a:r>
            <a:endParaRPr lang="zh-CN" altLang="en-US"/>
          </a:p>
          <a:p>
            <a:pPr fontAlgn="auto">
              <a:lnSpc>
                <a:spcPct val="170000"/>
              </a:lnSpc>
            </a:pPr>
            <a:r>
              <a:rPr lang="zh-CN" altLang="en-US"/>
              <a:t>项目展示</a:t>
            </a:r>
            <a:endParaRPr lang="zh-CN" altLang="en-US"/>
          </a:p>
          <a:p>
            <a:pPr fontAlgn="auto">
              <a:lnSpc>
                <a:spcPct val="170000"/>
              </a:lnSpc>
            </a:pPr>
            <a:r>
              <a:rPr lang="zh-CN" altLang="en-US"/>
              <a:t>对前端项目的一些看法</a:t>
            </a:r>
            <a:endParaRPr lang="zh-CN" altLang="en-US"/>
          </a:p>
          <a:p>
            <a:pPr fontAlgn="auto">
              <a:lnSpc>
                <a:spcPct val="170000"/>
              </a:lnSpc>
            </a:pPr>
            <a:r>
              <a:rPr lang="zh-CN" altLang="en-US"/>
              <a:t>今后的计划</a:t>
            </a:r>
            <a:endParaRPr lang="zh-CN" altLang="en-US"/>
          </a:p>
          <a:p>
            <a:pPr fontAlgn="auto">
              <a:lnSpc>
                <a:spcPct val="170000"/>
              </a:lnSpc>
            </a:pP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1"/>
          <p:cNvSpPr>
            <a:spLocks noGrp="1"/>
          </p:cNvSpPr>
          <p:nvPr/>
        </p:nvSpPr>
        <p:spPr>
          <a:xfrm>
            <a:off x="584835" y="34607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/>
              <a:t>对前端项目的一些看法</a:t>
            </a:r>
            <a:endParaRPr lang="zh-CN" altLang="en-US"/>
          </a:p>
        </p:txBody>
      </p:sp>
      <p:sp>
        <p:nvSpPr>
          <p:cNvPr id="5" name="内容占位符 2"/>
          <p:cNvSpPr>
            <a:spLocks noGrp="1"/>
          </p:cNvSpPr>
          <p:nvPr/>
        </p:nvSpPr>
        <p:spPr>
          <a:xfrm>
            <a:off x="584835" y="1871980"/>
            <a:ext cx="10390505" cy="477456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/>
              <a:t>优点：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r>
              <a:rPr lang="zh-CN" altLang="en-US"/>
              <a:t>除了官网之外，大部分是偏后台管理的项目，没有复杂的动效或者交互这一块的内容</a:t>
            </a:r>
            <a:endParaRPr lang="zh-CN" altLang="en-US"/>
          </a:p>
          <a:p>
            <a:r>
              <a:rPr lang="zh-CN" altLang="en-US"/>
              <a:t>都是基于</a:t>
            </a:r>
            <a:r>
              <a:rPr lang="en-US" altLang="zh-CN"/>
              <a:t>Vue</a:t>
            </a:r>
            <a:r>
              <a:rPr lang="zh-CN" altLang="en-US"/>
              <a:t>构建的</a:t>
            </a:r>
            <a:r>
              <a:rPr lang="zh-CN" altLang="en-US"/>
              <a:t>项目，</a:t>
            </a:r>
            <a:r>
              <a:rPr lang="zh-CN" altLang="en-US">
                <a:sym typeface="+mn-ea"/>
              </a:rPr>
              <a:t>简单和灵活</a:t>
            </a:r>
            <a:r>
              <a:rPr lang="zh-CN" altLang="en-US"/>
              <a:t>，技术栈统一</a:t>
            </a:r>
            <a:endParaRPr lang="zh-CN" altLang="en-US"/>
          </a:p>
          <a:p>
            <a:endParaRPr lang="zh-CN" altLang="en-US"/>
          </a:p>
          <a:p>
            <a:pPr marL="0" indent="0">
              <a:buNone/>
            </a:pPr>
            <a:r>
              <a:rPr lang="zh-CN" altLang="en-US"/>
              <a:t>问题：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r>
              <a:rPr lang="zh-CN" altLang="en-US"/>
              <a:t>偏后台管理类项目前端逻辑这一块相对复杂，所以项目设计和代码优化方面比较重要</a:t>
            </a:r>
            <a:endParaRPr lang="zh-CN" altLang="en-US"/>
          </a:p>
          <a:p>
            <a:r>
              <a:rPr lang="zh-CN" altLang="en-US"/>
              <a:t>有些后端接口和前端的所需数据结构这一块不是特别的吻合</a:t>
            </a:r>
            <a:endParaRPr lang="zh-CN" altLang="en-US"/>
          </a:p>
          <a:p>
            <a:r>
              <a:rPr lang="zh-CN" altLang="en-US"/>
              <a:t>项目与第三方</a:t>
            </a:r>
            <a:r>
              <a:rPr lang="en-US" altLang="zh-CN"/>
              <a:t>UI</a:t>
            </a:r>
            <a:r>
              <a:rPr lang="zh-CN" altLang="en-US"/>
              <a:t>库的结合主要是样式这一块的做法比较粗糙</a:t>
            </a:r>
            <a:endParaRPr lang="zh-CN" altLang="en-US"/>
          </a:p>
          <a:p>
            <a:r>
              <a:rPr lang="zh-CN" altLang="en-US"/>
              <a:t>旧版项目使用的包有待升级</a:t>
            </a:r>
            <a:endParaRPr lang="zh-CN" altLang="en-US"/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个人评价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lnSpc>
                <a:spcPct val="140000"/>
              </a:lnSpc>
            </a:pPr>
            <a:r>
              <a:rPr lang="zh-CN" altLang="en-US"/>
              <a:t>准时出勤，未存在迟早早退现象</a:t>
            </a:r>
            <a:endParaRPr lang="zh-CN" altLang="en-US"/>
          </a:p>
          <a:p>
            <a:pPr>
              <a:lnSpc>
                <a:spcPct val="140000"/>
              </a:lnSpc>
            </a:pPr>
            <a:r>
              <a:rPr lang="zh-CN" altLang="en-US"/>
              <a:t>工作态度积极认真，能够按时完成上级交付的任务</a:t>
            </a:r>
            <a:endParaRPr lang="zh-CN" altLang="en-US"/>
          </a:p>
          <a:p>
            <a:pPr>
              <a:lnSpc>
                <a:spcPct val="140000"/>
              </a:lnSpc>
            </a:pPr>
            <a:r>
              <a:rPr lang="zh-CN" altLang="en-US"/>
              <a:t>没能在前端的某一个主要方向中有深入的理解和实践，个人的技术能力还需要提升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计划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/>
              <a:t>工作</a:t>
            </a:r>
            <a:endParaRPr lang="zh-CN" altLang="en-US"/>
          </a:p>
          <a:p>
            <a:pPr>
              <a:lnSpc>
                <a:spcPct val="110000"/>
              </a:lnSpc>
            </a:pPr>
            <a:r>
              <a:rPr lang="zh-CN" altLang="en-US"/>
              <a:t>继续做好本职工作</a:t>
            </a:r>
            <a:endParaRPr lang="zh-CN" altLang="en-US"/>
          </a:p>
          <a:p>
            <a:pPr>
              <a:lnSpc>
                <a:spcPct val="110000"/>
              </a:lnSpc>
            </a:pPr>
            <a:r>
              <a:rPr lang="zh-CN" altLang="en-US"/>
              <a:t>给旧版本脚手架生成的项目做个升级</a:t>
            </a:r>
            <a:endParaRPr lang="zh-CN" altLang="en-US"/>
          </a:p>
          <a:p>
            <a:pPr>
              <a:lnSpc>
                <a:spcPct val="110000"/>
              </a:lnSpc>
            </a:pPr>
            <a:r>
              <a:rPr lang="zh-CN" altLang="en-US"/>
              <a:t>在控制台升级改版之后给做一个项目设计和结构上的优化，包括项目样式管理，项目的状态管理，通用组件的封装</a:t>
            </a:r>
            <a:endParaRPr lang="zh-CN" altLang="en-US"/>
          </a:p>
          <a:p>
            <a:endParaRPr lang="zh-CN" altLang="en-US"/>
          </a:p>
          <a:p>
            <a:pPr marL="0" indent="0">
              <a:buNone/>
            </a:pPr>
            <a:r>
              <a:rPr lang="zh-CN" altLang="en-US"/>
              <a:t>学习</a:t>
            </a:r>
            <a:endParaRPr lang="zh-CN" altLang="en-US"/>
          </a:p>
          <a:p>
            <a:r>
              <a:rPr lang="zh-CN" altLang="en-US"/>
              <a:t>可视化数据图表这一块的展示方向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6750" y="2677795"/>
            <a:ext cx="10515600" cy="1325563"/>
          </a:xfrm>
        </p:spPr>
        <p:txBody>
          <a:bodyPr/>
          <a:p>
            <a:pPr algn="ctr"/>
            <a:r>
              <a:rPr lang="zh-CN" altLang="en-US"/>
              <a:t>谢 谢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工作概述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2181860"/>
            <a:ext cx="10515600" cy="3324860"/>
          </a:xfrm>
        </p:spPr>
        <p:txBody>
          <a:bodyPr/>
          <a:p>
            <a:pPr fontAlgn="auto">
              <a:lnSpc>
                <a:spcPct val="150000"/>
              </a:lnSpc>
            </a:pPr>
            <a:r>
              <a:rPr lang="zh-CN" altLang="en-US"/>
              <a:t>渠道商</a:t>
            </a:r>
            <a:endParaRPr lang="zh-CN" altLang="en-US"/>
          </a:p>
          <a:p>
            <a:pPr fontAlgn="auto">
              <a:lnSpc>
                <a:spcPct val="150000"/>
              </a:lnSpc>
            </a:pPr>
            <a:r>
              <a:rPr lang="zh-CN" altLang="en-US"/>
              <a:t>公有云控制中心</a:t>
            </a:r>
            <a:endParaRPr lang="zh-CN" altLang="en-US"/>
          </a:p>
          <a:p>
            <a:pPr fontAlgn="auto">
              <a:lnSpc>
                <a:spcPct val="150000"/>
              </a:lnSpc>
            </a:pPr>
            <a:r>
              <a:rPr lang="zh-CN" altLang="en-US"/>
              <a:t>网络监控</a:t>
            </a:r>
            <a:endParaRPr lang="zh-CN" altLang="en-US"/>
          </a:p>
          <a:p>
            <a:pPr fontAlgn="auto">
              <a:lnSpc>
                <a:spcPct val="150000"/>
              </a:lnSpc>
            </a:pPr>
            <a:r>
              <a:rPr lang="en-US" altLang="zh-CN"/>
              <a:t>CDN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渠道商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758950"/>
            <a:ext cx="10515600" cy="4351338"/>
          </a:xfrm>
        </p:spPr>
        <p:txBody>
          <a:bodyPr>
            <a:normAutofit/>
          </a:bodyPr>
          <a:p>
            <a:pPr>
              <a:lnSpc>
                <a:spcPct val="160000"/>
              </a:lnSpc>
            </a:pPr>
            <a:r>
              <a:rPr lang="zh-CN" altLang="en-US"/>
              <a:t>时间：入职之后接触的第一个项目</a:t>
            </a:r>
            <a:endParaRPr lang="zh-CN" altLang="en-US"/>
          </a:p>
          <a:p>
            <a:pPr>
              <a:lnSpc>
                <a:spcPct val="160000"/>
              </a:lnSpc>
            </a:pPr>
            <a:r>
              <a:rPr lang="zh-CN" altLang="en-US"/>
              <a:t>项目：基于管理控制台的一个后台管理类项目</a:t>
            </a:r>
            <a:endParaRPr lang="zh-CN" altLang="en-US"/>
          </a:p>
          <a:p>
            <a:pPr>
              <a:lnSpc>
                <a:spcPct val="160000"/>
              </a:lnSpc>
            </a:pPr>
            <a:r>
              <a:rPr lang="zh-CN" altLang="en-US"/>
              <a:t>主要任务：</a:t>
            </a:r>
            <a:r>
              <a:rPr lang="zh-CN" altLang="en-US">
                <a:sym typeface="+mn-ea"/>
              </a:rPr>
              <a:t>页面和逻辑上调整，添加一些渠道这边的新功能</a:t>
            </a:r>
            <a:endParaRPr lang="zh-CN" altLang="en-US">
              <a:sym typeface="+mn-ea"/>
            </a:endParaRPr>
          </a:p>
          <a:p>
            <a:pPr>
              <a:lnSpc>
                <a:spcPct val="160000"/>
              </a:lnSpc>
            </a:pPr>
            <a:r>
              <a:rPr lang="zh-CN" altLang="en-US">
                <a:sym typeface="+mn-ea"/>
              </a:rPr>
              <a:t>完成情况： 已经上线</a:t>
            </a:r>
            <a:endParaRPr lang="zh-CN" altLang="en-US">
              <a:sym typeface="+mn-ea"/>
            </a:endParaRPr>
          </a:p>
          <a:p>
            <a:pPr>
              <a:lnSpc>
                <a:spcPct val="160000"/>
              </a:lnSpc>
            </a:pPr>
            <a:r>
              <a:rPr lang="zh-CN" altLang="en-US"/>
              <a:t>收获：项目的技术栈，一些基本的业务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      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图像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800" y="499745"/>
            <a:ext cx="10058400" cy="585851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 descr="图像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800" y="445135"/>
            <a:ext cx="10058400" cy="596709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图像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800" y="499745"/>
            <a:ext cx="10058400" cy="585851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公有云控制台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657350"/>
            <a:ext cx="10515600" cy="4351338"/>
          </a:xfrm>
        </p:spPr>
        <p:txBody>
          <a:bodyPr>
            <a:normAutofit/>
          </a:bodyPr>
          <a:p>
            <a:pPr marL="0" indent="0">
              <a:buNone/>
            </a:pPr>
            <a:endParaRPr lang="zh-CN" altLang="en-US"/>
          </a:p>
          <a:p>
            <a:pPr>
              <a:lnSpc>
                <a:spcPct val="140000"/>
              </a:lnSpc>
            </a:pPr>
            <a:r>
              <a:rPr lang="zh-CN" altLang="en-US"/>
              <a:t>时间：去年</a:t>
            </a:r>
            <a:r>
              <a:rPr lang="en-US" altLang="zh-CN"/>
              <a:t>11</a:t>
            </a:r>
            <a:r>
              <a:rPr lang="zh-CN" altLang="en-US"/>
              <a:t>月中旬</a:t>
            </a:r>
            <a:endParaRPr lang="zh-CN" altLang="en-US"/>
          </a:p>
          <a:p>
            <a:pPr>
              <a:lnSpc>
                <a:spcPct val="140000"/>
              </a:lnSpc>
            </a:pPr>
            <a:r>
              <a:rPr lang="zh-CN" altLang="en-US"/>
              <a:t>项目：基于</a:t>
            </a:r>
            <a:r>
              <a:rPr lang="en-US" altLang="zh-CN"/>
              <a:t>@vue/cli</a:t>
            </a:r>
            <a:r>
              <a:rPr lang="zh-CN" altLang="en-US"/>
              <a:t>脚手架搭建的全新的项目，接手的时候已经有项目雏形</a:t>
            </a:r>
            <a:endParaRPr lang="zh-CN" altLang="en-US"/>
          </a:p>
          <a:p>
            <a:pPr>
              <a:lnSpc>
                <a:spcPct val="140000"/>
              </a:lnSpc>
            </a:pPr>
            <a:r>
              <a:rPr lang="zh-CN" altLang="en-US"/>
              <a:t>主要任务：根据设计稿和需求文档完成个人中心的一个改版。</a:t>
            </a:r>
            <a:endParaRPr lang="zh-CN" altLang="en-US"/>
          </a:p>
          <a:p>
            <a:pPr>
              <a:lnSpc>
                <a:spcPct val="140000"/>
              </a:lnSpc>
            </a:pPr>
            <a:r>
              <a:rPr lang="zh-CN" altLang="en-US"/>
              <a:t>做的工作：熟悉旧版的部分代码，熟悉新版项目的一个设计和项目结构。与前端同事配合分工，与设计产品沟通设计稿和交互，与后端同事调试接口。</a:t>
            </a:r>
            <a:endParaRPr lang="zh-CN" altLang="en-US"/>
          </a:p>
          <a:p>
            <a:pPr>
              <a:lnSpc>
                <a:spcPct val="140000"/>
              </a:lnSpc>
            </a:pPr>
            <a:r>
              <a:rPr lang="zh-CN" altLang="en-US"/>
              <a:t>完成情况： 个人中心部分已经配合旧版上线</a:t>
            </a:r>
            <a:endParaRPr lang="zh-CN" altLang="en-US"/>
          </a:p>
          <a:p>
            <a:pPr>
              <a:lnSpc>
                <a:spcPct val="140000"/>
              </a:lnSpc>
            </a:pPr>
            <a:r>
              <a:rPr lang="zh-CN" altLang="en-US"/>
              <a:t>收获： 加深了对项目和公司产品业务的了解，深入了解团队的一个工作方式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 descr="图像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800" y="1058545"/>
            <a:ext cx="10058400" cy="474027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20187308"/>
</p:tagLst>
</file>

<file path=ppt/tags/tag10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11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12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13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14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15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16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17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18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19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20187308"/>
</p:tagLst>
</file>

<file path=ppt/tags/tag20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21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22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23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24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25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26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27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28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87308"/>
  <p:tag name="KSO_WM_TEMPLATE_THUMBS_INDEX" val="1、2、3、6、8、10、11、12、15"/>
</p:tagLst>
</file>

<file path=ppt/tags/tag4.xml><?xml version="1.0" encoding="utf-8"?>
<p:tagLst xmlns:p="http://schemas.openxmlformats.org/presentationml/2006/main">
  <p:tag name="KSO_WM_TEMPLATE_CATEGORY" val="custom"/>
  <p:tag name="KSO_WM_TEMPLATE_INDEX" val="20187308"/>
  <p:tag name="KSO_WM_TAG_VERSION" val="1.0"/>
  <p:tag name="KSO_WM_UNIT_TYPE" val="a"/>
  <p:tag name="KSO_WM_UNIT_INDEX" val="1"/>
  <p:tag name="KSO_WM_UNIT_ID" val="custom20187308_1*a*1"/>
  <p:tag name="KSO_WM_UNIT_LAYERLEVEL" val="1"/>
  <p:tag name="KSO_WM_UNIT_VALUE" val="13"/>
  <p:tag name="KSO_WM_UNIT_ISCONTENTSTITLE" val="0"/>
  <p:tag name="KSO_WM_UNIT_HIGHLIGHT" val="0"/>
  <p:tag name="KSO_WM_UNIT_COMPATIBLE" val="0"/>
  <p:tag name="KSO_WM_UNIT_CLEAR" val="0"/>
  <p:tag name="KSO_WM_BEAUTIFY_FLAG" val="#wm#"/>
  <p:tag name="KSO_WM_UNIT_PRESET_TEXT" val="空白演示"/>
</p:tagLst>
</file>

<file path=ppt/tags/tag5.xml><?xml version="1.0" encoding="utf-8"?>
<p:tagLst xmlns:p="http://schemas.openxmlformats.org/presentationml/2006/main">
  <p:tag name="KSO_WM_TEMPLATE_CATEGORY" val="custom"/>
  <p:tag name="KSO_WM_TEMPLATE_INDEX" val="20187308"/>
  <p:tag name="KSO_WM_TAG_VERSION" val="1.0"/>
  <p:tag name="KSO_WM_UNIT_TYPE" val="b"/>
  <p:tag name="KSO_WM_UNIT_INDEX" val="1"/>
  <p:tag name="KSO_WM_UNIT_ID" val="custom20187308_1*b*1"/>
  <p:tag name="KSO_WM_UNIT_LAYERLEVEL" val="1"/>
  <p:tag name="KSO_WM_UNIT_VALUE" val="156"/>
  <p:tag name="KSO_WM_UNIT_ISCONTENTSTITLE" val="0"/>
  <p:tag name="KSO_WM_UNIT_HIGHLIGHT" val="0"/>
  <p:tag name="KSO_WM_UNIT_COMPATIBLE" val="0"/>
  <p:tag name="KSO_WM_UNIT_CLEAR" val="0"/>
  <p:tag name="KSO_WM_BEAUTIFY_FLAG" val="#wm#"/>
  <p:tag name="KSO_WM_UNIT_PRESET_TEXT" val="Speaker name and title here"/>
</p:tagLst>
</file>

<file path=ppt/tags/tag6.xml><?xml version="1.0" encoding="utf-8"?>
<p:tagLst xmlns:p="http://schemas.openxmlformats.org/presentationml/2006/main">
  <p:tag name="KSO_WM_SLIDE_ID" val="custom20187308_1"/>
  <p:tag name="KSO_WM_SLIDE_TYPE" val="title"/>
  <p:tag name="KSO_WM_SLIDE_SUBTYPE" val="pureTxt"/>
  <p:tag name="KSO_WM_SLIDE_ITEM_CNT" val="2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TEMPLATE_THUMBS_INDEX" val="1、2、3、6、8、10、11、12、15"/>
  <p:tag name="KSO_WM_SLIDE_MODEL_TYPE" val="cover"/>
</p:tagLst>
</file>

<file path=ppt/tags/tag7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8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9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heme/theme1.xml><?xml version="1.0" encoding="utf-8"?>
<a:theme xmlns:a="http://schemas.openxmlformats.org/drawingml/2006/main" name="Office 主题​​">
  <a:themeElements>
    <a:clrScheme name="2019空白演示文档">
      <a:dk1>
        <a:srgbClr val="000000"/>
      </a:dk1>
      <a:lt1>
        <a:srgbClr val="FFFFFF"/>
      </a:lt1>
      <a:dk2>
        <a:srgbClr val="E6E4E4"/>
      </a:dk2>
      <a:lt2>
        <a:srgbClr val="FFFFFF"/>
      </a:lt2>
      <a:accent1>
        <a:srgbClr val="477DEA"/>
      </a:accent1>
      <a:accent2>
        <a:srgbClr val="9B9B9B"/>
      </a:accent2>
      <a:accent3>
        <a:srgbClr val="F3B745"/>
      </a:accent3>
      <a:accent4>
        <a:srgbClr val="477EE7"/>
      </a:accent4>
      <a:accent5>
        <a:srgbClr val="4BA151"/>
      </a:accent5>
      <a:accent6>
        <a:srgbClr val="E9403C"/>
      </a:accent6>
      <a:hlink>
        <a:srgbClr val="0563C1"/>
      </a:hlink>
      <a:folHlink>
        <a:srgbClr val="954D72"/>
      </a:folHlink>
    </a:clrScheme>
    <a:fontScheme name="2019空白演示文档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1229</Words>
  <Application>WPS 演示</Application>
  <PresentationFormat>宽屏</PresentationFormat>
  <Paragraphs>117</Paragraphs>
  <Slides>23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0" baseType="lpstr">
      <vt:lpstr>Arial</vt:lpstr>
      <vt:lpstr>宋体</vt:lpstr>
      <vt:lpstr>Wingdings</vt:lpstr>
      <vt:lpstr>微软雅黑</vt:lpstr>
      <vt:lpstr>Arial Unicode MS</vt:lpstr>
      <vt:lpstr>等线</vt:lpstr>
      <vt:lpstr>Office 主题​​</vt:lpstr>
      <vt:lpstr>试用期工作总结</vt:lpstr>
      <vt:lpstr>目录</vt:lpstr>
      <vt:lpstr>工作概述</vt:lpstr>
      <vt:lpstr>渠道商</vt:lpstr>
      <vt:lpstr>PowerPoint 演示文稿</vt:lpstr>
      <vt:lpstr>PowerPoint 演示文稿</vt:lpstr>
      <vt:lpstr>PowerPoint 演示文稿</vt:lpstr>
      <vt:lpstr>公有云控制台</vt:lpstr>
      <vt:lpstr>PowerPoint 演示文稿</vt:lpstr>
      <vt:lpstr>PowerPoint 演示文稿</vt:lpstr>
      <vt:lpstr>PowerPoint 演示文稿</vt:lpstr>
      <vt:lpstr>网络监控</vt:lpstr>
      <vt:lpstr>PowerPoint 演示文稿</vt:lpstr>
      <vt:lpstr>PowerPoint 演示文稿</vt:lpstr>
      <vt:lpstr>CDN</vt:lpstr>
      <vt:lpstr>PowerPoint 演示文稿</vt:lpstr>
      <vt:lpstr>PowerPoint 演示文稿</vt:lpstr>
      <vt:lpstr>PowerPoint 演示文稿</vt:lpstr>
      <vt:lpstr> 工作之外</vt:lpstr>
      <vt:lpstr>PowerPoint 演示文稿</vt:lpstr>
      <vt:lpstr>个人评价</vt:lpstr>
      <vt:lpstr>工作和学习计划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kingsoft</dc:creator>
  <cp:lastModifiedBy>前端-赖泽海</cp:lastModifiedBy>
  <cp:revision>408</cp:revision>
  <dcterms:created xsi:type="dcterms:W3CDTF">2017-08-03T09:01:00Z</dcterms:created>
  <dcterms:modified xsi:type="dcterms:W3CDTF">2019-04-16T06:27:33Z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</Properties>
</file>