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736A1-C879-CB26-3985-98611BF09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0F0379-9B4E-FAA1-9C34-641A2E33B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D4F4F5C-F4CA-B51E-926E-68039B7B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A581-9F86-439B-B339-974AF6A7D4BF}" type="datetimeFigureOut">
              <a:rPr lang="pt-PT" smtClean="0"/>
              <a:t>28/08/2023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E3C9615-67A5-230F-34BB-AD0F6E18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1D9C5CC-627D-6C4D-B38D-66FC7C82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96F9-F9A4-40FC-800C-A5FFD2E62A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845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FB646-1325-4D42-C71C-60B4F9E62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3A51A2C-DA30-E57D-87D6-075F33EB0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B7EE440-B482-1594-DAC6-A9671D22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A581-9F86-439B-B339-974AF6A7D4BF}" type="datetimeFigureOut">
              <a:rPr lang="pt-PT" smtClean="0"/>
              <a:t>28/08/2023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DDE4142-0B7D-B120-1A73-81EA621B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B27C8BE-338F-72DB-7DAA-3D254D47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96F9-F9A4-40FC-800C-A5FFD2E62A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576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1CFD77-1F0C-F73F-6502-A8D7EBF91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1DC5238-607C-E28E-4DF8-FB179C05A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9B98758-7CD4-C920-D2E7-258EF728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A581-9F86-439B-B339-974AF6A7D4BF}" type="datetimeFigureOut">
              <a:rPr lang="pt-PT" smtClean="0"/>
              <a:t>28/08/2023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2F0ABDA-BEF2-40C3-FFEE-4F8C6421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D89435F-3316-B2FE-77D8-0C095DC7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96F9-F9A4-40FC-800C-A5FFD2E62A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279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D5E98-69E6-769C-E1F4-D82AFAA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323A28F-16D3-D266-D000-7EF1C30A4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BBD888B-5F02-4F1C-2851-A2F68F22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A581-9F86-439B-B339-974AF6A7D4BF}" type="datetimeFigureOut">
              <a:rPr lang="pt-PT" smtClean="0"/>
              <a:t>28/08/2023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E19759E-C988-6C9E-FF57-825761D9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4AD2181-7137-BF86-AECF-0D83E073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96F9-F9A4-40FC-800C-A5FFD2E62A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3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B3CF7-D808-4273-A606-0950C70D5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E805E25-3FDE-4740-19D4-3D7B6FFEF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2938CD3-2FB7-CC5D-E74E-130D3AAF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A581-9F86-439B-B339-974AF6A7D4BF}" type="datetimeFigureOut">
              <a:rPr lang="pt-PT" smtClean="0"/>
              <a:t>28/08/2023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71410F7-B431-7B21-3298-123F935E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48AAF42-5CEC-1477-3A8C-521256FC1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96F9-F9A4-40FC-800C-A5FFD2E62A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127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CF7CE-502B-2B9E-A90C-27C521C8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210552-63DA-0CBC-5EC1-DCF451F94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66E69E6-4BF3-CE48-E5DC-DFE34792E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EC10A41-5C57-0471-4597-3AEA05B66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A581-9F86-439B-B339-974AF6A7D4BF}" type="datetimeFigureOut">
              <a:rPr lang="pt-PT" smtClean="0"/>
              <a:t>28/08/2023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03417B3-73BF-785C-A0A0-AA716B1BA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D8F9001-6092-0A32-A560-542075D5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96F9-F9A4-40FC-800C-A5FFD2E62A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737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37473-1C02-3949-31D7-A9F02F19D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785E3DB-98AE-5588-65B7-DAF5BA6F1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1C52052-C364-3A26-2641-18B988A2A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F358CB5-31CF-A15E-9EBC-0946D20F7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DDC598B-745B-A36D-A77E-77833FB54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5EA13B9-EACC-ECDD-D537-07F7976B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A581-9F86-439B-B339-974AF6A7D4BF}" type="datetimeFigureOut">
              <a:rPr lang="pt-PT" smtClean="0"/>
              <a:t>28/08/2023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9F3F4E5-1D1E-87BA-6E44-2CF41CD96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6C34657-84E3-709D-D1D8-1E55A474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96F9-F9A4-40FC-800C-A5FFD2E62A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583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24E55-C68E-A67F-921C-43EDAF17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C1A1A48-3A5F-70AD-1DCD-2839DA43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A581-9F86-439B-B339-974AF6A7D4BF}" type="datetimeFigureOut">
              <a:rPr lang="pt-PT" smtClean="0"/>
              <a:t>28/08/2023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29FC3E3-81DA-0633-DD14-F69B4AD7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767DD26-02CF-1654-F982-E9287571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96F9-F9A4-40FC-800C-A5FFD2E62A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14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9EDD1BD-B174-7CB1-CE1D-BEA4751BE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A581-9F86-439B-B339-974AF6A7D4BF}" type="datetimeFigureOut">
              <a:rPr lang="pt-PT" smtClean="0"/>
              <a:t>28/08/2023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34E7166F-A42B-5AF1-5C28-8B6F13B3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28BD9CF-664A-4F20-774B-A9658846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96F9-F9A4-40FC-800C-A5FFD2E62A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923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17CD0-8B0E-3815-2F04-61510D30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A3DBA27-7052-A900-7883-2D803C11A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A40A88A-87A1-45FD-7224-48F0AA44E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520362C-9820-FD60-7013-D49C58AB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A581-9F86-439B-B339-974AF6A7D4BF}" type="datetimeFigureOut">
              <a:rPr lang="pt-PT" smtClean="0"/>
              <a:t>28/08/2023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6100AD8-D6F9-38EA-1B14-16D6F55B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0FA078A-2A5F-CF69-CF99-79654C10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96F9-F9A4-40FC-800C-A5FFD2E62A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512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374DF-4ABB-0F8F-501E-1ABC1A3B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82D882F-182F-BB79-5890-9517CB065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10E9A8A-2D39-8CAC-DEE8-3EB05B7C5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DE7A46D-7797-E022-2B9C-49FB8DBC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A581-9F86-439B-B339-974AF6A7D4BF}" type="datetimeFigureOut">
              <a:rPr lang="pt-PT" smtClean="0"/>
              <a:t>28/08/2023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C5964B5-313C-124D-0A71-B4F4F26A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9264BAD-D8A2-8C45-9356-9D0DAE77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96F9-F9A4-40FC-800C-A5FFD2E62A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876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4208A878-2BB7-2A29-421F-0C07A023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5992C2D-8692-49C1-3A14-32680D409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FCD63EE-6A0A-F8F4-DDE2-EF6409F22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AA581-9F86-439B-B339-974AF6A7D4BF}" type="datetimeFigureOut">
              <a:rPr lang="pt-PT" smtClean="0"/>
              <a:t>28/08/2023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623F776-F4CA-4235-5EE2-E8CB79972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025293A-D937-2CAE-A895-97F81B0FA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296F9-F9A4-40FC-800C-A5FFD2E62A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623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E0E2EEB-B620-A629-C448-7830E9FA90AE}"/>
              </a:ext>
            </a:extLst>
          </p:cNvPr>
          <p:cNvSpPr/>
          <p:nvPr/>
        </p:nvSpPr>
        <p:spPr>
          <a:xfrm>
            <a:off x="2258008" y="429208"/>
            <a:ext cx="7548465" cy="475609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32" name="Picture 8" descr="Casa Padrino luxury baroque sofa cream / silver / brown / gold - Noble  handmade living room sofa with elegant pattern - Hotel Furniture - Castle  Furniture - Luxury Quality - Made in Italy | Casa Padrino">
            <a:extLst>
              <a:ext uri="{FF2B5EF4-FFF2-40B4-BE49-F238E27FC236}">
                <a16:creationId xmlns:a16="http://schemas.microsoft.com/office/drawing/2014/main" id="{F0B6DB28-A797-72F8-ABA1-68635B712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205" y="667138"/>
            <a:ext cx="2112442" cy="165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remium AI Image | A piano in a room with a castle in the background">
            <a:extLst>
              <a:ext uri="{FF2B5EF4-FFF2-40B4-BE49-F238E27FC236}">
                <a16:creationId xmlns:a16="http://schemas.microsoft.com/office/drawing/2014/main" id="{39311912-6DD0-E4C6-2ED4-9F264F4FE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408" y="2738019"/>
            <a:ext cx="3071521" cy="229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65F4507-AEC2-A098-CEA6-3BC05C272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4873" y="1619604"/>
            <a:ext cx="1581438" cy="22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2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3A32D9-133D-91A4-751A-62FE9F65428C}"/>
              </a:ext>
            </a:extLst>
          </p:cNvPr>
          <p:cNvSpPr/>
          <p:nvPr/>
        </p:nvSpPr>
        <p:spPr>
          <a:xfrm>
            <a:off x="2321767" y="1050953"/>
            <a:ext cx="7548465" cy="475609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BF94DD-B802-44DE-8D85-71C3471F3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048" y="2310585"/>
            <a:ext cx="1581438" cy="2236829"/>
          </a:xfrm>
          <a:prstGeom prst="rect">
            <a:avLst/>
          </a:prstGeom>
        </p:spPr>
      </p:pic>
      <p:pic>
        <p:nvPicPr>
          <p:cNvPr id="2052" name="Picture 4" descr="Source Luxury Royal Bed Room Furniture Bedroom Set European Old Castle  Golden Wood Carving Queen Round Bed on m.alibaba.com">
            <a:extLst>
              <a:ext uri="{FF2B5EF4-FFF2-40B4-BE49-F238E27FC236}">
                <a16:creationId xmlns:a16="http://schemas.microsoft.com/office/drawing/2014/main" id="{246D6932-262A-8854-422C-FB9993283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975" y="3358390"/>
            <a:ext cx="2378047" cy="237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12.6k Likes, 63 Comments - Somewhere I Would Like To Live  (@somewhereiwouldliketolive) on Instagram: “#Lednice #Castle @f… | Room  with plants, Garden design, Plants">
            <a:extLst>
              <a:ext uri="{FF2B5EF4-FFF2-40B4-BE49-F238E27FC236}">
                <a16:creationId xmlns:a16="http://schemas.microsoft.com/office/drawing/2014/main" id="{FB2DB3D6-453D-2390-EDBA-2C9BC53C3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962" y="661566"/>
            <a:ext cx="1880076" cy="223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ld Castle mirror | Rooms home decor, Mirrors and chandeliers, Home decor">
            <a:extLst>
              <a:ext uri="{FF2B5EF4-FFF2-40B4-BE49-F238E27FC236}">
                <a16:creationId xmlns:a16="http://schemas.microsoft.com/office/drawing/2014/main" id="{D8E96EB1-CE03-8F92-B7E3-F57F1E634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592" y="2105637"/>
            <a:ext cx="2472126" cy="290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36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A8FF1ED-B791-C194-D27C-3ECD57A5C6C4}"/>
              </a:ext>
            </a:extLst>
          </p:cNvPr>
          <p:cNvSpPr/>
          <p:nvPr/>
        </p:nvSpPr>
        <p:spPr>
          <a:xfrm>
            <a:off x="2179155" y="1126454"/>
            <a:ext cx="7548465" cy="475609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Picture 6" descr="12.6k Likes, 63 Comments - Somewhere I Would Like To Live  (@somewhereiwouldliketolive) on Instagram: “#Lednice #Castle @f… | Room  with plants, Garden design, Plants">
            <a:extLst>
              <a:ext uri="{FF2B5EF4-FFF2-40B4-BE49-F238E27FC236}">
                <a16:creationId xmlns:a16="http://schemas.microsoft.com/office/drawing/2014/main" id="{9A972B36-5574-5A40-6219-C7E30C68D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962" y="4428223"/>
            <a:ext cx="1880076" cy="223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ntique And Vintage Wardrobes And Armoires » Scaramanga Blog">
            <a:extLst>
              <a:ext uri="{FF2B5EF4-FFF2-40B4-BE49-F238E27FC236}">
                <a16:creationId xmlns:a16="http://schemas.microsoft.com/office/drawing/2014/main" id="{D7EF7F0A-6D64-A841-43D8-DFE7191F2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038" y="1549515"/>
            <a:ext cx="2347365" cy="176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50+ Old Single Bed Stock Photos, Pictures &amp; Royalty-Free Images - iStock | Antique  bed">
            <a:extLst>
              <a:ext uri="{FF2B5EF4-FFF2-40B4-BE49-F238E27FC236}">
                <a16:creationId xmlns:a16="http://schemas.microsoft.com/office/drawing/2014/main" id="{A359F651-6D85-E44E-6D81-73B14542A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834" y="1394612"/>
            <a:ext cx="2017450" cy="303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99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A8FF1ED-B791-C194-D27C-3ECD57A5C6C4}"/>
              </a:ext>
            </a:extLst>
          </p:cNvPr>
          <p:cNvSpPr/>
          <p:nvPr/>
        </p:nvSpPr>
        <p:spPr>
          <a:xfrm>
            <a:off x="2179155" y="1126454"/>
            <a:ext cx="7548465" cy="475609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Picture 8" descr="Gold Castle mirror | Rooms home decor, Mirrors and chandeliers, Home decor">
            <a:extLst>
              <a:ext uri="{FF2B5EF4-FFF2-40B4-BE49-F238E27FC236}">
                <a16:creationId xmlns:a16="http://schemas.microsoft.com/office/drawing/2014/main" id="{515AC272-E3BF-111A-F3C1-6C237706F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6" y="1977181"/>
            <a:ext cx="2472126" cy="290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Old World Leg Dining Table - ART Furniture">
            <a:extLst>
              <a:ext uri="{FF2B5EF4-FFF2-40B4-BE49-F238E27FC236}">
                <a16:creationId xmlns:a16="http://schemas.microsoft.com/office/drawing/2014/main" id="{E4960BB8-19C4-C33D-7F31-B3008E604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649" y="2263239"/>
            <a:ext cx="3604145" cy="233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otions And Power - Clipart Potion Bottle, HD Png Download - kindpng">
            <a:extLst>
              <a:ext uri="{FF2B5EF4-FFF2-40B4-BE49-F238E27FC236}">
                <a16:creationId xmlns:a16="http://schemas.microsoft.com/office/drawing/2014/main" id="{FDD8BE41-70F2-8AEB-CF16-8DC5B6E9C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301" y="2442376"/>
            <a:ext cx="1499057" cy="197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8065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Ecrã Panorâmico</PresentationFormat>
  <Paragraphs>0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Cerqueira</dc:creator>
  <cp:lastModifiedBy>Jose Cerqueira</cp:lastModifiedBy>
  <cp:revision>1</cp:revision>
  <dcterms:created xsi:type="dcterms:W3CDTF">2023-08-28T14:45:28Z</dcterms:created>
  <dcterms:modified xsi:type="dcterms:W3CDTF">2023-08-28T15:19:44Z</dcterms:modified>
</cp:coreProperties>
</file>