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4539-9753-44F3-8BCF-A678C1B2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2F464-7EAD-43A3-B8AB-05EB0037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BD33-7C28-40D9-8FA6-8FBD8C7B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7FC8-082B-4036-A422-8A49931C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9AD59-6D5A-4959-9DB4-88E8C45B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3596-92D3-4D1E-B3BD-0A37C230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153C5-6A07-4FDF-8C48-159B7BDBA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332A-CAE9-44E5-9E5D-8DDE4297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D09C-1623-430E-9EC8-C1420B45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E1300-5272-45C8-BFA8-68D56224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E630F-662F-4F91-8833-40EE3C6B0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A5DA6-33C1-4DD2-951B-2A9A4535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8FD7-B4B0-4C1A-834F-1DEE2F3E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591B-63E1-4C1B-ABF2-82C7288C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DCD4-0668-4795-9166-F8686DFE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80B5-6020-4A47-B46E-17BBE37C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876C-DB1D-4E75-ACBC-E4607280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F8E7-7F1A-4D03-A4DA-4BC3F50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2C37-C69C-4DB9-A550-F38E4075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58D1-5586-43B8-98C3-82CFED8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994C-61E6-4821-AA19-99B8BBE9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A589-79D5-4C42-8146-831F60EE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9A2A-1303-469B-97B1-68E45991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F4728-4360-4B30-8782-3883161A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C9CC-336B-44C0-A831-B9E3E8B3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8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1F87-709E-4ACD-8A04-C462592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F22C-BC79-4FBA-B5F4-427F43503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6617A-D5B2-48CA-B98F-BB08A19F7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B687-8EBA-4B20-8F98-1DBA0B16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2CEA5-FD28-4B43-802C-5E5BBC3F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3C929-ADB6-4294-AB75-C5D1E623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9A4E-AFD6-4C66-86FE-AD450A25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B43A5-D66E-482C-B013-91720E572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025F8-DFBB-4A97-8651-D3B53C0C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47916-798E-4DDE-95E6-FC20F8F86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B7A83-59D0-42B0-821B-BF7F7377D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9F85D-FBA4-4E30-875B-5648581E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3BBFA-276E-48FA-8F55-ED483E4E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DE86D-9210-4479-9F68-A8047D06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9E3F-0E14-4619-9DB0-A9E0605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F1495-4B4D-498E-8A36-1E02B9EA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2D780-D4DF-4A7A-9BBD-E2F371AD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0DB0F-E7E4-41C7-A43A-444F0D82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24AB3-3ADF-4988-94A4-977C205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EC7A0-69F1-44E9-99B5-D98105DB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B6069-A3F8-4FBF-BDCF-B61F1A3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FB86-8804-464E-8300-D18FE8EF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8951-9D7D-468F-B54D-2A982EBB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6269-C227-4A27-9E92-AE2587A1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F5FC3-F065-4C95-9D1C-EE547B92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290EE-DF8A-4A5A-A5BD-384A5723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BD8B-E3FA-4187-AD0D-6F2152AD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1809-B5AC-4254-B596-A249F2D8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8C4B9-4022-487B-95F3-D266FA790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10FC3-A8BC-4863-800C-809336CE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A985-0980-4BEB-9ABE-48DF1AA6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8361-4FB4-4FCC-A005-9B1B6385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D7163-A3FD-4212-8F4A-0385774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40707-4FCE-4D7E-9EE6-C84BAB1D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209DD-0890-4C1E-B789-4CBB9D5A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BB14-6F27-40EB-8ED9-F43ABCF37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86D23-3C2C-4FD7-96C0-27CF9408173E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BD3E-D35D-4362-86A6-BCB5F8BA9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8A13-55CA-4BA1-B197-43797BA5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355A-6F4D-4174-92E6-BAC446BDC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FA3-0CA8-47C5-89AC-24E7CF2E4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D3CF9-0698-4193-A888-B15DC69F5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CB8C4-3CA6-44AA-8547-68F36ED1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" y="0"/>
            <a:ext cx="12101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E3F1-AF05-444E-B151-19F92C98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233F-501D-474A-BA16-D1A759CC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4ED5C-1245-41FA-8457-49B22878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43"/>
            <a:ext cx="12192000" cy="67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42F3-0E05-4BBB-A6ED-F078445E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72B1-533A-4DCE-9096-C1BCB4BD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D16B0-5657-4E63-B24A-2148311C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8"/>
            <a:ext cx="12192000" cy="6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6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4F4B-6832-4FE6-BCF1-1E54F526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78EF-9C1F-48C7-ADAA-B6BB032C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C21E7-F80F-482D-8601-0EDE65E7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1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7736-E6DD-4FDD-9785-DFF781A0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B061-22B6-4E07-9EA4-7D79A64D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651D-AA73-4E55-A4C2-85903530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0"/>
            <a:ext cx="12192000" cy="68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CF46-EFFA-4684-B268-587AE2D3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C3BE-1740-4F5A-B254-DB4E12D5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F8458-EEC1-4C85-907E-671F5CBA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52"/>
            <a:ext cx="12192000" cy="67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Ignacio Zepeda Ramírez</dc:creator>
  <cp:lastModifiedBy>Carlos Ignacio Zepeda Ramírez</cp:lastModifiedBy>
  <cp:revision>1</cp:revision>
  <dcterms:created xsi:type="dcterms:W3CDTF">2025-08-12T18:48:26Z</dcterms:created>
  <dcterms:modified xsi:type="dcterms:W3CDTF">2025-08-12T18:48:54Z</dcterms:modified>
</cp:coreProperties>
</file>