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1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3399-C3A8-8D72-EBEC-B623171CE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3FAC8-5421-9780-7E0F-A455FEC5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B124C-0D70-4EB5-2E34-184AF084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A1C2-73F2-4ABE-AFF2-DE7F923EAFB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3D698-A930-C0A0-BCCA-D7EF468B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FCC3F-D955-8520-A6BE-B30440CA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7E58-C563-456A-A2AE-9C31A748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1F8A-1EC7-CC57-34BD-C34F5EBA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F8A2E-DF14-B542-6A8E-4C654F015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F8C4-32C7-D66D-05BC-D8211005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A1C2-73F2-4ABE-AFF2-DE7F923EAFB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5869-F772-C0DB-1A55-6FB16D51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DB67-E150-80CA-86FE-9F81AEC5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7E58-C563-456A-A2AE-9C31A748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8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2CB32-2293-C101-87DF-7A7FE9585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E6F8F-EFD4-9B9C-0AD1-882F26BD3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D0C46-8DF1-9115-0DBA-162937B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A1C2-73F2-4ABE-AFF2-DE7F923EAFB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E211-0762-9814-9ED3-7374AFD3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DF64-6011-7916-E261-ABFD6FAA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7E58-C563-456A-A2AE-9C31A748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3688-9DD7-7D55-1D9D-EAF6D5BF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9105-072E-9D35-5351-5DEC7CD1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1C524-2ABE-AC7D-AEAE-C592596C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A1C2-73F2-4ABE-AFF2-DE7F923EAFB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F4928-2624-89A8-011A-DA8E56F0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32E25-0D38-B1D4-0897-DB1067F3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7E58-C563-456A-A2AE-9C31A748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F536-A4D2-C274-62F4-1749CB71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4FF3C-F090-CB15-F913-D2A32289B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CA6DF-BAF2-250E-AFD6-005A2A00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A1C2-73F2-4ABE-AFF2-DE7F923EAFB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06A2-D514-4021-096C-43494668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78D91-CEF3-C142-B7E3-C89A0387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7E58-C563-456A-A2AE-9C31A748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B751-F9E7-42E9-3FC5-7CB10790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3DAC-BEE5-B0FA-11A9-99FF47F58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363A5-38D2-EAB2-37DA-BE9CF16BB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3503-A0A2-0722-90D3-A11C4F9B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A1C2-73F2-4ABE-AFF2-DE7F923EAFB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01214-E56C-45D2-8FC5-68BE10FE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38E3-7B20-F4E8-0F56-53804965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7E58-C563-456A-A2AE-9C31A748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1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0D9E-554F-BC6D-33B4-81F3E1F2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FCD3-A5D5-0579-F3B6-A11CC110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487B2-FF39-9974-138B-FE1B8D624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4C5A7-68A4-D276-DE45-D8E589C16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4FC9F-841C-2AC5-AD7D-4D1D2E056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1E93D-6B1B-A2E2-E2AE-3E9B0344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A1C2-73F2-4ABE-AFF2-DE7F923EAFB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EFF4E-B50B-BE90-B47A-59BF0404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8A62B-E7F5-024C-4E6F-C16CC39B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7E58-C563-456A-A2AE-9C31A748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93F8-1D00-0547-1B38-83779908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EBB0D-BF53-B68F-3C25-9C5D6664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A1C2-73F2-4ABE-AFF2-DE7F923EAFB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AC0A2-E2CB-3607-ADC1-80D5C13D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B5C0F-FA8A-7AB0-DF7D-5D8896E1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7E58-C563-456A-A2AE-9C31A748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5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091DE-EECC-DBCA-85C5-98A9D0D1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A1C2-73F2-4ABE-AFF2-DE7F923EAFB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019C1-6726-474A-D93A-B44BCCEF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2C618-3607-E13F-FFAF-C712C3A9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7E58-C563-456A-A2AE-9C31A748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6B0C-1968-6827-3C94-78BFB905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D125A-9D87-9F21-B25C-81D0B247F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AC933-AD2D-1D70-432F-57B155B64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394FC-9893-BD21-CE70-0022A557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A1C2-73F2-4ABE-AFF2-DE7F923EAFB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943E1-A1EC-3106-66D1-0EDD56F3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3CD73-8E88-8A83-A57B-FB0E8BCB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7E58-C563-456A-A2AE-9C31A748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9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A2C7-63EC-B8B4-2727-1BCD189F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6F7E7-C311-BAB8-6CFA-6C228B608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48DC9-C9ED-6B1F-4E15-F99179BA0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1CCCC-608B-01A3-D3FB-E8E541FE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A1C2-73F2-4ABE-AFF2-DE7F923EAFB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A42F0-20AE-0A97-03D5-4E59A072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B2FB1-C9CB-F220-42AE-DFD9F0D3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7E58-C563-456A-A2AE-9C31A748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5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ABB01-358B-44C7-811F-B5354AA5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C92E2-3C9C-81F2-4451-F44A01DE9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CA4D-862F-BE2E-5FD9-FAF24C494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A1C2-73F2-4ABE-AFF2-DE7F923EAFB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A0B27-7D8F-BB61-C49B-93E0465E9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C546C-61C2-5EA5-AF81-B1FB1EA0D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57E58-C563-456A-A2AE-9C31A748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C301-9590-A2AE-7A39-3B058436E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Guided Assembly Station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815D-531D-FEEB-723B-CE73E66EC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A6DE-F7CD-D9D1-6CC9-81976E0C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Workpiece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E758D9-48DB-F7D5-7083-5FE9D37FC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85" t="11455" r="28694" b="12368"/>
          <a:stretch/>
        </p:blipFill>
        <p:spPr>
          <a:xfrm rot="5400000">
            <a:off x="4013481" y="513153"/>
            <a:ext cx="3938695" cy="7065290"/>
          </a:xfrm>
        </p:spPr>
      </p:pic>
    </p:spTree>
    <p:extLst>
      <p:ext uri="{BB962C8B-B14F-4D97-AF65-F5344CB8AC3E}">
        <p14:creationId xmlns:p14="http://schemas.microsoft.com/office/powerpoint/2010/main" val="199109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87BD-0A4D-EA8E-390B-7D67866C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6E21-C17D-34EB-4807-6F9C77680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loaded into the fixture placed in the conveyor belt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stops under the screwdriver setup.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Camera and lighting turn on.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Camera identifies the holes.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Acquires the location for the hole.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Gives the sequence of screwing process.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Completes screwing process.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Identifies screws or checks for holes.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Workpiece to the next station.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9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5D6-E55E-8AF2-ED2E-C16531B5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Available Tech on screwing &amp; identification- Jam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01D1-3294-C644-5F7A-C8427B2B7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Sensopart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5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8957-7443-7994-960D-276A2E17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Job identification - QR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AA2A-BEA1-334A-F0B6-A5DC1A16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Workpiece 1</a:t>
            </a:r>
          </a:p>
          <a:p>
            <a:r>
              <a:rPr lang="en-US" dirty="0"/>
              <a:t>Mark the coordinates </a:t>
            </a:r>
          </a:p>
          <a:p>
            <a:r>
              <a:rPr lang="en-US" dirty="0"/>
              <a:t>Save it to a QR</a:t>
            </a:r>
          </a:p>
          <a:p>
            <a:r>
              <a:rPr lang="en-US" dirty="0"/>
              <a:t>Name the QR as Job1</a:t>
            </a:r>
          </a:p>
          <a:p>
            <a:endParaRPr lang="en-US" dirty="0"/>
          </a:p>
          <a:p>
            <a:r>
              <a:rPr lang="en-US" dirty="0"/>
              <a:t>Identification of QR code by the camera.</a:t>
            </a:r>
          </a:p>
          <a:p>
            <a:r>
              <a:rPr lang="en-US" dirty="0"/>
              <a:t>So when the camera identifies the QR it should be able to run a code that has the crew coordinates for that </a:t>
            </a:r>
            <a:r>
              <a:rPr lang="en-US"/>
              <a:t>particular job.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 you save in the QR code ?</a:t>
            </a:r>
          </a:p>
          <a:p>
            <a:r>
              <a:rPr lang="en-US" dirty="0"/>
              <a:t>Coordinate data. </a:t>
            </a:r>
          </a:p>
        </p:txBody>
      </p:sp>
    </p:spTree>
    <p:extLst>
      <p:ext uri="{BB962C8B-B14F-4D97-AF65-F5344CB8AC3E}">
        <p14:creationId xmlns:p14="http://schemas.microsoft.com/office/powerpoint/2010/main" val="320332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30BD1-C217-0B2A-F6D0-FF348BA9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Parameters 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7049-6FB0-4A2A-2B04-97D3C82F2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704915"/>
          </a:xfrm>
        </p:spPr>
        <p:txBody>
          <a:bodyPr>
            <a:normAutofit/>
          </a:bodyPr>
          <a:lstStyle/>
          <a:p>
            <a:r>
              <a:rPr lang="en-US" dirty="0"/>
              <a:t>Solution for Screws only</a:t>
            </a:r>
          </a:p>
          <a:p>
            <a:r>
              <a:rPr lang="en-US" dirty="0"/>
              <a:t>Job dimension 300*300 – 100*100</a:t>
            </a:r>
          </a:p>
          <a:p>
            <a:r>
              <a:rPr lang="en-US" dirty="0"/>
              <a:t>Painted metal – 3 colors</a:t>
            </a:r>
          </a:p>
          <a:p>
            <a:r>
              <a:rPr lang="en-US" dirty="0"/>
              <a:t>SS screw – silver</a:t>
            </a:r>
          </a:p>
          <a:p>
            <a:r>
              <a:rPr lang="en-US" dirty="0"/>
              <a:t>12 Nos (max)</a:t>
            </a:r>
          </a:p>
          <a:p>
            <a:r>
              <a:rPr lang="en-US" dirty="0"/>
              <a:t>Job identification QR Code </a:t>
            </a:r>
          </a:p>
          <a:p>
            <a:r>
              <a:rPr lang="en-US" dirty="0"/>
              <a:t>Single plane screwing  </a:t>
            </a:r>
          </a:p>
          <a:p>
            <a:r>
              <a:rPr lang="en-US" dirty="0"/>
              <a:t>Workpiece – fixed (fixture)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2ECB5FCA-E0B9-49CE-82AE-A779542A0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9906" r="-1" b="19465"/>
          <a:stretch/>
        </p:blipFill>
        <p:spPr bwMode="auto">
          <a:xfrm>
            <a:off x="5311702" y="114300"/>
            <a:ext cx="6878775" cy="67437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929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4663-CF67-7583-7A1E-000ACAD5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C9CF1-8D2B-8E7B-BBF3-2C7123E0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a manually operated nut runner or an automated nut runner?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9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191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Office Theme</vt:lpstr>
      <vt:lpstr>Guided Assembly Station </vt:lpstr>
      <vt:lpstr>Workpiece </vt:lpstr>
      <vt:lpstr>Process</vt:lpstr>
      <vt:lpstr>Currently Available Tech on screwing &amp; identification- Jam board</vt:lpstr>
      <vt:lpstr>Job identification - QR Code </vt:lpstr>
      <vt:lpstr>Parameters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Assembly Station</dc:title>
  <dc:creator>ZEPHIN S GEORGE</dc:creator>
  <cp:lastModifiedBy>ZEPHIN S GEORGE</cp:lastModifiedBy>
  <cp:revision>2</cp:revision>
  <dcterms:created xsi:type="dcterms:W3CDTF">2023-12-14T12:19:58Z</dcterms:created>
  <dcterms:modified xsi:type="dcterms:W3CDTF">2024-02-22T17:49:45Z</dcterms:modified>
</cp:coreProperties>
</file>