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7" r:id="rId2"/>
    <p:sldId id="256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9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1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5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89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4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8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1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6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6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6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166" y="970384"/>
            <a:ext cx="7188515" cy="484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2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550" y="215900"/>
            <a:ext cx="6946900" cy="6426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86210" y="856841"/>
            <a:ext cx="153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Model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2550" y="786275"/>
            <a:ext cx="153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>
                <a:solidFill>
                  <a:srgbClr val="FF0000"/>
                </a:solidFill>
              </a:rPr>
              <a:t>View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39388" y="873927"/>
            <a:ext cx="153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Controller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77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124" y="634482"/>
            <a:ext cx="7300015" cy="591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7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550" y="215900"/>
            <a:ext cx="6946900" cy="6426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86210" y="856841"/>
            <a:ext cx="153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Model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2550" y="786275"/>
            <a:ext cx="153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>
                <a:solidFill>
                  <a:srgbClr val="FF0000"/>
                </a:solidFill>
              </a:rPr>
              <a:t>View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39388" y="873927"/>
            <a:ext cx="153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Controller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45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440" y="559743"/>
            <a:ext cx="6694909" cy="588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6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550" y="215900"/>
            <a:ext cx="6946900" cy="6426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86210" y="856841"/>
            <a:ext cx="153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Model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2550" y="786275"/>
            <a:ext cx="153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>
                <a:solidFill>
                  <a:srgbClr val="FF0000"/>
                </a:solidFill>
              </a:rPr>
              <a:t>View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39388" y="873927"/>
            <a:ext cx="153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Controller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917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9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 Ho</dc:creator>
  <cp:lastModifiedBy>CS Ho</cp:lastModifiedBy>
  <cp:revision>2</cp:revision>
  <dcterms:created xsi:type="dcterms:W3CDTF">2014-09-02T01:50:20Z</dcterms:created>
  <dcterms:modified xsi:type="dcterms:W3CDTF">2014-09-02T02:14:48Z</dcterms:modified>
</cp:coreProperties>
</file>