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33D2DAC2-8622-4283-99AE-C98210F0D186}">
          <p14:sldIdLst>
            <p14:sldId id="256"/>
          </p14:sldIdLst>
        </p14:section>
        <p14:section name="Introduction" id="{143D24DB-059E-41FF-954B-A432BAD7474D}">
          <p14:sldIdLst>
            <p14:sldId id="259"/>
          </p14:sldIdLst>
        </p14:section>
        <p14:section name="Body Slides" id="{9615D8F9-5C90-4AA0-9C77-1BD91FBDC92C}">
          <p14:sldIdLst>
            <p14:sldId id="261"/>
            <p14:sldId id="262"/>
            <p14:sldId id="260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E787-2A84-40C5-B683-7317CABF6122}" type="datetimeFigureOut">
              <a:rPr lang="en-SG" smtClean="0"/>
              <a:t>2014-Sep-02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E0AB-0DF9-44E9-9C7F-33CC2D8653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93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E787-2A84-40C5-B683-7317CABF6122}" type="datetimeFigureOut">
              <a:rPr lang="en-SG" smtClean="0"/>
              <a:t>2014-Sep-02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E0AB-0DF9-44E9-9C7F-33CC2D8653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4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E787-2A84-40C5-B683-7317CABF6122}" type="datetimeFigureOut">
              <a:rPr lang="en-SG" smtClean="0"/>
              <a:t>2014-Sep-02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E0AB-0DF9-44E9-9C7F-33CC2D8653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E787-2A84-40C5-B683-7317CABF6122}" type="datetimeFigureOut">
              <a:rPr lang="en-SG" smtClean="0"/>
              <a:t>2014-Sep-02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E0AB-0DF9-44E9-9C7F-33CC2D8653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650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E787-2A84-40C5-B683-7317CABF6122}" type="datetimeFigureOut">
              <a:rPr lang="en-SG" smtClean="0"/>
              <a:t>2014-Sep-02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E0AB-0DF9-44E9-9C7F-33CC2D8653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26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E787-2A84-40C5-B683-7317CABF6122}" type="datetimeFigureOut">
              <a:rPr lang="en-SG" smtClean="0"/>
              <a:t>2014-Sep-02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E0AB-0DF9-44E9-9C7F-33CC2D8653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87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E787-2A84-40C5-B683-7317CABF6122}" type="datetimeFigureOut">
              <a:rPr lang="en-SG" smtClean="0"/>
              <a:t>2014-Sep-02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E0AB-0DF9-44E9-9C7F-33CC2D8653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817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E787-2A84-40C5-B683-7317CABF6122}" type="datetimeFigureOut">
              <a:rPr lang="en-SG" smtClean="0"/>
              <a:t>2014-Sep-02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E0AB-0DF9-44E9-9C7F-33CC2D8653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42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E787-2A84-40C5-B683-7317CABF6122}" type="datetimeFigureOut">
              <a:rPr lang="en-SG" smtClean="0"/>
              <a:t>2014-Sep-02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E0AB-0DF9-44E9-9C7F-33CC2D8653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06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E787-2A84-40C5-B683-7317CABF6122}" type="datetimeFigureOut">
              <a:rPr lang="en-SG" smtClean="0"/>
              <a:t>2014-Sep-02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E0AB-0DF9-44E9-9C7F-33CC2D8653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6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E787-2A84-40C5-B683-7317CABF6122}" type="datetimeFigureOut">
              <a:rPr lang="en-SG" smtClean="0"/>
              <a:t>2014-Sep-02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E0AB-0DF9-44E9-9C7F-33CC2D8653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578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92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4E787-2A84-40C5-B683-7317CABF6122}" type="datetimeFigureOut">
              <a:rPr lang="en-SG" smtClean="0"/>
              <a:t>2014-Sep-02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E0AB-0DF9-44E9-9C7F-33CC2D8653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32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48628" y="1788391"/>
            <a:ext cx="88947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600" dirty="0" smtClean="0">
                <a:latin typeface="CabinSketch" panose="020B0503050202020004" pitchFamily="34" charset="0"/>
              </a:rPr>
              <a:t>&lt; </a:t>
            </a:r>
            <a:r>
              <a:rPr lang="en-SG" sz="6600" dirty="0" smtClean="0">
                <a:latin typeface="CabinSketch" panose="020B0503050202020004" pitchFamily="34" charset="0"/>
              </a:rPr>
              <a:t>CS3213 Assignment 1</a:t>
            </a:r>
            <a:r>
              <a:rPr lang="en-SG" sz="6600" dirty="0" smtClean="0">
                <a:latin typeface="CabinSketch" panose="020B0503050202020004" pitchFamily="34" charset="0"/>
              </a:rPr>
              <a:t> </a:t>
            </a:r>
            <a:r>
              <a:rPr lang="en-SG" sz="6600" dirty="0" smtClean="0">
                <a:latin typeface="CabinSketch" panose="020B0503050202020004" pitchFamily="34" charset="0"/>
              </a:rPr>
              <a:t>&gt;</a:t>
            </a:r>
            <a:endParaRPr lang="en-SG" sz="6600" dirty="0">
              <a:latin typeface="CabinSketch" panose="020B0503050202020004" pitchFamily="34" charset="0"/>
            </a:endParaRPr>
          </a:p>
        </p:txBody>
      </p:sp>
      <p:sp>
        <p:nvSpPr>
          <p:cNvPr id="10" name="Left Brace 9"/>
          <p:cNvSpPr/>
          <p:nvPr/>
        </p:nvSpPr>
        <p:spPr>
          <a:xfrm rot="691566" flipH="1">
            <a:off x="9246929" y="3292764"/>
            <a:ext cx="325864" cy="2978872"/>
          </a:xfrm>
          <a:prstGeom prst="leftBrace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Left Brace 10"/>
          <p:cNvSpPr/>
          <p:nvPr/>
        </p:nvSpPr>
        <p:spPr>
          <a:xfrm rot="9900000" flipH="1">
            <a:off x="3076462" y="4443500"/>
            <a:ext cx="325864" cy="2978872"/>
          </a:xfrm>
          <a:prstGeom prst="leftBrace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3777383" y="4530410"/>
            <a:ext cx="4637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600" dirty="0" smtClean="0">
                <a:latin typeface="Rawengulk" panose="04000500000000000000" pitchFamily="82" charset="2"/>
              </a:rPr>
              <a:t>Joseph Matthias Goh</a:t>
            </a:r>
          </a:p>
          <a:p>
            <a:pPr algn="ctr"/>
            <a:r>
              <a:rPr lang="en-SG" sz="3600" dirty="0" smtClean="0">
                <a:latin typeface="Rawengulk" panose="04000500000000000000" pitchFamily="82" charset="2"/>
              </a:rPr>
              <a:t>A0087072A</a:t>
            </a:r>
            <a:endParaRPr lang="en-SG" sz="3600" dirty="0">
              <a:latin typeface="Rawengulk" panose="04000500000000000000" pitchFamily="8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50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892" y="199333"/>
            <a:ext cx="9074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>
                <a:latin typeface="CabinSketch" panose="020B0503050202020004" pitchFamily="34" charset="0"/>
              </a:rPr>
              <a:t>&lt; CS3213 Assignment 1 &gt;</a:t>
            </a:r>
            <a:endParaRPr lang="en-SG" sz="4800" dirty="0">
              <a:latin typeface="CabinSketch" panose="020B0503050202020004" pitchFamily="34" charset="0"/>
            </a:endParaRPr>
          </a:p>
        </p:txBody>
      </p:sp>
      <p:sp>
        <p:nvSpPr>
          <p:cNvPr id="8" name="Left Brace 7"/>
          <p:cNvSpPr/>
          <p:nvPr/>
        </p:nvSpPr>
        <p:spPr>
          <a:xfrm rot="13750486">
            <a:off x="11141751" y="1071782"/>
            <a:ext cx="757167" cy="6921595"/>
          </a:xfrm>
          <a:prstGeom prst="leftBrace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Left Brace 8"/>
          <p:cNvSpPr/>
          <p:nvPr/>
        </p:nvSpPr>
        <p:spPr>
          <a:xfrm rot="2981546">
            <a:off x="349372" y="-114597"/>
            <a:ext cx="757167" cy="6921595"/>
          </a:xfrm>
          <a:prstGeom prst="leftBrace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014049" y="1649739"/>
            <a:ext cx="81639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7200" dirty="0" smtClean="0">
                <a:latin typeface="Rawengulk" panose="04000500000000000000" pitchFamily="82" charset="2"/>
              </a:rPr>
              <a:t>KWIC-KWAC-KWOC</a:t>
            </a:r>
            <a:endParaRPr lang="en-SG" sz="7200" dirty="0">
              <a:latin typeface="Rawengulk" panose="04000500000000000000" pitchFamily="8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6388" y="3432412"/>
            <a:ext cx="9553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 smtClean="0">
                <a:latin typeface="Rawengulk" panose="04000500000000000000" pitchFamily="82" charset="2"/>
              </a:rPr>
              <a:t>Given a list of sentences and a list of words to ignore, we parse through the sentences, removing the words to ignore.</a:t>
            </a:r>
          </a:p>
        </p:txBody>
      </p:sp>
    </p:spTree>
    <p:extLst>
      <p:ext uri="{BB962C8B-B14F-4D97-AF65-F5344CB8AC3E}">
        <p14:creationId xmlns:p14="http://schemas.microsoft.com/office/powerpoint/2010/main" val="275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892" y="199333"/>
            <a:ext cx="9074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>
                <a:latin typeface="CabinSketch" panose="020B0503050202020004" pitchFamily="34" charset="0"/>
              </a:rPr>
              <a:t>&lt; CS3213 Assignment 1 &gt;</a:t>
            </a:r>
            <a:endParaRPr lang="en-SG" sz="4800" dirty="0">
              <a:latin typeface="CabinSketch" panose="020B0503050202020004" pitchFamily="34" charset="0"/>
            </a:endParaRPr>
          </a:p>
        </p:txBody>
      </p:sp>
      <p:sp>
        <p:nvSpPr>
          <p:cNvPr id="8" name="Left Brace 7"/>
          <p:cNvSpPr/>
          <p:nvPr/>
        </p:nvSpPr>
        <p:spPr>
          <a:xfrm rot="13750486">
            <a:off x="11141751" y="1071782"/>
            <a:ext cx="757167" cy="6921595"/>
          </a:xfrm>
          <a:prstGeom prst="leftBrace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Left Brace 8"/>
          <p:cNvSpPr/>
          <p:nvPr/>
        </p:nvSpPr>
        <p:spPr>
          <a:xfrm rot="2981546">
            <a:off x="349372" y="-114597"/>
            <a:ext cx="757167" cy="6921595"/>
          </a:xfrm>
          <a:prstGeom prst="leftBrace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01284" y="2962919"/>
            <a:ext cx="2732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600" dirty="0" smtClean="0">
                <a:latin typeface="Rawengulk" panose="04000500000000000000" pitchFamily="82" charset="2"/>
              </a:rPr>
              <a:t>View</a:t>
            </a:r>
            <a:endParaRPr lang="en-SG" sz="9600" dirty="0">
              <a:latin typeface="Rawengulk" panose="04000500000000000000" pitchFamily="8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2205" y="4532579"/>
            <a:ext cx="54132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600" dirty="0" smtClean="0">
                <a:latin typeface="Rawengulk" panose="04000500000000000000" pitchFamily="82" charset="2"/>
              </a:rPr>
              <a:t>Controller</a:t>
            </a:r>
            <a:endParaRPr lang="en-SG" sz="9600" dirty="0">
              <a:latin typeface="Rawengulk" panose="04000500000000000000" pitchFamily="8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1284" y="1465073"/>
            <a:ext cx="36118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600" dirty="0" smtClean="0">
                <a:latin typeface="Rawengulk" panose="04000500000000000000" pitchFamily="82" charset="2"/>
              </a:rPr>
              <a:t>Model</a:t>
            </a:r>
            <a:endParaRPr lang="en-SG" sz="9600" dirty="0">
              <a:latin typeface="Rawengulk" panose="04000500000000000000" pitchFamily="8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10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892" y="199333"/>
            <a:ext cx="9074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>
                <a:latin typeface="CabinSketch" panose="020B0503050202020004" pitchFamily="34" charset="0"/>
              </a:rPr>
              <a:t>&lt; CS3213 Assignment 1 &gt;</a:t>
            </a:r>
            <a:endParaRPr lang="en-SG" sz="4800" dirty="0">
              <a:latin typeface="CabinSketch" panose="020B0503050202020004" pitchFamily="34" charset="0"/>
            </a:endParaRPr>
          </a:p>
        </p:txBody>
      </p:sp>
      <p:sp>
        <p:nvSpPr>
          <p:cNvPr id="8" name="Left Brace 7"/>
          <p:cNvSpPr/>
          <p:nvPr/>
        </p:nvSpPr>
        <p:spPr>
          <a:xfrm rot="13750486">
            <a:off x="11141751" y="1071782"/>
            <a:ext cx="757167" cy="6921595"/>
          </a:xfrm>
          <a:prstGeom prst="leftBrace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Left Brace 8"/>
          <p:cNvSpPr/>
          <p:nvPr/>
        </p:nvSpPr>
        <p:spPr>
          <a:xfrm rot="2981546">
            <a:off x="349372" y="-114597"/>
            <a:ext cx="757167" cy="6921595"/>
          </a:xfrm>
          <a:prstGeom prst="leftBrace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47" y="1030330"/>
            <a:ext cx="6066479" cy="56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892" y="199333"/>
            <a:ext cx="9074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>
                <a:latin typeface="CabinSketch" panose="020B0503050202020004" pitchFamily="34" charset="0"/>
              </a:rPr>
              <a:t>&lt; CS3213 Assignment 1 &gt;</a:t>
            </a:r>
            <a:endParaRPr lang="en-SG" sz="4800" dirty="0">
              <a:latin typeface="CabinSketch" panose="020B0503050202020004" pitchFamily="34" charset="0"/>
            </a:endParaRPr>
          </a:p>
        </p:txBody>
      </p:sp>
      <p:sp>
        <p:nvSpPr>
          <p:cNvPr id="8" name="Left Brace 7"/>
          <p:cNvSpPr/>
          <p:nvPr/>
        </p:nvSpPr>
        <p:spPr>
          <a:xfrm rot="13750486">
            <a:off x="11141751" y="1071782"/>
            <a:ext cx="757167" cy="6921595"/>
          </a:xfrm>
          <a:prstGeom prst="leftBrace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Left Brace 8"/>
          <p:cNvSpPr/>
          <p:nvPr/>
        </p:nvSpPr>
        <p:spPr>
          <a:xfrm rot="2981546">
            <a:off x="349372" y="-114597"/>
            <a:ext cx="757167" cy="6921595"/>
          </a:xfrm>
          <a:prstGeom prst="leftBrace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991851" y="3167639"/>
            <a:ext cx="2097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7200" dirty="0" smtClean="0">
                <a:solidFill>
                  <a:srgbClr val="00B050"/>
                </a:solidFill>
                <a:latin typeface="Rawengulk" panose="04000500000000000000" pitchFamily="82" charset="2"/>
              </a:rPr>
              <a:t>View</a:t>
            </a:r>
            <a:endParaRPr lang="en-SG" sz="9600" dirty="0">
              <a:solidFill>
                <a:srgbClr val="00B050"/>
              </a:solidFill>
              <a:latin typeface="Rawengulk" panose="04000500000000000000" pitchFamily="8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364" y="4737299"/>
            <a:ext cx="4109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7200" dirty="0" smtClean="0">
                <a:solidFill>
                  <a:schemeClr val="accent5">
                    <a:lumMod val="75000"/>
                  </a:schemeClr>
                </a:solidFill>
                <a:latin typeface="Rawengulk" panose="04000500000000000000" pitchFamily="82" charset="2"/>
              </a:rPr>
              <a:t>Controller</a:t>
            </a:r>
            <a:endParaRPr lang="en-SG" sz="9600" dirty="0">
              <a:solidFill>
                <a:schemeClr val="accent5">
                  <a:lumMod val="75000"/>
                </a:schemeClr>
              </a:solidFill>
              <a:latin typeface="Rawengulk" panose="04000500000000000000" pitchFamily="8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1851" y="1669793"/>
            <a:ext cx="2755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7200" dirty="0" smtClean="0">
                <a:solidFill>
                  <a:srgbClr val="FF0000"/>
                </a:solidFill>
                <a:latin typeface="Rawengulk" panose="04000500000000000000" pitchFamily="82" charset="2"/>
              </a:rPr>
              <a:t>Model</a:t>
            </a:r>
            <a:endParaRPr lang="en-SG" sz="7200" dirty="0">
              <a:solidFill>
                <a:srgbClr val="FF0000"/>
              </a:solidFill>
              <a:latin typeface="Rawengulk" panose="04000500000000000000" pitchFamily="82" charset="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47" y="1428218"/>
            <a:ext cx="5396881" cy="49923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11236" y="1431788"/>
            <a:ext cx="1978924" cy="4243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5507403" y="1428217"/>
            <a:ext cx="1095931" cy="42787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428217"/>
            <a:ext cx="886828" cy="42787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892" y="199333"/>
            <a:ext cx="9074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>
                <a:latin typeface="CabinSketch" panose="020B0503050202020004" pitchFamily="34" charset="0"/>
              </a:rPr>
              <a:t>&lt; CS3213 Assignment 1 &gt;</a:t>
            </a:r>
            <a:endParaRPr lang="en-SG" sz="4800" dirty="0">
              <a:latin typeface="CabinSketch" panose="020B0503050202020004" pitchFamily="34" charset="0"/>
            </a:endParaRPr>
          </a:p>
        </p:txBody>
      </p:sp>
      <p:sp>
        <p:nvSpPr>
          <p:cNvPr id="8" name="Left Brace 7"/>
          <p:cNvSpPr/>
          <p:nvPr/>
        </p:nvSpPr>
        <p:spPr>
          <a:xfrm rot="13750486">
            <a:off x="11141751" y="1071782"/>
            <a:ext cx="757167" cy="6921595"/>
          </a:xfrm>
          <a:prstGeom prst="leftBrace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Left Brace 8"/>
          <p:cNvSpPr/>
          <p:nvPr/>
        </p:nvSpPr>
        <p:spPr>
          <a:xfrm rot="2981546">
            <a:off x="349372" y="-114597"/>
            <a:ext cx="757167" cy="6921595"/>
          </a:xfrm>
          <a:prstGeom prst="leftBrace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1401284" y="2962919"/>
            <a:ext cx="58310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600" dirty="0" smtClean="0">
                <a:latin typeface="Rawengulk" panose="04000500000000000000" pitchFamily="82" charset="2"/>
              </a:rPr>
              <a:t>User-input</a:t>
            </a:r>
            <a:endParaRPr lang="en-SG" sz="9600" dirty="0">
              <a:latin typeface="Rawengulk" panose="04000500000000000000" pitchFamily="8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2205" y="4532579"/>
            <a:ext cx="42061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600" dirty="0" smtClean="0">
                <a:latin typeface="Rawengulk" panose="04000500000000000000" pitchFamily="82" charset="2"/>
              </a:rPr>
              <a:t>Output</a:t>
            </a:r>
            <a:endParaRPr lang="en-SG" sz="9600" dirty="0">
              <a:latin typeface="Rawengulk" panose="04000500000000000000" pitchFamily="8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1284" y="1465073"/>
            <a:ext cx="68847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600" dirty="0" smtClean="0">
                <a:latin typeface="Rawengulk" panose="04000500000000000000" pitchFamily="82" charset="2"/>
              </a:rPr>
              <a:t>Data-centric</a:t>
            </a:r>
            <a:endParaRPr lang="en-SG" sz="9600" dirty="0">
              <a:latin typeface="Rawengulk" panose="04000500000000000000" pitchFamily="8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71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892" y="199333"/>
            <a:ext cx="9074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>
                <a:latin typeface="CabinSketch" panose="020B0503050202020004" pitchFamily="34" charset="0"/>
              </a:rPr>
              <a:t>&lt; CS3213 Assignment 1 &gt;</a:t>
            </a:r>
            <a:endParaRPr lang="en-SG" sz="4800" dirty="0">
              <a:latin typeface="CabinSketch" panose="020B0503050202020004" pitchFamily="34" charset="0"/>
            </a:endParaRPr>
          </a:p>
        </p:txBody>
      </p:sp>
      <p:sp>
        <p:nvSpPr>
          <p:cNvPr id="8" name="Left Brace 7"/>
          <p:cNvSpPr/>
          <p:nvPr/>
        </p:nvSpPr>
        <p:spPr>
          <a:xfrm rot="13750486">
            <a:off x="11141751" y="1071782"/>
            <a:ext cx="757167" cy="6921595"/>
          </a:xfrm>
          <a:prstGeom prst="leftBrace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Left Brace 8"/>
          <p:cNvSpPr/>
          <p:nvPr/>
        </p:nvSpPr>
        <p:spPr>
          <a:xfrm rot="2981546">
            <a:off x="349372" y="-114597"/>
            <a:ext cx="757167" cy="6921595"/>
          </a:xfrm>
          <a:prstGeom prst="leftBrace">
            <a:avLst/>
          </a:prstGeom>
          <a:noFill/>
          <a:ln w="34925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ounded Rectangle 1"/>
          <p:cNvSpPr/>
          <p:nvPr/>
        </p:nvSpPr>
        <p:spPr>
          <a:xfrm>
            <a:off x="2613546" y="3076681"/>
            <a:ext cx="2906973" cy="750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600" dirty="0" smtClean="0"/>
              <a:t>Data</a:t>
            </a:r>
            <a:endParaRPr lang="en-SG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6554438" y="3076680"/>
            <a:ext cx="2906973" cy="750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600" dirty="0" err="1" smtClean="0"/>
              <a:t>IStorage</a:t>
            </a:r>
            <a:endParaRPr lang="en-SG" sz="3600" dirty="0"/>
          </a:p>
        </p:txBody>
      </p:sp>
      <p:cxnSp>
        <p:nvCxnSpPr>
          <p:cNvPr id="4" name="Straight Arrow Connector 3"/>
          <p:cNvCxnSpPr>
            <a:stCxn id="7" idx="1"/>
            <a:endCxn id="2" idx="3"/>
          </p:cNvCxnSpPr>
          <p:nvPr/>
        </p:nvCxnSpPr>
        <p:spPr>
          <a:xfrm flipH="1">
            <a:off x="5520519" y="3451994"/>
            <a:ext cx="103391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7637" y="1173054"/>
            <a:ext cx="4304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7200" dirty="0" smtClean="0">
                <a:latin typeface="Rawengulk" panose="04000500000000000000" pitchFamily="82" charset="2"/>
              </a:rPr>
              <a:t>Extensible</a:t>
            </a:r>
            <a:endParaRPr lang="en-SG" sz="7200" dirty="0">
              <a:latin typeface="Rawengulk" panose="04000500000000000000" pitchFamily="82" charset="2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096836" y="3827307"/>
            <a:ext cx="368489" cy="89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4438" y="4722125"/>
            <a:ext cx="123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File system</a:t>
            </a:r>
            <a:endParaRPr lang="en-SG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09960" y="4411237"/>
            <a:ext cx="7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 smtClean="0"/>
              <a:t>std</a:t>
            </a:r>
            <a:r>
              <a:rPr lang="en-SG" b="1" dirty="0" smtClean="0"/>
              <a:t>::in</a:t>
            </a:r>
            <a:endParaRPr lang="en-SG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62470" y="4615128"/>
            <a:ext cx="1443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Database</a:t>
            </a:r>
          </a:p>
          <a:p>
            <a:r>
              <a:rPr lang="en-SG" dirty="0" smtClean="0"/>
              <a:t>Management</a:t>
            </a:r>
          </a:p>
          <a:p>
            <a:r>
              <a:rPr lang="en-SG" dirty="0" smtClean="0"/>
              <a:t>System</a:t>
            </a:r>
            <a:endParaRPr lang="en-SG" dirty="0"/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7901093" y="3847731"/>
            <a:ext cx="58598" cy="56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0"/>
          </p:cNvCxnSpPr>
          <p:nvPr/>
        </p:nvCxnSpPr>
        <p:spPr>
          <a:xfrm flipH="1" flipV="1">
            <a:off x="8410311" y="3847731"/>
            <a:ext cx="574056" cy="76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studios presentation template.potx" id="{8FA6CF23-199D-454F-99A7-595B9A3303A1}" vid="{4F337ADF-EF9C-4B73-83D3-A443A432DE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zstudios presentation template</Template>
  <TotalTime>39</TotalTime>
  <Words>85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CabinSketch</vt:lpstr>
      <vt:lpstr>Calibri</vt:lpstr>
      <vt:lpstr>Calibri Light</vt:lpstr>
      <vt:lpstr>Rawengulk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Matthias Goh</dc:creator>
  <cp:lastModifiedBy>Joseph Matthias Goh</cp:lastModifiedBy>
  <cp:revision>7</cp:revision>
  <dcterms:created xsi:type="dcterms:W3CDTF">2014-09-02T03:30:00Z</dcterms:created>
  <dcterms:modified xsi:type="dcterms:W3CDTF">2014-09-02T04:09:39Z</dcterms:modified>
</cp:coreProperties>
</file>