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5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7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90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485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270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733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2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7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5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6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2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50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2DD6-9520-45DB-BB4C-260A50744A56}" type="datetimeFigureOut">
              <a:rPr lang="fr-FR" smtClean="0"/>
              <a:t>19/10/2016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FDCE6-2BCC-4D9A-AA95-0CD9E0593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8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1957" y="302557"/>
            <a:ext cx="9144000" cy="8956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Exigences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3323" y="1340069"/>
            <a:ext cx="10941269" cy="509226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/>
              <a:t>Fonctionnelles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Accès sécurisés </a:t>
            </a:r>
            <a:r>
              <a:rPr lang="fr-FR" sz="2000" dirty="0" smtClean="0"/>
              <a:t>pour les frères Gore</a:t>
            </a:r>
            <a:endParaRPr lang="fr-FR" sz="2000" dirty="0" smtClean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Interface intuitive, simple d’utilisation et visuellement agréable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Site permettant de gérer l’intégralité de stock</a:t>
            </a:r>
          </a:p>
          <a:p>
            <a:pPr algn="l">
              <a:lnSpc>
                <a:spcPct val="150000"/>
              </a:lnSpc>
            </a:pPr>
            <a:endParaRPr lang="fr-FR" sz="2000" dirty="0"/>
          </a:p>
          <a:p>
            <a:pPr algn="l">
              <a:lnSpc>
                <a:spcPct val="150000"/>
              </a:lnSpc>
            </a:pPr>
            <a:r>
              <a:rPr lang="fr-FR" sz="2400" b="1" dirty="0" smtClean="0"/>
              <a:t>Techniques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Site en Français uniquement</a:t>
            </a:r>
          </a:p>
          <a:p>
            <a:pPr marL="342900" lvl="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Développement en Java/JEE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Base de données MySQL</a:t>
            </a:r>
            <a:endParaRPr lang="fr-FR" sz="2000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76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8538" y="129135"/>
            <a:ext cx="9144000" cy="86409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Fonctions Identifiées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0980" y="867103"/>
            <a:ext cx="10815144" cy="5470635"/>
          </a:xfrm>
        </p:spPr>
        <p:txBody>
          <a:bodyPr>
            <a:normAutofit fontScale="25000" lnSpcReduction="20000"/>
          </a:bodyPr>
          <a:lstStyle/>
          <a:p>
            <a:pPr algn="l"/>
            <a:endParaRPr lang="fr-FR" dirty="0" smtClean="0"/>
          </a:p>
          <a:p>
            <a:pPr algn="l">
              <a:lnSpc>
                <a:spcPct val="170000"/>
              </a:lnSpc>
            </a:pPr>
            <a:r>
              <a:rPr lang="fr-FR" sz="7200" dirty="0" smtClean="0"/>
              <a:t>Ajouter et retirer un livre</a:t>
            </a:r>
          </a:p>
          <a:p>
            <a:pPr algn="l">
              <a:lnSpc>
                <a:spcPct val="170000"/>
              </a:lnSpc>
            </a:pPr>
            <a:r>
              <a:rPr lang="fr-FR" sz="7200" dirty="0"/>
              <a:t>visualiser les disponibilités de l’intégralité du </a:t>
            </a:r>
            <a:r>
              <a:rPr lang="fr-FR" sz="7200" dirty="0" smtClean="0"/>
              <a:t>stock</a:t>
            </a:r>
          </a:p>
          <a:p>
            <a:pPr lvl="0" algn="l">
              <a:lnSpc>
                <a:spcPct val="170000"/>
              </a:lnSpc>
            </a:pPr>
            <a:r>
              <a:rPr lang="fr-FR" sz="7200" dirty="0"/>
              <a:t>visualiser uniquement les ouvrages en rupture de stock, avec les indications nécessaires au </a:t>
            </a:r>
            <a:r>
              <a:rPr lang="fr-FR" sz="7200" dirty="0" smtClean="0"/>
              <a:t>réapprovisionnement </a:t>
            </a:r>
            <a:r>
              <a:rPr lang="fr-FR" sz="7200" dirty="0"/>
              <a:t>(fournisseur, téléphone</a:t>
            </a:r>
            <a:r>
              <a:rPr lang="fr-FR" sz="7200" dirty="0" smtClean="0"/>
              <a:t>)</a:t>
            </a:r>
          </a:p>
          <a:p>
            <a:pPr algn="l">
              <a:lnSpc>
                <a:spcPct val="170000"/>
              </a:lnSpc>
            </a:pPr>
            <a:r>
              <a:rPr lang="fr-FR" sz="7200" dirty="0" smtClean="0"/>
              <a:t>Chaque </a:t>
            </a:r>
            <a:r>
              <a:rPr lang="fr-FR" sz="7200" dirty="0"/>
              <a:t>édition originale (livres neufs) </a:t>
            </a:r>
            <a:r>
              <a:rPr lang="fr-FR" sz="7200" dirty="0" smtClean="0"/>
              <a:t>comportera certaines informations requises</a:t>
            </a:r>
            <a:r>
              <a:rPr lang="fr-FR" sz="7200" dirty="0"/>
              <a:t> </a:t>
            </a:r>
            <a:r>
              <a:rPr lang="fr-FR" sz="7200" dirty="0" smtClean="0"/>
              <a:t>:</a:t>
            </a:r>
            <a:endParaRPr lang="fr-FR" sz="7200" dirty="0"/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 smtClean="0"/>
              <a:t>un </a:t>
            </a:r>
            <a:r>
              <a:rPr lang="fr-FR" sz="7200" dirty="0"/>
              <a:t>identifiant unique</a:t>
            </a:r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/>
              <a:t>une photo</a:t>
            </a:r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/>
              <a:t>le/les auteur(s) (scénaristes, dessinateurs)</a:t>
            </a:r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/>
              <a:t>l’éditeur</a:t>
            </a:r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/>
              <a:t>la quantité en stock</a:t>
            </a:r>
          </a:p>
          <a:p>
            <a:pPr marL="342900" lvl="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7200" dirty="0"/>
              <a:t>le fournisseur (vendeur initial de l’ouvrage)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4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630621"/>
            <a:ext cx="9144000" cy="7567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Solutions proposées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2869" y="1639614"/>
            <a:ext cx="10452538" cy="47454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fr-FR" i="1" dirty="0" smtClean="0"/>
              <a:t>Web </a:t>
            </a:r>
            <a:r>
              <a:rPr lang="fr-FR" i="1" dirty="0"/>
              <a:t>responsive</a:t>
            </a:r>
            <a:r>
              <a:rPr lang="fr-FR" dirty="0"/>
              <a:t>, pour l’utilisation par tablette/smartphone lors des salons, show case, etc</a:t>
            </a:r>
            <a:r>
              <a:rPr lang="fr-FR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/>
              <a:t>Un moteur de </a:t>
            </a:r>
            <a:r>
              <a:rPr lang="fr-FR" dirty="0" smtClean="0"/>
              <a:t>recherche (auto complétion) </a:t>
            </a:r>
            <a:r>
              <a:rPr lang="fr-FR" dirty="0"/>
              <a:t>puissant servira de système de recherche par titre, auteur, éditeur ou fournisseur afin de faciliter la gestion du </a:t>
            </a:r>
            <a:r>
              <a:rPr lang="fr-FR" dirty="0" smtClean="0"/>
              <a:t>stock.</a:t>
            </a:r>
          </a:p>
          <a:p>
            <a:pPr algn="just">
              <a:lnSpc>
                <a:spcPct val="150000"/>
              </a:lnSpc>
            </a:pPr>
            <a:endParaRPr lang="fr-FR" dirty="0"/>
          </a:p>
          <a:p>
            <a:pPr algn="just">
              <a:lnSpc>
                <a:spcPct val="150000"/>
              </a:lnSpc>
            </a:pPr>
            <a:r>
              <a:rPr lang="fr-FR" dirty="0" smtClean="0"/>
              <a:t>Une </a:t>
            </a:r>
            <a:r>
              <a:rPr lang="fr-FR" dirty="0"/>
              <a:t>interface de synthèse du stock (en bibliothèque, en rupture, statistiques diverses, etc.) pourra compléter les fonctionnalités d’administrations ou même la page d’accueil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Fonctions développées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01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25669"/>
            <a:ext cx="9144000" cy="898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Fonctions développées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860331"/>
            <a:ext cx="9144000" cy="4824248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2" y="0"/>
            <a:ext cx="11493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8235" y="129136"/>
            <a:ext cx="9144000" cy="81679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40221" y="1718441"/>
            <a:ext cx="9144000" cy="4414345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algn="l">
              <a:lnSpc>
                <a:spcPct val="200000"/>
              </a:lnSpc>
            </a:pPr>
            <a:r>
              <a:rPr lang="fr-FR" b="1" dirty="0" smtClean="0"/>
              <a:t>Philippe TRICHET</a:t>
            </a:r>
            <a:r>
              <a:rPr lang="fr-FR" b="1" dirty="0"/>
              <a:t>	</a:t>
            </a:r>
            <a:r>
              <a:rPr lang="fr-FR" b="1" dirty="0" smtClean="0"/>
              <a:t>		</a:t>
            </a:r>
          </a:p>
          <a:p>
            <a:pPr algn="l">
              <a:lnSpc>
                <a:spcPct val="200000"/>
              </a:lnSpc>
            </a:pPr>
            <a:r>
              <a:rPr lang="fr-FR" b="1" dirty="0" smtClean="0"/>
              <a:t>Guillaume BARBEAU				</a:t>
            </a:r>
          </a:p>
          <a:p>
            <a:pPr algn="l">
              <a:lnSpc>
                <a:spcPct val="200000"/>
              </a:lnSpc>
            </a:pPr>
            <a:r>
              <a:rPr lang="fr-FR" b="1" dirty="0" smtClean="0"/>
              <a:t>Thomas HADDADI</a:t>
            </a:r>
          </a:p>
          <a:p>
            <a:pPr algn="l">
              <a:lnSpc>
                <a:spcPct val="200000"/>
              </a:lnSpc>
            </a:pPr>
            <a:r>
              <a:rPr lang="fr-FR" b="1" dirty="0" smtClean="0"/>
              <a:t>Jacques HARISON</a:t>
            </a:r>
          </a:p>
        </p:txBody>
      </p:sp>
    </p:spTree>
    <p:extLst>
      <p:ext uri="{BB962C8B-B14F-4D97-AF65-F5344CB8AC3E}">
        <p14:creationId xmlns:p14="http://schemas.microsoft.com/office/powerpoint/2010/main" val="11393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37138" y="173421"/>
            <a:ext cx="9144000" cy="74097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Reste à faire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29710" y="1292772"/>
            <a:ext cx="9758856" cy="4871545"/>
          </a:xfrm>
        </p:spPr>
        <p:txBody>
          <a:bodyPr>
            <a:normAutofit/>
          </a:bodyPr>
          <a:lstStyle/>
          <a:p>
            <a:pPr algn="l"/>
            <a:endParaRPr lang="fr-FR" sz="2000" dirty="0" smtClean="0"/>
          </a:p>
          <a:p>
            <a:pPr algn="l"/>
            <a:r>
              <a:rPr lang="fr-FR" sz="2000" dirty="0" smtClean="0"/>
              <a:t>Quelles fonctions</a:t>
            </a:r>
          </a:p>
          <a:p>
            <a:pPr algn="l"/>
            <a:endParaRPr lang="fr-FR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Formulaire d’enregistrement dans la bibliothèque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Web service / mise à jour SGBD</a:t>
            </a:r>
            <a:endParaRPr lang="fr-FR" sz="2000" dirty="0"/>
          </a:p>
          <a:p>
            <a:pPr algn="l"/>
            <a:endParaRPr lang="fr-FR" sz="2000" dirty="0"/>
          </a:p>
          <a:p>
            <a:pPr algn="l"/>
            <a:r>
              <a:rPr lang="fr-FR" sz="2000" dirty="0" smtClean="0"/>
              <a:t>Combien de temps</a:t>
            </a:r>
          </a:p>
          <a:p>
            <a:pPr algn="l"/>
            <a:endParaRPr lang="fr-F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2 jours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097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32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Fonctions supplémentaires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2317531"/>
            <a:ext cx="9144000" cy="408326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000" dirty="0" smtClean="0"/>
              <a:t>Gestion utilisateurs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70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192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Exigences</vt:lpstr>
      <vt:lpstr>Fonctions Identifiées</vt:lpstr>
      <vt:lpstr>Solutions proposées</vt:lpstr>
      <vt:lpstr>Fonctions développées</vt:lpstr>
      <vt:lpstr>Fonctions développées</vt:lpstr>
      <vt:lpstr>Répartition des tâches</vt:lpstr>
      <vt:lpstr>Reste à faire</vt:lpstr>
      <vt:lpstr>Fonctions supplémentaires</vt:lpstr>
    </vt:vector>
  </TitlesOfParts>
  <Company>IMIE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Besoins</dc:title>
  <dc:creator>Jacques HARISON</dc:creator>
  <cp:lastModifiedBy>Jacques HARISON</cp:lastModifiedBy>
  <cp:revision>19</cp:revision>
  <dcterms:created xsi:type="dcterms:W3CDTF">2016-10-19T07:28:02Z</dcterms:created>
  <dcterms:modified xsi:type="dcterms:W3CDTF">2016-10-19T12:03:31Z</dcterms:modified>
</cp:coreProperties>
</file>