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5AB8-EBEC-43B5-ABFD-780F6F144E04}" v="37" dt="2024-08-22T17:54:52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hyr, john" userId="1d327408-2fb8-472e-99a2-c00805f6f981" providerId="ADAL" clId="{1DF25AB8-EBEC-43B5-ABFD-780F6F144E04}"/>
    <pc:docChg chg="undo custSel addSld delSld modSld">
      <pc:chgData name="Zephyr, john" userId="1d327408-2fb8-472e-99a2-c00805f6f981" providerId="ADAL" clId="{1DF25AB8-EBEC-43B5-ABFD-780F6F144E04}" dt="2024-08-22T17:59:32.379" v="2172" actId="14100"/>
      <pc:docMkLst>
        <pc:docMk/>
      </pc:docMkLst>
      <pc:sldChg chg="addSp delSp modSp mod setBg">
        <pc:chgData name="Zephyr, john" userId="1d327408-2fb8-472e-99a2-c00805f6f981" providerId="ADAL" clId="{1DF25AB8-EBEC-43B5-ABFD-780F6F144E04}" dt="2024-08-22T16:10:38.171" v="53"/>
        <pc:sldMkLst>
          <pc:docMk/>
          <pc:sldMk cId="4192007931" sldId="256"/>
        </pc:sldMkLst>
        <pc:spChg chg="mod">
          <ac:chgData name="Zephyr, john" userId="1d327408-2fb8-472e-99a2-c00805f6f981" providerId="ADAL" clId="{1DF25AB8-EBEC-43B5-ABFD-780F6F144E04}" dt="2024-08-20T21:31:05.368" v="0"/>
          <ac:spMkLst>
            <pc:docMk/>
            <pc:sldMk cId="4192007931" sldId="256"/>
            <ac:spMk id="2" creationId="{DFA8AEB0-BE9F-52BD-79BC-A746B24B13FD}"/>
          </ac:spMkLst>
        </pc:spChg>
        <pc:spChg chg="mod">
          <ac:chgData name="Zephyr, john" userId="1d327408-2fb8-472e-99a2-c00805f6f981" providerId="ADAL" clId="{1DF25AB8-EBEC-43B5-ABFD-780F6F144E04}" dt="2024-08-22T16:06:18.153" v="40" actId="207"/>
          <ac:spMkLst>
            <pc:docMk/>
            <pc:sldMk cId="4192007931" sldId="256"/>
            <ac:spMk id="3" creationId="{8D1900B2-F2D5-FA70-A41C-494D14F21828}"/>
          </ac:spMkLst>
        </pc:spChg>
        <pc:picChg chg="add del mod ord">
          <ac:chgData name="Zephyr, john" userId="1d327408-2fb8-472e-99a2-c00805f6f981" providerId="ADAL" clId="{1DF25AB8-EBEC-43B5-ABFD-780F6F144E04}" dt="2024-08-22T16:08:15.963" v="44" actId="478"/>
          <ac:picMkLst>
            <pc:docMk/>
            <pc:sldMk cId="4192007931" sldId="256"/>
            <ac:picMk id="5" creationId="{C8EA38FC-35A0-38E4-4DA9-1D09283865B3}"/>
          </ac:picMkLst>
        </pc:picChg>
      </pc:sldChg>
      <pc:sldChg chg="addSp delSp modSp mod setBg modClrScheme chgLayout">
        <pc:chgData name="Zephyr, john" userId="1d327408-2fb8-472e-99a2-c00805f6f981" providerId="ADAL" clId="{1DF25AB8-EBEC-43B5-ABFD-780F6F144E04}" dt="2024-08-22T17:58:47.890" v="2170" actId="255"/>
        <pc:sldMkLst>
          <pc:docMk/>
          <pc:sldMk cId="545452887" sldId="257"/>
        </pc:sldMkLst>
        <pc:spChg chg="mod ord">
          <ac:chgData name="Zephyr, john" userId="1d327408-2fb8-472e-99a2-c00805f6f981" providerId="ADAL" clId="{1DF25AB8-EBEC-43B5-ABFD-780F6F144E04}" dt="2024-08-22T16:32:36.729" v="208" actId="26606"/>
          <ac:spMkLst>
            <pc:docMk/>
            <pc:sldMk cId="545452887" sldId="257"/>
            <ac:spMk id="2" creationId="{E75F1131-184A-7C22-A25C-5F748F7F1231}"/>
          </ac:spMkLst>
        </pc:spChg>
        <pc:spChg chg="del">
          <ac:chgData name="Zephyr, john" userId="1d327408-2fb8-472e-99a2-c00805f6f981" providerId="ADAL" clId="{1DF25AB8-EBEC-43B5-ABFD-780F6F144E04}" dt="2024-08-22T16:32:13.543" v="207" actId="700"/>
          <ac:spMkLst>
            <pc:docMk/>
            <pc:sldMk cId="545452887" sldId="257"/>
            <ac:spMk id="3" creationId="{772E1BD8-5ED4-D533-7201-85DA98DC4C60}"/>
          </ac:spMkLst>
        </pc:spChg>
        <pc:spChg chg="del">
          <ac:chgData name="Zephyr, john" userId="1d327408-2fb8-472e-99a2-c00805f6f981" providerId="ADAL" clId="{1DF25AB8-EBEC-43B5-ABFD-780F6F144E04}" dt="2024-08-22T16:16:03.121" v="54" actId="931"/>
          <ac:spMkLst>
            <pc:docMk/>
            <pc:sldMk cId="545452887" sldId="257"/>
            <ac:spMk id="4" creationId="{1EFDD832-27BC-F76F-40EB-0D84FAB109A3}"/>
          </ac:spMkLst>
        </pc:spChg>
        <pc:spChg chg="del">
          <ac:chgData name="Zephyr, john" userId="1d327408-2fb8-472e-99a2-c00805f6f981" providerId="ADAL" clId="{1DF25AB8-EBEC-43B5-ABFD-780F6F144E04}" dt="2024-08-22T16:32:13.543" v="207" actId="700"/>
          <ac:spMkLst>
            <pc:docMk/>
            <pc:sldMk cId="545452887" sldId="257"/>
            <ac:spMk id="5" creationId="{4927C5DE-5D74-ECF7-709D-EF137CCFB67E}"/>
          </ac:spMkLst>
        </pc:spChg>
        <pc:spChg chg="del">
          <ac:chgData name="Zephyr, john" userId="1d327408-2fb8-472e-99a2-c00805f6f981" providerId="ADAL" clId="{1DF25AB8-EBEC-43B5-ABFD-780F6F144E04}" dt="2024-08-22T16:32:13.543" v="207" actId="700"/>
          <ac:spMkLst>
            <pc:docMk/>
            <pc:sldMk cId="545452887" sldId="257"/>
            <ac:spMk id="6" creationId="{22A8822F-615C-965A-7A5E-3188EFF892BB}"/>
          </ac:spMkLst>
        </pc:spChg>
        <pc:spChg chg="add mod">
          <ac:chgData name="Zephyr, john" userId="1d327408-2fb8-472e-99a2-c00805f6f981" providerId="ADAL" clId="{1DF25AB8-EBEC-43B5-ABFD-780F6F144E04}" dt="2024-08-22T17:58:47.890" v="2170" actId="255"/>
          <ac:spMkLst>
            <pc:docMk/>
            <pc:sldMk cId="545452887" sldId="257"/>
            <ac:spMk id="12" creationId="{1F64B101-BED6-BCF9-F1EE-FB4831B2676A}"/>
          </ac:spMkLst>
        </pc:spChg>
        <pc:spChg chg="add">
          <ac:chgData name="Zephyr, john" userId="1d327408-2fb8-472e-99a2-c00805f6f981" providerId="ADAL" clId="{1DF25AB8-EBEC-43B5-ABFD-780F6F144E04}" dt="2024-08-22T16:32:36.729" v="208" actId="26606"/>
          <ac:spMkLst>
            <pc:docMk/>
            <pc:sldMk cId="545452887" sldId="257"/>
            <ac:spMk id="15" creationId="{C0763A76-9F1C-4FC5-82B7-DD475DA461B2}"/>
          </ac:spMkLst>
        </pc:spChg>
        <pc:spChg chg="add">
          <ac:chgData name="Zephyr, john" userId="1d327408-2fb8-472e-99a2-c00805f6f981" providerId="ADAL" clId="{1DF25AB8-EBEC-43B5-ABFD-780F6F144E04}" dt="2024-08-22T16:32:36.729" v="208" actId="26606"/>
          <ac:spMkLst>
            <pc:docMk/>
            <pc:sldMk cId="545452887" sldId="257"/>
            <ac:spMk id="17" creationId="{E81BF4F6-F2CF-4984-9D14-D6966D92F99F}"/>
          </ac:spMkLst>
        </pc:spChg>
        <pc:picChg chg="add mod ord">
          <ac:chgData name="Zephyr, john" userId="1d327408-2fb8-472e-99a2-c00805f6f981" providerId="ADAL" clId="{1DF25AB8-EBEC-43B5-ABFD-780F6F144E04}" dt="2024-08-22T16:32:36.729" v="208" actId="26606"/>
          <ac:picMkLst>
            <pc:docMk/>
            <pc:sldMk cId="545452887" sldId="257"/>
            <ac:picMk id="8" creationId="{BD498DA8-E5C7-E8B1-2CE7-D606DC8DF4A4}"/>
          </ac:picMkLst>
        </pc:picChg>
      </pc:sldChg>
      <pc:sldChg chg="modSp del mod">
        <pc:chgData name="Zephyr, john" userId="1d327408-2fb8-472e-99a2-c00805f6f981" providerId="ADAL" clId="{1DF25AB8-EBEC-43B5-ABFD-780F6F144E04}" dt="2024-08-22T16:21:36.346" v="160" actId="47"/>
        <pc:sldMkLst>
          <pc:docMk/>
          <pc:sldMk cId="3565836273" sldId="258"/>
        </pc:sldMkLst>
        <pc:spChg chg="mod">
          <ac:chgData name="Zephyr, john" userId="1d327408-2fb8-472e-99a2-c00805f6f981" providerId="ADAL" clId="{1DF25AB8-EBEC-43B5-ABFD-780F6F144E04}" dt="2024-08-20T21:34:15.171" v="26" actId="122"/>
          <ac:spMkLst>
            <pc:docMk/>
            <pc:sldMk cId="3565836273" sldId="258"/>
            <ac:spMk id="2" creationId="{753FCC63-AA40-1323-0544-29ADB78F64B7}"/>
          </ac:spMkLst>
        </pc:spChg>
      </pc:sldChg>
      <pc:sldChg chg="modSp del mod">
        <pc:chgData name="Zephyr, john" userId="1d327408-2fb8-472e-99a2-c00805f6f981" providerId="ADAL" clId="{1DF25AB8-EBEC-43B5-ABFD-780F6F144E04}" dt="2024-08-22T16:21:38.711" v="161" actId="47"/>
        <pc:sldMkLst>
          <pc:docMk/>
          <pc:sldMk cId="2376297882" sldId="259"/>
        </pc:sldMkLst>
        <pc:spChg chg="mod">
          <ac:chgData name="Zephyr, john" userId="1d327408-2fb8-472e-99a2-c00805f6f981" providerId="ADAL" clId="{1DF25AB8-EBEC-43B5-ABFD-780F6F144E04}" dt="2024-08-20T21:34:18.640" v="27" actId="122"/>
          <ac:spMkLst>
            <pc:docMk/>
            <pc:sldMk cId="2376297882" sldId="259"/>
            <ac:spMk id="2" creationId="{8A2B8FC7-6921-E147-0596-E6E84687E5BC}"/>
          </ac:spMkLst>
        </pc:spChg>
      </pc:sldChg>
      <pc:sldChg chg="addSp delSp modSp mod chgLayout">
        <pc:chgData name="Zephyr, john" userId="1d327408-2fb8-472e-99a2-c00805f6f981" providerId="ADAL" clId="{1DF25AB8-EBEC-43B5-ABFD-780F6F144E04}" dt="2024-08-22T17:56:14.104" v="2164" actId="207"/>
        <pc:sldMkLst>
          <pc:docMk/>
          <pc:sldMk cId="1298538258" sldId="260"/>
        </pc:sldMkLst>
        <pc:spChg chg="mod ord">
          <ac:chgData name="Zephyr, john" userId="1d327408-2fb8-472e-99a2-c00805f6f981" providerId="ADAL" clId="{1DF25AB8-EBEC-43B5-ABFD-780F6F144E04}" dt="2024-08-22T17:32:29.468" v="1899" actId="700"/>
          <ac:spMkLst>
            <pc:docMk/>
            <pc:sldMk cId="1298538258" sldId="260"/>
            <ac:spMk id="2" creationId="{9F39362F-C894-0989-F805-6DCF4AF5E1C7}"/>
          </ac:spMkLst>
        </pc:spChg>
        <pc:spChg chg="mod ord">
          <ac:chgData name="Zephyr, john" userId="1d327408-2fb8-472e-99a2-c00805f6f981" providerId="ADAL" clId="{1DF25AB8-EBEC-43B5-ABFD-780F6F144E04}" dt="2024-08-22T17:32:29.468" v="1899" actId="700"/>
          <ac:spMkLst>
            <pc:docMk/>
            <pc:sldMk cId="1298538258" sldId="260"/>
            <ac:spMk id="3" creationId="{369CB5BF-9AC1-A02C-0930-E05DA0231149}"/>
          </ac:spMkLst>
        </pc:spChg>
        <pc:spChg chg="del">
          <ac:chgData name="Zephyr, john" userId="1d327408-2fb8-472e-99a2-c00805f6f981" providerId="ADAL" clId="{1DF25AB8-EBEC-43B5-ABFD-780F6F144E04}" dt="2024-08-22T16:28:20.711" v="162" actId="931"/>
          <ac:spMkLst>
            <pc:docMk/>
            <pc:sldMk cId="1298538258" sldId="260"/>
            <ac:spMk id="4" creationId="{4F253D68-38CC-93CB-7485-313212513B06}"/>
          </ac:spMkLst>
        </pc:spChg>
        <pc:spChg chg="mod ord">
          <ac:chgData name="Zephyr, john" userId="1d327408-2fb8-472e-99a2-c00805f6f981" providerId="ADAL" clId="{1DF25AB8-EBEC-43B5-ABFD-780F6F144E04}" dt="2024-08-22T17:32:29.468" v="1899" actId="700"/>
          <ac:spMkLst>
            <pc:docMk/>
            <pc:sldMk cId="1298538258" sldId="260"/>
            <ac:spMk id="5" creationId="{05A11A04-45F0-448F-4DF1-D9C3B81BEDE8}"/>
          </ac:spMkLst>
        </pc:spChg>
        <pc:spChg chg="del mod">
          <ac:chgData name="Zephyr, john" userId="1d327408-2fb8-472e-99a2-c00805f6f981" providerId="ADAL" clId="{1DF25AB8-EBEC-43B5-ABFD-780F6F144E04}" dt="2024-08-22T17:30:55.758" v="1883" actId="700"/>
          <ac:spMkLst>
            <pc:docMk/>
            <pc:sldMk cId="1298538258" sldId="260"/>
            <ac:spMk id="6" creationId="{35CEB559-3B2A-2836-3B54-B6BCFAEE0069}"/>
          </ac:spMkLst>
        </pc:spChg>
        <pc:spChg chg="add del mod ord">
          <ac:chgData name="Zephyr, john" userId="1d327408-2fb8-472e-99a2-c00805f6f981" providerId="ADAL" clId="{1DF25AB8-EBEC-43B5-ABFD-780F6F144E04}" dt="2024-08-22T17:56:14.104" v="2164" actId="207"/>
          <ac:spMkLst>
            <pc:docMk/>
            <pc:sldMk cId="1298538258" sldId="260"/>
            <ac:spMk id="9" creationId="{4836F480-33C4-C35E-0C76-D1EC2DB0FE9E}"/>
          </ac:spMkLst>
        </pc:spChg>
        <pc:spChg chg="add mod ord">
          <ac:chgData name="Zephyr, john" userId="1d327408-2fb8-472e-99a2-c00805f6f981" providerId="ADAL" clId="{1DF25AB8-EBEC-43B5-ABFD-780F6F144E04}" dt="2024-08-22T17:38:37.264" v="1949" actId="20577"/>
          <ac:spMkLst>
            <pc:docMk/>
            <pc:sldMk cId="1298538258" sldId="260"/>
            <ac:spMk id="11" creationId="{C55BF10A-61F1-2CB9-2F64-48077A5B239B}"/>
          </ac:spMkLst>
        </pc:spChg>
        <pc:spChg chg="add">
          <ac:chgData name="Zephyr, john" userId="1d327408-2fb8-472e-99a2-c00805f6f981" providerId="ADAL" clId="{1DF25AB8-EBEC-43B5-ABFD-780F6F144E04}" dt="2024-08-22T17:41:33.557" v="1959"/>
          <ac:spMkLst>
            <pc:docMk/>
            <pc:sldMk cId="1298538258" sldId="260"/>
            <ac:spMk id="14" creationId="{34825909-E54E-30C3-6BF5-37826CFEDBDD}"/>
          </ac:spMkLst>
        </pc:spChg>
        <pc:spChg chg="add mod">
          <ac:chgData name="Zephyr, john" userId="1d327408-2fb8-472e-99a2-c00805f6f981" providerId="ADAL" clId="{1DF25AB8-EBEC-43B5-ABFD-780F6F144E04}" dt="2024-08-22T17:42:08.184" v="1974"/>
          <ac:spMkLst>
            <pc:docMk/>
            <pc:sldMk cId="1298538258" sldId="260"/>
            <ac:spMk id="15" creationId="{FD635D0C-C7A1-0BEC-B0AE-0E2CCE0FB4B6}"/>
          </ac:spMkLst>
        </pc:spChg>
        <pc:picChg chg="add del mod ord">
          <ac:chgData name="Zephyr, john" userId="1d327408-2fb8-472e-99a2-c00805f6f981" providerId="ADAL" clId="{1DF25AB8-EBEC-43B5-ABFD-780F6F144E04}" dt="2024-08-22T17:31:14.478" v="1885" actId="478"/>
          <ac:picMkLst>
            <pc:docMk/>
            <pc:sldMk cId="1298538258" sldId="260"/>
            <ac:picMk id="8" creationId="{D3926BD0-67D2-CE6A-6E1E-C6218E7340E3}"/>
          </ac:picMkLst>
        </pc:picChg>
        <pc:picChg chg="add mod ord">
          <ac:chgData name="Zephyr, john" userId="1d327408-2fb8-472e-99a2-c00805f6f981" providerId="ADAL" clId="{1DF25AB8-EBEC-43B5-ABFD-780F6F144E04}" dt="2024-08-22T17:55:44.371" v="2161" actId="1076"/>
          <ac:picMkLst>
            <pc:docMk/>
            <pc:sldMk cId="1298538258" sldId="260"/>
            <ac:picMk id="13" creationId="{C5AE1B84-4FF5-B4AE-AC4A-FD20901633B7}"/>
          </ac:picMkLst>
        </pc:picChg>
      </pc:sldChg>
      <pc:sldChg chg="addSp delSp modSp add mod setBg modClrScheme chgLayout">
        <pc:chgData name="Zephyr, john" userId="1d327408-2fb8-472e-99a2-c00805f6f981" providerId="ADAL" clId="{1DF25AB8-EBEC-43B5-ABFD-780F6F144E04}" dt="2024-08-22T17:28:40.762" v="1856" actId="20577"/>
        <pc:sldMkLst>
          <pc:docMk/>
          <pc:sldMk cId="1967075536" sldId="261"/>
        </pc:sldMkLst>
        <pc:spChg chg="mod ord">
          <ac:chgData name="Zephyr, john" userId="1d327408-2fb8-472e-99a2-c00805f6f981" providerId="ADAL" clId="{1DF25AB8-EBEC-43B5-ABFD-780F6F144E04}" dt="2024-08-22T16:45:35.928" v="361" actId="26606"/>
          <ac:spMkLst>
            <pc:docMk/>
            <pc:sldMk cId="1967075536" sldId="261"/>
            <ac:spMk id="2" creationId="{E75F1131-184A-7C22-A25C-5F748F7F1231}"/>
          </ac:spMkLst>
        </pc:spChg>
        <pc:spChg chg="del">
          <ac:chgData name="Zephyr, john" userId="1d327408-2fb8-472e-99a2-c00805f6f981" providerId="ADAL" clId="{1DF25AB8-EBEC-43B5-ABFD-780F6F144E04}" dt="2024-08-22T16:45:08.006" v="354" actId="700"/>
          <ac:spMkLst>
            <pc:docMk/>
            <pc:sldMk cId="1967075536" sldId="261"/>
            <ac:spMk id="3" creationId="{772E1BD8-5ED4-D533-7201-85DA98DC4C60}"/>
          </ac:spMkLst>
        </pc:spChg>
        <pc:spChg chg="add">
          <ac:chgData name="Zephyr, john" userId="1d327408-2fb8-472e-99a2-c00805f6f981" providerId="ADAL" clId="{1DF25AB8-EBEC-43B5-ABFD-780F6F144E04}" dt="2024-08-22T17:05:56.507" v="655"/>
          <ac:spMkLst>
            <pc:docMk/>
            <pc:sldMk cId="1967075536" sldId="261"/>
            <ac:spMk id="4" creationId="{CD501677-FE6A-FC16-62A4-A7DC18124F91}"/>
          </ac:spMkLst>
        </pc:spChg>
        <pc:spChg chg="del">
          <ac:chgData name="Zephyr, john" userId="1d327408-2fb8-472e-99a2-c00805f6f981" providerId="ADAL" clId="{1DF25AB8-EBEC-43B5-ABFD-780F6F144E04}" dt="2024-08-22T16:45:08.006" v="354" actId="700"/>
          <ac:spMkLst>
            <pc:docMk/>
            <pc:sldMk cId="1967075536" sldId="261"/>
            <ac:spMk id="5" creationId="{4927C5DE-5D74-ECF7-709D-EF137CCFB67E}"/>
          </ac:spMkLst>
        </pc:spChg>
        <pc:spChg chg="del">
          <ac:chgData name="Zephyr, john" userId="1d327408-2fb8-472e-99a2-c00805f6f981" providerId="ADAL" clId="{1DF25AB8-EBEC-43B5-ABFD-780F6F144E04}" dt="2024-08-22T16:45:08.006" v="354" actId="700"/>
          <ac:spMkLst>
            <pc:docMk/>
            <pc:sldMk cId="1967075536" sldId="261"/>
            <ac:spMk id="6" creationId="{22A8822F-615C-965A-7A5E-3188EFF892BB}"/>
          </ac:spMkLst>
        </pc:spChg>
        <pc:spChg chg="add">
          <ac:chgData name="Zephyr, john" userId="1d327408-2fb8-472e-99a2-c00805f6f981" providerId="ADAL" clId="{1DF25AB8-EBEC-43B5-ABFD-780F6F144E04}" dt="2024-08-22T17:06:08.647" v="656"/>
          <ac:spMkLst>
            <pc:docMk/>
            <pc:sldMk cId="1967075536" sldId="261"/>
            <ac:spMk id="7" creationId="{A96D7A87-A3F5-599D-EBBD-784ADC9C529C}"/>
          </ac:spMkLst>
        </pc:spChg>
        <pc:spChg chg="add">
          <ac:chgData name="Zephyr, john" userId="1d327408-2fb8-472e-99a2-c00805f6f981" providerId="ADAL" clId="{1DF25AB8-EBEC-43B5-ABFD-780F6F144E04}" dt="2024-08-22T17:06:23.181" v="657"/>
          <ac:spMkLst>
            <pc:docMk/>
            <pc:sldMk cId="1967075536" sldId="261"/>
            <ac:spMk id="9" creationId="{8D442CA2-CC9A-188C-F190-3E54D03557C2}"/>
          </ac:spMkLst>
        </pc:spChg>
        <pc:spChg chg="add">
          <ac:chgData name="Zephyr, john" userId="1d327408-2fb8-472e-99a2-c00805f6f981" providerId="ADAL" clId="{1DF25AB8-EBEC-43B5-ABFD-780F6F144E04}" dt="2024-08-22T17:06:30.544" v="658"/>
          <ac:spMkLst>
            <pc:docMk/>
            <pc:sldMk cId="1967075536" sldId="261"/>
            <ac:spMk id="10" creationId="{094E276E-5E67-E430-8595-CD31E1381F93}"/>
          </ac:spMkLst>
        </pc:spChg>
        <pc:spChg chg="add">
          <ac:chgData name="Zephyr, john" userId="1d327408-2fb8-472e-99a2-c00805f6f981" providerId="ADAL" clId="{1DF25AB8-EBEC-43B5-ABFD-780F6F144E04}" dt="2024-08-22T17:06:37.106" v="661"/>
          <ac:spMkLst>
            <pc:docMk/>
            <pc:sldMk cId="1967075536" sldId="261"/>
            <ac:spMk id="11" creationId="{AD3A32EF-E4E3-2E5F-83B0-2025B310806C}"/>
          </ac:spMkLst>
        </pc:spChg>
        <pc:spChg chg="add del">
          <ac:chgData name="Zephyr, john" userId="1d327408-2fb8-472e-99a2-c00805f6f981" providerId="ADAL" clId="{1DF25AB8-EBEC-43B5-ABFD-780F6F144E04}" dt="2024-08-22T16:45:35.925" v="360" actId="26606"/>
          <ac:spMkLst>
            <pc:docMk/>
            <pc:sldMk cId="1967075536" sldId="261"/>
            <ac:spMk id="12" creationId="{9B7818D8-ADF3-E95E-E67E-4BE7EB7960EC}"/>
          </ac:spMkLst>
        </pc:spChg>
        <pc:spChg chg="add del">
          <ac:chgData name="Zephyr, john" userId="1d327408-2fb8-472e-99a2-c00805f6f981" providerId="ADAL" clId="{1DF25AB8-EBEC-43B5-ABFD-780F6F144E04}" dt="2024-08-22T16:45:35.925" v="360" actId="26606"/>
          <ac:spMkLst>
            <pc:docMk/>
            <pc:sldMk cId="1967075536" sldId="261"/>
            <ac:spMk id="15" creationId="{F13C74B1-5B17-4795-BED0-7140497B445A}"/>
          </ac:spMkLst>
        </pc:spChg>
        <pc:spChg chg="add del">
          <ac:chgData name="Zephyr, john" userId="1d327408-2fb8-472e-99a2-c00805f6f981" providerId="ADAL" clId="{1DF25AB8-EBEC-43B5-ABFD-780F6F144E04}" dt="2024-08-22T16:45:34.464" v="358" actId="26606"/>
          <ac:spMkLst>
            <pc:docMk/>
            <pc:sldMk cId="1967075536" sldId="261"/>
            <ac:spMk id="18" creationId="{37C89E4B-3C9F-44B9-8B86-D9E3D112D8EC}"/>
          </ac:spMkLst>
        </pc:spChg>
        <pc:spChg chg="add del">
          <ac:chgData name="Zephyr, john" userId="1d327408-2fb8-472e-99a2-c00805f6f981" providerId="ADAL" clId="{1DF25AB8-EBEC-43B5-ABFD-780F6F144E04}" dt="2024-08-22T16:45:35.925" v="360" actId="26606"/>
          <ac:spMkLst>
            <pc:docMk/>
            <pc:sldMk cId="1967075536" sldId="261"/>
            <ac:spMk id="21" creationId="{D4974D33-8DC5-464E-8C6D-BE58F0669C17}"/>
          </ac:spMkLst>
        </pc:spChg>
        <pc:spChg chg="add">
          <ac:chgData name="Zephyr, john" userId="1d327408-2fb8-472e-99a2-c00805f6f981" providerId="ADAL" clId="{1DF25AB8-EBEC-43B5-ABFD-780F6F144E04}" dt="2024-08-22T16:45:35.928" v="361" actId="26606"/>
          <ac:spMkLst>
            <pc:docMk/>
            <pc:sldMk cId="1967075536" sldId="261"/>
            <ac:spMk id="23" creationId="{04812C46-200A-4DEB-A05E-3ED6C68C2387}"/>
          </ac:spMkLst>
        </pc:spChg>
        <pc:spChg chg="add">
          <ac:chgData name="Zephyr, john" userId="1d327408-2fb8-472e-99a2-c00805f6f981" providerId="ADAL" clId="{1DF25AB8-EBEC-43B5-ABFD-780F6F144E04}" dt="2024-08-22T16:45:35.928" v="361" actId="26606"/>
          <ac:spMkLst>
            <pc:docMk/>
            <pc:sldMk cId="1967075536" sldId="261"/>
            <ac:spMk id="24" creationId="{D1EA859B-E555-4109-94F3-6700E046E008}"/>
          </ac:spMkLst>
        </pc:spChg>
        <pc:spChg chg="add mod">
          <ac:chgData name="Zephyr, john" userId="1d327408-2fb8-472e-99a2-c00805f6f981" providerId="ADAL" clId="{1DF25AB8-EBEC-43B5-ABFD-780F6F144E04}" dt="2024-08-22T17:28:40.762" v="1856" actId="20577"/>
          <ac:spMkLst>
            <pc:docMk/>
            <pc:sldMk cId="1967075536" sldId="261"/>
            <ac:spMk id="25" creationId="{AD9A147C-E1FA-B59A-ED86-C3149AB41AE7}"/>
          </ac:spMkLst>
        </pc:spChg>
        <pc:grpChg chg="add del">
          <ac:chgData name="Zephyr, john" userId="1d327408-2fb8-472e-99a2-c00805f6f981" providerId="ADAL" clId="{1DF25AB8-EBEC-43B5-ABFD-780F6F144E04}" dt="2024-08-22T16:45:27.744" v="356" actId="26606"/>
          <ac:grpSpMkLst>
            <pc:docMk/>
            <pc:sldMk cId="1967075536" sldId="261"/>
            <ac:grpSpMk id="13" creationId="{6E61B563-A4B2-5783-81AF-A2A053D74769}"/>
          </ac:grpSpMkLst>
        </pc:grpChg>
        <pc:picChg chg="mod ord">
          <ac:chgData name="Zephyr, john" userId="1d327408-2fb8-472e-99a2-c00805f6f981" providerId="ADAL" clId="{1DF25AB8-EBEC-43B5-ABFD-780F6F144E04}" dt="2024-08-22T16:45:35.928" v="361" actId="26606"/>
          <ac:picMkLst>
            <pc:docMk/>
            <pc:sldMk cId="1967075536" sldId="261"/>
            <ac:picMk id="8" creationId="{BD498DA8-E5C7-E8B1-2CE7-D606DC8DF4A4}"/>
          </ac:picMkLst>
        </pc:picChg>
        <pc:cxnChg chg="add del">
          <ac:chgData name="Zephyr, john" userId="1d327408-2fb8-472e-99a2-c00805f6f981" providerId="ADAL" clId="{1DF25AB8-EBEC-43B5-ABFD-780F6F144E04}" dt="2024-08-22T16:45:34.464" v="358" actId="26606"/>
          <ac:cxnSpMkLst>
            <pc:docMk/>
            <pc:sldMk cId="1967075536" sldId="261"/>
            <ac:cxnSpMk id="17" creationId="{D891E407-403B-4764-86C9-33A56D3BCAA3}"/>
          </ac:cxnSpMkLst>
        </pc:cxnChg>
        <pc:cxnChg chg="add del">
          <ac:chgData name="Zephyr, john" userId="1d327408-2fb8-472e-99a2-c00805f6f981" providerId="ADAL" clId="{1DF25AB8-EBEC-43B5-ABFD-780F6F144E04}" dt="2024-08-22T16:45:34.464" v="358" actId="26606"/>
          <ac:cxnSpMkLst>
            <pc:docMk/>
            <pc:sldMk cId="1967075536" sldId="261"/>
            <ac:cxnSpMk id="19" creationId="{AA2EAA10-076F-46BD-8F0F-B9A2FB77A85C}"/>
          </ac:cxnSpMkLst>
        </pc:cxnChg>
      </pc:sldChg>
      <pc:sldChg chg="addSp delSp modSp add mod setBg modClrScheme chgLayout">
        <pc:chgData name="Zephyr, john" userId="1d327408-2fb8-472e-99a2-c00805f6f981" providerId="ADAL" clId="{1DF25AB8-EBEC-43B5-ABFD-780F6F144E04}" dt="2024-08-22T17:59:32.379" v="2172" actId="14100"/>
        <pc:sldMkLst>
          <pc:docMk/>
          <pc:sldMk cId="488256707" sldId="262"/>
        </pc:sldMkLst>
        <pc:spChg chg="mod ord">
          <ac:chgData name="Zephyr, john" userId="1d327408-2fb8-472e-99a2-c00805f6f981" providerId="ADAL" clId="{1DF25AB8-EBEC-43B5-ABFD-780F6F144E04}" dt="2024-08-22T17:57:50.077" v="2167" actId="1076"/>
          <ac:spMkLst>
            <pc:docMk/>
            <pc:sldMk cId="488256707" sldId="262"/>
            <ac:spMk id="2" creationId="{E75F1131-184A-7C22-A25C-5F748F7F1231}"/>
          </ac:spMkLst>
        </pc:spChg>
        <pc:spChg chg="del">
          <ac:chgData name="Zephyr, john" userId="1d327408-2fb8-472e-99a2-c00805f6f981" providerId="ADAL" clId="{1DF25AB8-EBEC-43B5-ABFD-780F6F144E04}" dt="2024-08-22T16:51:57.647" v="365" actId="700"/>
          <ac:spMkLst>
            <pc:docMk/>
            <pc:sldMk cId="488256707" sldId="262"/>
            <ac:spMk id="3" creationId="{772E1BD8-5ED4-D533-7201-85DA98DC4C60}"/>
          </ac:spMkLst>
        </pc:spChg>
        <pc:spChg chg="del">
          <ac:chgData name="Zephyr, john" userId="1d327408-2fb8-472e-99a2-c00805f6f981" providerId="ADAL" clId="{1DF25AB8-EBEC-43B5-ABFD-780F6F144E04}" dt="2024-08-22T16:51:57.647" v="365" actId="700"/>
          <ac:spMkLst>
            <pc:docMk/>
            <pc:sldMk cId="488256707" sldId="262"/>
            <ac:spMk id="5" creationId="{4927C5DE-5D74-ECF7-709D-EF137CCFB67E}"/>
          </ac:spMkLst>
        </pc:spChg>
        <pc:spChg chg="del">
          <ac:chgData name="Zephyr, john" userId="1d327408-2fb8-472e-99a2-c00805f6f981" providerId="ADAL" clId="{1DF25AB8-EBEC-43B5-ABFD-780F6F144E04}" dt="2024-08-22T16:51:57.647" v="365" actId="700"/>
          <ac:spMkLst>
            <pc:docMk/>
            <pc:sldMk cId="488256707" sldId="262"/>
            <ac:spMk id="6" creationId="{22A8822F-615C-965A-7A5E-3188EFF892BB}"/>
          </ac:spMkLst>
        </pc:spChg>
        <pc:spChg chg="add mod">
          <ac:chgData name="Zephyr, john" userId="1d327408-2fb8-472e-99a2-c00805f6f981" providerId="ADAL" clId="{1DF25AB8-EBEC-43B5-ABFD-780F6F144E04}" dt="2024-08-22T17:59:32.379" v="2172" actId="14100"/>
          <ac:spMkLst>
            <pc:docMk/>
            <pc:sldMk cId="488256707" sldId="262"/>
            <ac:spMk id="12" creationId="{2D4B4AE7-C24B-7839-B74C-339A19D6E018}"/>
          </ac:spMkLst>
        </pc:spChg>
        <pc:spChg chg="add">
          <ac:chgData name="Zephyr, john" userId="1d327408-2fb8-472e-99a2-c00805f6f981" providerId="ADAL" clId="{1DF25AB8-EBEC-43B5-ABFD-780F6F144E04}" dt="2024-08-22T16:52:06.789" v="366" actId="26606"/>
          <ac:spMkLst>
            <pc:docMk/>
            <pc:sldMk cId="488256707" sldId="262"/>
            <ac:spMk id="15" creationId="{8FC9BE17-9A7B-462D-AE50-3D8777387304}"/>
          </ac:spMkLst>
        </pc:spChg>
        <pc:spChg chg="add">
          <ac:chgData name="Zephyr, john" userId="1d327408-2fb8-472e-99a2-c00805f6f981" providerId="ADAL" clId="{1DF25AB8-EBEC-43B5-ABFD-780F6F144E04}" dt="2024-08-22T16:52:06.789" v="366" actId="26606"/>
          <ac:spMkLst>
            <pc:docMk/>
            <pc:sldMk cId="488256707" sldId="262"/>
            <ac:spMk id="17" creationId="{3EBE8569-6AEC-4B8C-8D53-2DE337CDBA65}"/>
          </ac:spMkLst>
        </pc:spChg>
        <pc:spChg chg="add">
          <ac:chgData name="Zephyr, john" userId="1d327408-2fb8-472e-99a2-c00805f6f981" providerId="ADAL" clId="{1DF25AB8-EBEC-43B5-ABFD-780F6F144E04}" dt="2024-08-22T16:52:06.789" v="366" actId="26606"/>
          <ac:spMkLst>
            <pc:docMk/>
            <pc:sldMk cId="488256707" sldId="262"/>
            <ac:spMk id="19" creationId="{55D4142C-5077-457F-A6AD-3FECFDB39685}"/>
          </ac:spMkLst>
        </pc:spChg>
        <pc:spChg chg="add">
          <ac:chgData name="Zephyr, john" userId="1d327408-2fb8-472e-99a2-c00805f6f981" providerId="ADAL" clId="{1DF25AB8-EBEC-43B5-ABFD-780F6F144E04}" dt="2024-08-22T16:52:06.789" v="366" actId="26606"/>
          <ac:spMkLst>
            <pc:docMk/>
            <pc:sldMk cId="488256707" sldId="262"/>
            <ac:spMk id="21" creationId="{7A5F0580-5EE9-419F-96EE-B6529EF6E7D0}"/>
          </ac:spMkLst>
        </pc:spChg>
        <pc:picChg chg="mod ord">
          <ac:chgData name="Zephyr, john" userId="1d327408-2fb8-472e-99a2-c00805f6f981" providerId="ADAL" clId="{1DF25AB8-EBEC-43B5-ABFD-780F6F144E04}" dt="2024-08-22T16:52:06.789" v="366" actId="26606"/>
          <ac:picMkLst>
            <pc:docMk/>
            <pc:sldMk cId="488256707" sldId="262"/>
            <ac:picMk id="8" creationId="{BD498DA8-E5C7-E8B1-2CE7-D606DC8DF4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106-6BF9-57C6-9DCC-769B441B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C3B18-2351-7624-3B19-2519D174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C3F7-0914-D82F-1833-534CC471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8E85-0FFF-7B12-98A1-651402C1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699C-E785-F453-C6AE-AE62B21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5825-E79F-A3DE-1481-7AA44001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72B5C-139D-4A43-84CB-6D11A639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6C21-501E-5B0E-0463-B22699C8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2C04-69FC-FB0A-3105-E76F2DC1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253D-4670-1A25-6FA5-B59DF54F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55D54-EFEB-801C-13EF-F32EB7DFE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7463-289F-2DBF-0B6C-77AA171F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8A40-F965-5A96-63B0-D781601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C154-30F7-5BFB-38BC-FB168F30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075B-DF02-5EA1-4298-D6256DC9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369A-1F1F-914B-AC83-473CF21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9F5-85A5-A578-0A93-3057FD28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7C4F-86E7-3C1E-F352-D638D302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CDAA-9EAA-7E90-06A2-73F8EC7A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0513-3B8A-25CC-8A47-C88BA6BE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B62D-F9CE-ECA3-7AB3-77CD2F5F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63E0-63A2-C0A0-263E-CEEFC79A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4E96-D2FE-8C44-544F-ED176CAF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70E6-A818-2F3A-F905-93C617A2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242C-5330-80C7-7059-7C2FB0B9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5247-840C-A898-2EFE-7A8718B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F043-6928-38BA-06AE-C5076FCD0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D3BB-4872-9EEB-8582-495829F5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EC74-898A-3B44-9677-272C4569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D51A-F279-07DA-D30E-B3FE2D7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9496-0CAE-E6E6-0DF0-1F81C853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5F94-7056-6169-CC81-7E470CC0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8E2A-6F5F-27BC-01AE-06EB776F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AD1C7-727E-448E-CC55-3C4D4E34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B35F9-20B7-4067-EEA8-F91BD3CF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8B0FC-51E8-B741-C6F7-ECEE41F1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87199-F57C-D3BE-E455-E6C1A591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3524D-4BCA-C22F-43CD-30E9FD1C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823FF-AEAF-3BB3-BB81-AEDFAC3B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D058-428E-1623-0607-19238CDD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10A15-F819-33BE-751E-D831B6A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4578-D19B-C6E0-EE47-5A04426E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C16F-583F-D2F8-1E35-7F5A5FB0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BAB80-4BAB-EE52-A004-0225A5C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8749A-714D-C01A-F933-D1049709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A915-256F-0AAB-C09C-87EF7A8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1568-22FB-E097-F029-90FBA7B3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E9C2-D567-E61A-54FE-C123632B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3BA0-9B11-8018-8E71-0FA593D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FBBF-FC01-55C7-2755-3571E361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F3E8B-7011-E27D-C1E4-E76FCE60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520C7-2199-CD7B-4242-1645359B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610-E125-A485-4EFF-8CF398D8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C2F5D-D845-27DD-0B0B-33C124EF6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EEEA3-03C3-1836-BC05-620734E1F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42307-6BE7-3FE9-C411-6F9130A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9DB9-8376-17E1-7B59-27E62F40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E2F8C-EAA2-BF94-2EE9-3071C733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CC0C1-71DC-CFD6-E72F-5A488C19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0B40-14F1-6263-24A6-9C9395A5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8A62-0DD0-20D2-7407-0DBA35DF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F28D2-14C7-49F6-B301-77FAC6CBCEC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8CBE-6121-4789-4FDF-2A76F4CB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D738-0D48-5E22-04E9-307CA68F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68323-365F-4D81-B957-EC7BB2F6E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AEB0-BE9F-52BD-79BC-A746B24B1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00B2-F2D5-FA70-A41C-494D14F21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John W Zephyr</a:t>
            </a:r>
          </a:p>
        </p:txBody>
      </p:sp>
    </p:spTree>
    <p:extLst>
      <p:ext uri="{BB962C8B-B14F-4D97-AF65-F5344CB8AC3E}">
        <p14:creationId xmlns:p14="http://schemas.microsoft.com/office/powerpoint/2010/main" val="419200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F1131-184A-7C22-A25C-5F748F7F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Explaining Agile Roles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64B101-BED6-BCF9-F1EE-FB4831B2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" y="1775012"/>
            <a:ext cx="5798372" cy="4581337"/>
          </a:xfrm>
        </p:spPr>
        <p:txBody>
          <a:bodyPr anchor="t">
            <a:normAutofit/>
          </a:bodyPr>
          <a:lstStyle/>
          <a:p>
            <a:r>
              <a:rPr lang="en-US" sz="1800" dirty="0">
                <a:cs typeface="Times New Roman" panose="02020603050405020304" pitchFamily="18" charset="0"/>
              </a:rPr>
              <a:t>Product Owner: Responsible for clearly defining and communicating the product vision and goals to the team and engaging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with users and stakeholders.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Scrum Master: Facilitate Scrum ceremonies such as Daily Stand-ups, Sprint Planning, Sprint Reviews, and coaching the team in Agile practices and principles.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Development Team: A combination of developers and testers. Developers create the software, and testers identify issues and provide feedback to improve solutions. 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Ongoing feedback from testers is essential for early issue identification and improved software quality for consumers.</a:t>
            </a:r>
          </a:p>
        </p:txBody>
      </p:sp>
      <p:pic>
        <p:nvPicPr>
          <p:cNvPr id="8" name="Content Placeholder 7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BD498DA8-E5C7-E8B1-2CE7-D606DC8D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2" r="25874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BD498DA8-E5C7-E8B1-2CE7-D606DC8D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1339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F1131-184A-7C22-A25C-5F748F7F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Explaining Agile Phases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AD9A147C-E1FA-B59A-ED86-C3149AB4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1072"/>
            <a:ext cx="4660389" cy="4996917"/>
          </a:xfrm>
        </p:spPr>
        <p:txBody>
          <a:bodyPr>
            <a:normAutofit/>
          </a:bodyPr>
          <a:lstStyle/>
          <a:p>
            <a:r>
              <a:rPr lang="en-US" sz="1600" dirty="0"/>
              <a:t>Initiate: Create Project Vision, Form a Scrum Team, and Identify Scrum Master and Stakeholder(s).</a:t>
            </a:r>
          </a:p>
          <a:p>
            <a:r>
              <a:rPr lang="en-US" sz="1600" dirty="0"/>
              <a:t>Plan: A plan for a sprint is created, and an estimation is created based on the sprint. Also, commit User Stories, Create Tasks, Estimate Tasks, and Create Sprint Backlog.</a:t>
            </a:r>
          </a:p>
          <a:p>
            <a:r>
              <a:rPr lang="en-US" sz="1600" dirty="0"/>
              <a:t>Implementation: Executions of tasks and activities to create a project's product. These activities include creating the various deliverables and conducting Daily Standup Meetings.</a:t>
            </a:r>
          </a:p>
          <a:p>
            <a:r>
              <a:rPr lang="en-US" sz="1600" dirty="0"/>
              <a:t>Review and Retrospect: Evaluating the completed work and deliverables and coming up with ways to make the procedures and techniques utilized to complete the project better.</a:t>
            </a:r>
          </a:p>
          <a:p>
            <a:r>
              <a:rPr lang="en-US" sz="1600" dirty="0"/>
              <a:t>Release: Delivering the accepted deliverables to the customer and identifying and documenting the delivery.</a:t>
            </a:r>
          </a:p>
        </p:txBody>
      </p:sp>
    </p:spTree>
    <p:extLst>
      <p:ext uri="{BB962C8B-B14F-4D97-AF65-F5344CB8AC3E}">
        <p14:creationId xmlns:p14="http://schemas.microsoft.com/office/powerpoint/2010/main" val="19670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BD498DA8-E5C7-E8B1-2CE7-D606DC8D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r="27837" b="8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F1131-184A-7C22-A25C-5F748F7F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7586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Describing Waterfall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D4B4AE7-C24B-7839-B74C-339A19D6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9761"/>
            <a:ext cx="4959274" cy="4727830"/>
          </a:xfrm>
        </p:spPr>
        <p:txBody>
          <a:bodyPr anchor="t">
            <a:noAutofit/>
          </a:bodyPr>
          <a:lstStyle/>
          <a:p>
            <a:r>
              <a:rPr lang="en-US" sz="1600" dirty="0"/>
              <a:t>Requirements: Go over requirements, deadlines, and guidelines, and define plans for the project.</a:t>
            </a:r>
          </a:p>
          <a:p>
            <a:r>
              <a:rPr lang="en-US" sz="1600" dirty="0"/>
              <a:t>Analysis: Analyze system specifications and business logic. Analyze technical resources and create an estimate for project cost.</a:t>
            </a:r>
          </a:p>
          <a:p>
            <a:r>
              <a:rPr lang="en-US" sz="1600" dirty="0"/>
              <a:t>Design: An outline of technical design is created.</a:t>
            </a:r>
          </a:p>
          <a:p>
            <a:r>
              <a:rPr lang="en-US" sz="1600" dirty="0"/>
              <a:t>Implementation: Source code is developed using the correct specifications. </a:t>
            </a:r>
          </a:p>
          <a:p>
            <a:r>
              <a:rPr lang="en-US" sz="1600" dirty="0"/>
              <a:t>Testing: Quality assurance, unit, system, and beta tests take place to identify issues that might exist in the product.</a:t>
            </a:r>
          </a:p>
          <a:p>
            <a:r>
              <a:rPr lang="en-US" sz="1600" dirty="0"/>
              <a:t>Deployment and Maintenance: The product is deployed to a live environment for the users. Maintenance is conducted to carry out improvements and updates/patches.</a:t>
            </a:r>
          </a:p>
        </p:txBody>
      </p:sp>
    </p:spTree>
    <p:extLst>
      <p:ext uri="{BB962C8B-B14F-4D97-AF65-F5344CB8AC3E}">
        <p14:creationId xmlns:p14="http://schemas.microsoft.com/office/powerpoint/2010/main" val="4882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aterfall and a waterfall in the forest&#10;&#10;Description automatically generated with medium confidence">
            <a:extLst>
              <a:ext uri="{FF2B5EF4-FFF2-40B4-BE49-F238E27FC236}">
                <a16:creationId xmlns:a16="http://schemas.microsoft.com/office/drawing/2014/main" id="{C5AE1B84-4FF5-B4AE-AC4A-FD209016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5" y="633208"/>
            <a:ext cx="12192000" cy="5859667"/>
          </a:xfrm>
          <a:prstGeom prst="rect">
            <a:avLst/>
          </a:prstGeom>
          <a:effectLst>
            <a:reflection stA="40000" endPos="65000" dist="50800" dir="5400000" sy="-100000" algn="bl" rotWithShape="0"/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9362F-C894-0989-F805-6DCF4AF5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or Agile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CB5BF-9AC1-A02C-0930-E05DA0231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5BF10A-61F1-2CB9-2F64-48077A5B2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Waterfall is a development methodology that allows large or changing teams to work toward a common goal that is defined in the requirements phase. </a:t>
            </a:r>
          </a:p>
          <a:p>
            <a:r>
              <a:rPr lang="en-US" sz="1800" dirty="0"/>
              <a:t>However, Waterfall is not adaptive, so when a flaw is discovered, the entire process must be restarted. This can be a major disadvantage, especially if the flaw is discovered late in the development cycle. Waterfall also does not allow overlapping processes for simultaneous work on different phases, which reduces overall efficiency.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11A04-45F0-448F-4DF1-D9C3B81BE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36F480-33C4-C35E-0C76-D1EC2DB0FE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Agile is a short-iteration-focused, flexible approach to continuous improvement.</a:t>
            </a:r>
          </a:p>
          <a:p>
            <a:r>
              <a:rPr lang="en-US" sz="1800" dirty="0">
                <a:solidFill>
                  <a:srgbClr val="C00000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The approach prioritizes teamwork, swift delivery, and flexibility over top-down management and following a set plan.</a:t>
            </a:r>
          </a:p>
          <a:p>
            <a:r>
              <a:rPr lang="en-US" sz="1800" dirty="0">
                <a:solidFill>
                  <a:srgbClr val="C00000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Maintaining the testing process and not delaying until the very end results in the development and delivery of high-value features in shorter cycles. This is a result of the continuing process of testing and not waiting until the end.</a:t>
            </a:r>
          </a:p>
        </p:txBody>
      </p:sp>
    </p:spTree>
    <p:extLst>
      <p:ext uri="{BB962C8B-B14F-4D97-AF65-F5344CB8AC3E}">
        <p14:creationId xmlns:p14="http://schemas.microsoft.com/office/powerpoint/2010/main" val="129853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510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Calibri</vt:lpstr>
      <vt:lpstr>Times New Roman</vt:lpstr>
      <vt:lpstr>Office Theme</vt:lpstr>
      <vt:lpstr>Agile Presentation</vt:lpstr>
      <vt:lpstr>Explaining Agile Roles</vt:lpstr>
      <vt:lpstr>Explaining Agile Phases</vt:lpstr>
      <vt:lpstr>Describing Waterfall Model</vt:lpstr>
      <vt:lpstr>Waterfall or Agile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Zephyr, john</dc:creator>
  <cp:lastModifiedBy>Zephyr, john</cp:lastModifiedBy>
  <cp:revision>1</cp:revision>
  <dcterms:created xsi:type="dcterms:W3CDTF">2024-08-20T21:25:50Z</dcterms:created>
  <dcterms:modified xsi:type="dcterms:W3CDTF">2024-08-22T17:59:33Z</dcterms:modified>
</cp:coreProperties>
</file>