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247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97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008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645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785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207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120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621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16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197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079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711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EE2FE-30ED-4444-8787-49816D22A6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Final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25CA24-C066-4352-BD37-ED85E7A40F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636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2E9DF-DF1C-47EE-A93C-10F30F468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85BD2-0F5A-469E-A092-F34F1D4E5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Team Name: </a:t>
            </a:r>
            <a:r>
              <a:rPr lang="en-US" dirty="0" err="1"/>
              <a:t>Schoodle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Team Number: 42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Team Members: Erik Holbrook, Ahmed Al </a:t>
            </a:r>
            <a:r>
              <a:rPr lang="en-US" dirty="0" err="1"/>
              <a:t>Hasani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Vision: Create an application that requires numerous classes to incorporate Object-Oriented Principles and the course’s concepts.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Description: a web-based application for college course-related tasks, like tracking grades, sharing content and submitting assignments.</a:t>
            </a:r>
          </a:p>
        </p:txBody>
      </p:sp>
    </p:spTree>
    <p:extLst>
      <p:ext uri="{BB962C8B-B14F-4D97-AF65-F5344CB8AC3E}">
        <p14:creationId xmlns:p14="http://schemas.microsoft.com/office/powerpoint/2010/main" val="429719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B3E38-932A-4956-9D37-5F8124B0D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24E63-1719-4773-9952-8262A1CCD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055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B3E38-932A-4956-9D37-5F8124B0D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24E63-1719-4773-9952-8262A1CCD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68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94AE95-5127-4CFB-B1FE-38E2CFD86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453" y="554608"/>
            <a:ext cx="6898547" cy="60399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38E43A-6AAA-4EED-9CAA-A311E7ABC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Design Pattern</a:t>
            </a:r>
            <a:br>
              <a:rPr lang="ar-EG" dirty="0"/>
            </a:br>
            <a:br>
              <a:rPr lang="en-US" dirty="0"/>
            </a:br>
            <a:r>
              <a:rPr lang="en-US" dirty="0"/>
              <a:t>Iterator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61BB3-936A-4B98-93A8-36A05F5BD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4152" y="849179"/>
            <a:ext cx="2455254" cy="5135569"/>
          </a:xfrm>
        </p:spPr>
        <p:txBody>
          <a:bodyPr/>
          <a:lstStyle/>
          <a:p>
            <a:r>
              <a:rPr lang="en-US" dirty="0"/>
              <a:t>Courses, instructors and students will have collections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Grade, content item, course collection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Must iterate through each collection</a:t>
            </a:r>
          </a:p>
          <a:p>
            <a:endParaRPr lang="en-US" dirty="0"/>
          </a:p>
          <a:p>
            <a:r>
              <a:rPr lang="en-US" dirty="0"/>
              <a:t>What was actually implemented</a:t>
            </a:r>
          </a:p>
        </p:txBody>
      </p:sp>
    </p:spTree>
    <p:extLst>
      <p:ext uri="{BB962C8B-B14F-4D97-AF65-F5344CB8AC3E}">
        <p14:creationId xmlns:p14="http://schemas.microsoft.com/office/powerpoint/2010/main" val="1153615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A7696-F091-446D-B06A-FA2C92F38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Design Pattern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Factory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73EB2-BB14-478C-9D99-B72F3A60A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2164318"/>
          </a:xfrm>
        </p:spPr>
        <p:txBody>
          <a:bodyPr/>
          <a:lstStyle/>
          <a:p>
            <a:r>
              <a:rPr lang="en-US" dirty="0"/>
              <a:t>Dynamically create the appropriate class as needed</a:t>
            </a:r>
          </a:p>
          <a:p>
            <a:r>
              <a:rPr lang="en-US" dirty="0"/>
              <a:t>Implementation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5FE406-8C59-4856-80D8-86A2464FAE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00" t="7884" r="4500" b="2807"/>
          <a:stretch/>
        </p:blipFill>
        <p:spPr>
          <a:xfrm>
            <a:off x="3869268" y="2562836"/>
            <a:ext cx="7824985" cy="429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31559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99</TotalTime>
  <Words>99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Corbel</vt:lpstr>
      <vt:lpstr>Tahoma</vt:lpstr>
      <vt:lpstr>Wingdings 2</vt:lpstr>
      <vt:lpstr>Frame</vt:lpstr>
      <vt:lpstr>Final Presentation</vt:lpstr>
      <vt:lpstr>Project Description</vt:lpstr>
      <vt:lpstr>Demo 1</vt:lpstr>
      <vt:lpstr>Demo 2</vt:lpstr>
      <vt:lpstr>Design Pattern  Iterator</vt:lpstr>
      <vt:lpstr>Design Pattern  Factory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Schoodle</dc:title>
  <dc:creator>Ahmed</dc:creator>
  <cp:lastModifiedBy>Ahmed</cp:lastModifiedBy>
  <cp:revision>19</cp:revision>
  <dcterms:created xsi:type="dcterms:W3CDTF">2018-04-24T02:36:51Z</dcterms:created>
  <dcterms:modified xsi:type="dcterms:W3CDTF">2018-04-29T16:51:01Z</dcterms:modified>
</cp:coreProperties>
</file>