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8" r:id="rId4"/>
    <p:sldId id="276" r:id="rId5"/>
    <p:sldId id="259" r:id="rId6"/>
    <p:sldId id="260" r:id="rId7"/>
    <p:sldId id="262" r:id="rId8"/>
    <p:sldId id="263" r:id="rId9"/>
    <p:sldId id="281" r:id="rId10"/>
    <p:sldId id="280" r:id="rId11"/>
    <p:sldId id="267" r:id="rId12"/>
    <p:sldId id="279" r:id="rId13"/>
    <p:sldId id="268" r:id="rId14"/>
    <p:sldId id="261" r:id="rId15"/>
    <p:sldId id="272" r:id="rId16"/>
    <p:sldId id="273" r:id="rId17"/>
    <p:sldId id="271" r:id="rId18"/>
    <p:sldId id="269" r:id="rId19"/>
    <p:sldId id="27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6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84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3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9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3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8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41BA-1EB4-4D10-B8A4-80BB30B414A9}" type="datetimeFigureOut">
              <a:rPr lang="zh-TW" altLang="en-US" smtClean="0"/>
              <a:t>2015/7/5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6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bash/syntax-keyboar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trike="sngStrike" dirty="0" smtClean="0"/>
              <a:t>Linux &amp; SA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mangoking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2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 &amp; Quotes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92248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935"/>
                <a:gridCol w="4464465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=value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 value to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=“test” ; 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${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shell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$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`</a:t>
                      </a:r>
                      <a:r>
                        <a:rPr lang="en-US" altLang="zh-TW" dirty="0" err="1" smtClean="0"/>
                        <a:t>cmd</a:t>
                      </a:r>
                      <a:r>
                        <a:rPr lang="en-US" altLang="zh-TW" dirty="0" smtClean="0"/>
                        <a:t>`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$(</a:t>
                      </a:r>
                      <a:r>
                        <a:rPr lang="en-US" altLang="zh-TW" dirty="0" err="1" smtClean="0"/>
                        <a:t>cmd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Substitution 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`date`;</a:t>
                      </a:r>
                    </a:p>
                    <a:p>
                      <a:r>
                        <a:rPr lang="en-US" altLang="zh-TW" dirty="0" smtClean="0"/>
                        <a:t>$(bash);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‘string’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 character without substitution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‘This is</a:t>
                      </a:r>
                      <a:r>
                        <a:rPr lang="en-US" altLang="zh-TW" baseline="0" dirty="0" smtClean="0"/>
                        <a:t> a $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dirty="0" smtClean="0"/>
                        <a:t>’;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“string”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 character with substitution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echo “This is</a:t>
                      </a:r>
                      <a:r>
                        <a:rPr lang="en-US" altLang="zh-TW" baseline="0" dirty="0" smtClean="0"/>
                        <a:t> a $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baseline="0" dirty="0" smtClean="0"/>
                        <a:t>”;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據說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網安期末考很多人被這招打死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$($0)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skill !! 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84445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97"/>
                <a:gridCol w="4490103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string of characters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test*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alphanumeric character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test?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[…]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character within […]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test[123]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[!…]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character not in […]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test[!234]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Home directory 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~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skill 2 !!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24391"/>
              </p:ext>
            </p:extLst>
          </p:nvPr>
        </p:nvGraphicFramePr>
        <p:xfrm>
          <a:off x="838200" y="1825625"/>
          <a:ext cx="105156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97"/>
                <a:gridCol w="4490103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Start a shell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 this is a comment 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Command separator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executes the first command, and then executes the second if first command success (exit code=0)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/fake/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&amp;&amp; touch test</a:t>
                      </a:r>
                    </a:p>
                    <a:p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&amp;&amp; touch test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zh-TW" alt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executes the first command, and then executes the second if first command fail (exit code≠0)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x y || touch 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Background execution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yes &amp;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Escape 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touch test\*;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and redirect !! 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681155"/>
              </p:ext>
            </p:extLst>
          </p:nvPr>
        </p:nvGraphicFramePr>
        <p:xfrm>
          <a:off x="838200" y="1825625"/>
          <a:ext cx="105156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30"/>
                <a:gridCol w="435337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cmd1 | cmd2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Pipe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cmd1 as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cmd2 </a:t>
                      </a:r>
                    </a:p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(Note : except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en-US" altLang="zh-TW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‘c’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file 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into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echo “I love 5566” &gt;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&gt;&gt; file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Append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into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echo “It’s true” &gt;&gt;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</a:t>
                      </a:r>
                      <a:endParaRPr lang="zh-TW" alt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the file as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‘  ’ ‘_’ &lt;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2&gt;&amp;1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file_not_exist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2&gt;&amp;1 | less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Bash Keyboard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Up </a:t>
            </a:r>
            <a:r>
              <a:rPr lang="en-US" altLang="zh-TW" sz="2000" dirty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(Down) key  : Previous (Next) 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command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C : </a:t>
            </a:r>
            <a:r>
              <a:rPr lang="en-US" altLang="zh-TW" sz="2000" dirty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S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end kill interrupt to the current process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Z : Suspend the current process, wake up it with “</a:t>
            </a:r>
            <a:r>
              <a:rPr lang="en-US" altLang="zh-TW" sz="2000" dirty="0" err="1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fg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” command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D : Send EOF marker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L : Clear screen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A : Go to the beginning of line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E : Go to the end of line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Alt  + B : Backward a word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Alt  + F : Forward a word</a:t>
            </a:r>
            <a:endParaRPr lang="en-US" altLang="zh-TW" sz="2400" dirty="0" smtClean="0"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More detail :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2"/>
              </a:rPr>
              <a:t>://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2"/>
              </a:rPr>
              <a:t>ss64.com/bash/syntax-keyboard.html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play a game !!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game is </a:t>
            </a:r>
            <a:r>
              <a:rPr lang="en-US" altLang="zh-TW" dirty="0" err="1" smtClean="0"/>
              <a:t>Can_you</a:t>
            </a:r>
            <a:r>
              <a:rPr lang="en-US" altLang="zh-TW" dirty="0" smtClean="0"/>
              <a:t> _pass _?</a:t>
            </a:r>
          </a:p>
          <a:p>
            <a:endParaRPr lang="en-US" altLang="zh-TW" dirty="0"/>
          </a:p>
          <a:p>
            <a:r>
              <a:rPr lang="en-US" altLang="zh-TW" dirty="0" smtClean="0"/>
              <a:t>How to play? Just connect to localhost with 5566 port</a:t>
            </a:r>
          </a:p>
          <a:p>
            <a:r>
              <a:rPr lang="en-US" altLang="zh-TW" dirty="0" smtClean="0"/>
              <a:t>And guess the password to get the shell</a:t>
            </a:r>
            <a:r>
              <a:rPr lang="en-US" altLang="zh-TW" dirty="0"/>
              <a:t> (</a:t>
            </a:r>
            <a:r>
              <a:rPr lang="en-US" altLang="zh-TW" dirty="0" err="1"/>
              <a:t>pwn</a:t>
            </a:r>
            <a:r>
              <a:rPr lang="en-US" altLang="zh-TW" dirty="0"/>
              <a:t>)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Source code already on your home directory :P</a:t>
            </a:r>
          </a:p>
        </p:txBody>
      </p:sp>
    </p:spTree>
    <p:extLst>
      <p:ext uri="{BB962C8B-B14F-4D97-AF65-F5344CB8AC3E}">
        <p14:creationId xmlns:p14="http://schemas.microsoft.com/office/powerpoint/2010/main" val="39821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send password?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Writing a socket program with Python or Perl? </a:t>
            </a:r>
          </a:p>
          <a:p>
            <a:r>
              <a:rPr lang="en-US" altLang="zh-TW" dirty="0" smtClean="0"/>
              <a:t>But I am lazy and just want using built-in command.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 </a:t>
            </a:r>
            <a:r>
              <a:rPr lang="en-US" altLang="zh-TW" sz="4000" dirty="0" smtClean="0"/>
              <a:t>Demo time :D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60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ervice [services] </a:t>
            </a:r>
            <a:r>
              <a:rPr lang="en-US" altLang="zh-TW" dirty="0" err="1" smtClean="0"/>
              <a:t>start|stop|restart|status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ervices are located 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For example</a:t>
            </a:r>
          </a:p>
          <a:p>
            <a:pPr lvl="1"/>
            <a:r>
              <a:rPr lang="en-US" altLang="zh-TW" dirty="0" smtClean="0"/>
              <a:t>network</a:t>
            </a:r>
          </a:p>
          <a:p>
            <a:pPr lvl="1"/>
            <a:r>
              <a:rPr lang="en-US" altLang="zh-TW" dirty="0" err="1" smtClean="0"/>
              <a:t>xinetd</a:t>
            </a:r>
            <a:endParaRPr lang="en-US" altLang="zh-TW" dirty="0" smtClean="0"/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shd</a:t>
            </a:r>
            <a:endParaRPr lang="en-US" altLang="zh-TW" dirty="0" smtClean="0"/>
          </a:p>
          <a:p>
            <a:pPr lvl="1"/>
            <a:r>
              <a:rPr lang="en-US" altLang="zh-TW" dirty="0" err="1"/>
              <a:t>h</a:t>
            </a:r>
            <a:r>
              <a:rPr lang="en-US" altLang="zh-TW" dirty="0" err="1" smtClean="0"/>
              <a:t>ttpd</a:t>
            </a:r>
            <a:r>
              <a:rPr lang="en-US" altLang="zh-TW" dirty="0" smtClean="0"/>
              <a:t> (apache)</a:t>
            </a:r>
          </a:p>
          <a:p>
            <a:pPr lvl="1"/>
            <a:r>
              <a:rPr lang="en-US" altLang="zh-TW" dirty="0" err="1" smtClean="0"/>
              <a:t>ftpd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2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Crontab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crontab</a:t>
            </a:r>
            <a:r>
              <a:rPr lang="en-US" altLang="zh-TW" dirty="0" smtClean="0"/>
              <a:t> or create one by yourself!</a:t>
            </a:r>
          </a:p>
          <a:p>
            <a:endParaRPr lang="en-US" altLang="zh-TW" dirty="0"/>
          </a:p>
          <a:p>
            <a:r>
              <a:rPr lang="en-US" altLang="zh-TW" dirty="0"/>
              <a:t>v</a:t>
            </a:r>
            <a:r>
              <a:rPr lang="en-US" altLang="zh-TW" dirty="0" smtClean="0"/>
              <a:t>im /root/</a:t>
            </a:r>
            <a:r>
              <a:rPr lang="en-US" altLang="zh-TW" dirty="0" err="1" smtClean="0"/>
              <a:t>root.crontab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Format </a:t>
            </a:r>
          </a:p>
          <a:p>
            <a:pPr marL="0" indent="0">
              <a:buNone/>
            </a:pPr>
            <a:r>
              <a:rPr lang="en-US" altLang="zh-TW" sz="2000" dirty="0" smtClean="0"/>
              <a:t>[minute] [hour] [day of m] [month] [day of w] [user] [command]</a:t>
            </a:r>
          </a:p>
          <a:p>
            <a:pPr marL="0" indent="0">
              <a:buNone/>
            </a:pPr>
            <a:r>
              <a:rPr lang="en-US" altLang="zh-TW" dirty="0" smtClean="0"/>
              <a:t>*         *       *            *         *          root  </a:t>
            </a:r>
            <a:r>
              <a:rPr lang="en-US" altLang="zh-TW" dirty="0" err="1" smtClean="0"/>
              <a:t>killall</a:t>
            </a:r>
            <a:r>
              <a:rPr lang="en-US" altLang="zh-TW" dirty="0" smtClean="0"/>
              <a:t> –u nobody bash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6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更多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相關知識請勞駕到鳥哥的網</a:t>
            </a:r>
            <a:r>
              <a:rPr lang="zh-TW" altLang="en-US" dirty="0"/>
              <a:t>站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://linux.vbird.org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8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</a:t>
            </a:r>
            <a:r>
              <a:rPr lang="en-US" altLang="zh-TW" dirty="0" smtClean="0"/>
              <a:t>am I?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私はマンゴです。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交通大学の学生です。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95" y="1806026"/>
            <a:ext cx="6418862" cy="43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Kali Linux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Debian</a:t>
            </a:r>
            <a:r>
              <a:rPr lang="en-US" altLang="zh-TW" dirty="0" smtClean="0"/>
              <a:t>-based Linux distribution 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imed at advanced Penetration Testing and Security Auditing.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Include 600 penetration testing tools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Single user, root access by design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9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Root (</a:t>
            </a:r>
            <a:r>
              <a:rPr lang="en-US" altLang="zh-TW" dirty="0" err="1" smtClean="0"/>
              <a:t>uid</a:t>
            </a:r>
            <a:r>
              <a:rPr lang="en-US" altLang="zh-TW" dirty="0" smtClean="0"/>
              <a:t> 0) – the God of the local host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most privileged account on a </a:t>
            </a:r>
            <a:r>
              <a:rPr lang="en-US" altLang="zh-TW" dirty="0" smtClean="0"/>
              <a:t>Unix/Linux </a:t>
            </a:r>
            <a:r>
              <a:rPr lang="en-US" altLang="zh-TW" dirty="0"/>
              <a:t>system.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Execute the initial program</a:t>
            </a:r>
          </a:p>
          <a:p>
            <a:pPr lvl="1"/>
            <a:r>
              <a:rPr lang="en-US" altLang="zh-TW" dirty="0" smtClean="0"/>
              <a:t>Able to control and modify anything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7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shell is a program that takes your commands </a:t>
            </a:r>
            <a:r>
              <a:rPr lang="en-US" altLang="zh-TW" dirty="0" smtClean="0"/>
              <a:t>to </a:t>
            </a:r>
            <a:r>
              <a:rPr lang="en-US" altLang="zh-TW" dirty="0"/>
              <a:t>the operating system to </a:t>
            </a:r>
            <a:r>
              <a:rPr lang="en-US" altLang="zh-TW" dirty="0" smtClean="0"/>
              <a:t>perform.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Syntax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400" dirty="0" smtClean="0"/>
              <a:t>[user]@[host]:[directory]$ [command] -[short opt]  --[long opt]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0102" y="3737266"/>
            <a:ext cx="19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41542" y="419446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4502" y="4398737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prompt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List directory contents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-a  :	do not ignore entries starting with “ . ”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-l  :	use a long listing format 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-R  :	list subdirectories recursively</a:t>
            </a:r>
            <a:endParaRPr lang="zh-TW" altLang="en-US" dirty="0">
              <a:latin typeface="Consolas" panose="020B0609020204030204" pitchFamily="49" charset="0"/>
              <a:ea typeface="KaiT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But a command has a lot of options in facts</a:t>
            </a:r>
            <a:br>
              <a:rPr lang="en-US" altLang="zh-TW" dirty="0" smtClean="0"/>
            </a:br>
            <a:r>
              <a:rPr lang="en-US" altLang="zh-TW" dirty="0" smtClean="0"/>
              <a:t>Too hard to remember all of them!!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welcome the greatest man in the Unix/Linux world</a:t>
            </a:r>
            <a:endParaRPr lang="en-US" altLang="zh-TW" dirty="0"/>
          </a:p>
          <a:p>
            <a:r>
              <a:rPr lang="en-US" altLang="zh-TW" dirty="0" smtClean="0"/>
              <a:t>The “man</a:t>
            </a:r>
            <a:r>
              <a:rPr lang="en-US" altLang="zh-TW" dirty="0"/>
              <a:t>” command -  an interface to </a:t>
            </a:r>
            <a:r>
              <a:rPr lang="en-US" altLang="zh-TW" dirty="0" smtClean="0"/>
              <a:t>the reference </a:t>
            </a:r>
            <a:r>
              <a:rPr lang="en-US" altLang="zh-TW" dirty="0"/>
              <a:t>manuals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9000"/>
            <a:ext cx="10058400" cy="623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command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7325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2"/>
                <a:gridCol w="5088308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comm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the working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 /</a:t>
                      </a:r>
                      <a:r>
                        <a:rPr lang="en-US" altLang="zh-TW" dirty="0" err="1" smtClean="0"/>
                        <a:t>tmp</a:t>
                      </a:r>
                      <a:r>
                        <a:rPr lang="en-US" altLang="zh-TW" dirty="0" smtClean="0"/>
                        <a:t> ; cd - 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display a line of 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“hello</a:t>
                      </a:r>
                      <a:r>
                        <a:rPr lang="en-US" altLang="zh-TW" baseline="0" dirty="0" smtClean="0"/>
                        <a:t> world</a:t>
                      </a:r>
                      <a:r>
                        <a:rPr lang="en-US" altLang="zh-TW" dirty="0" smtClean="0"/>
                        <a:t>”;</a:t>
                      </a:r>
                    </a:p>
                    <a:p>
                      <a:r>
                        <a:rPr lang="en-US" altLang="zh-TW" dirty="0" smtClean="0"/>
                        <a:t>echo –e “hello\</a:t>
                      </a:r>
                      <a:r>
                        <a:rPr lang="en-US" altLang="zh-TW" dirty="0" err="1" smtClean="0"/>
                        <a:t>tworld</a:t>
                      </a:r>
                      <a:r>
                        <a:rPr lang="en-US" altLang="zh-TW" dirty="0" smtClean="0"/>
                        <a:t>\n”;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concatenate files and print on the standard 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 /</a:t>
                      </a:r>
                      <a:r>
                        <a:rPr lang="en-US" altLang="zh-TW" dirty="0" err="1" smtClean="0"/>
                        <a:t>etc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passwd</a:t>
                      </a:r>
                      <a:r>
                        <a:rPr lang="en-US" altLang="zh-TW" dirty="0" smtClean="0"/>
                        <a:t>;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report a snapshot of the current processes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ps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auxww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display processes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kill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terminate a process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kill 5566;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nc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en-US" altLang="zh-TW" dirty="0" err="1" smtClean="0"/>
                        <a:t>netcat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arbitrary TCP and UDP connections and listens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ip</a:t>
                      </a:r>
                      <a:r>
                        <a:rPr lang="en-US" altLang="zh-TW" dirty="0" smtClean="0"/>
                        <a:t>/hostname</a:t>
                      </a:r>
                      <a:r>
                        <a:rPr lang="en-US" altLang="zh-TW" baseline="0" dirty="0" smtClean="0"/>
                        <a:t> port;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command 2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30286"/>
              </p:ext>
            </p:extLst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2"/>
                <a:gridCol w="5088308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comm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run a command with substitute user and group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</a:t>
                      </a:r>
                      <a:r>
                        <a:rPr lang="en-US" altLang="zh-TW" baseline="0" dirty="0" smtClean="0"/>
                        <a:t> nobody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touch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 a empty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touch</a:t>
                      </a:r>
                      <a:r>
                        <a:rPr lang="en-US" altLang="zh-TW" baseline="0" dirty="0" smtClean="0"/>
                        <a:t> file;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mkdir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 a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mkdir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dir</a:t>
                      </a:r>
                      <a:r>
                        <a:rPr lang="en-US" altLang="zh-TW" baseline="0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copy files and directories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</a:t>
                      </a:r>
                      <a:r>
                        <a:rPr lang="en-US" altLang="zh-TW" dirty="0" smtClean="0"/>
                        <a:t> file file2;</a:t>
                      </a:r>
                    </a:p>
                    <a:p>
                      <a:r>
                        <a:rPr lang="en-US" altLang="zh-TW" dirty="0" err="1" smtClean="0"/>
                        <a:t>cp</a:t>
                      </a:r>
                      <a:r>
                        <a:rPr lang="en-US" altLang="zh-TW" dirty="0" smtClean="0"/>
                        <a:t> –r </a:t>
                      </a:r>
                      <a:r>
                        <a:rPr lang="en-US" altLang="zh-TW" dirty="0" err="1" smtClean="0"/>
                        <a:t>dir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baseline="0" dirty="0" smtClean="0"/>
                        <a:t> /</a:t>
                      </a:r>
                      <a:r>
                        <a:rPr lang="en-US" altLang="zh-TW" baseline="0" dirty="0" err="1" smtClean="0"/>
                        <a:t>otherdir</a:t>
                      </a:r>
                      <a:r>
                        <a:rPr lang="en-US" altLang="zh-TW" baseline="0" dirty="0" smtClean="0"/>
                        <a:t> ;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move (rename) files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mv</a:t>
                      </a:r>
                      <a:r>
                        <a:rPr lang="en-US" altLang="zh-TW" baseline="0" dirty="0" smtClean="0"/>
                        <a:t> file </a:t>
                      </a:r>
                      <a:r>
                        <a:rPr lang="en-US" altLang="zh-TW" baseline="0" dirty="0" err="1" smtClean="0"/>
                        <a:t>ooxx</a:t>
                      </a:r>
                      <a:r>
                        <a:rPr lang="en-US" altLang="zh-TW" baseline="0" dirty="0" smtClean="0"/>
                        <a:t>;</a:t>
                      </a:r>
                    </a:p>
                    <a:p>
                      <a:r>
                        <a:rPr lang="en-US" altLang="zh-TW" baseline="0" dirty="0" smtClean="0"/>
                        <a:t>mv </a:t>
                      </a:r>
                      <a:r>
                        <a:rPr lang="en-US" altLang="zh-TW" baseline="0" dirty="0" err="1" smtClean="0"/>
                        <a:t>dir</a:t>
                      </a:r>
                      <a:r>
                        <a:rPr lang="en-US" altLang="zh-TW" baseline="0" dirty="0" smtClean="0"/>
                        <a:t>/ </a:t>
                      </a:r>
                      <a:r>
                        <a:rPr lang="en-US" altLang="zh-TW" baseline="0" dirty="0" err="1" smtClean="0"/>
                        <a:t>newdir</a:t>
                      </a:r>
                      <a:r>
                        <a:rPr lang="en-US" altLang="zh-TW" baseline="0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remove files or directories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rm</a:t>
                      </a:r>
                      <a:r>
                        <a:rPr lang="en-US" altLang="zh-TW" dirty="0" smtClean="0"/>
                        <a:t> file2; </a:t>
                      </a:r>
                      <a:r>
                        <a:rPr lang="en-US" altLang="zh-TW" dirty="0" err="1" smtClean="0"/>
                        <a:t>rm</a:t>
                      </a:r>
                      <a:r>
                        <a:rPr lang="en-US" altLang="zh-TW" baseline="0" dirty="0" smtClean="0"/>
                        <a:t> –r </a:t>
                      </a:r>
                      <a:r>
                        <a:rPr lang="en-US" altLang="zh-TW" baseline="0" dirty="0" err="1" smtClean="0"/>
                        <a:t>newdir</a:t>
                      </a:r>
                      <a:r>
                        <a:rPr lang="en-US" altLang="zh-TW" baseline="0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chmod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the privilege of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chmod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baseline="0" dirty="0" smtClean="0"/>
                        <a:t> 755 file;</a:t>
                      </a:r>
                    </a:p>
                    <a:p>
                      <a:r>
                        <a:rPr lang="en-US" altLang="zh-TW" baseline="0" dirty="0" err="1" smtClean="0"/>
                        <a:t>chmod</a:t>
                      </a:r>
                      <a:r>
                        <a:rPr lang="en-US" altLang="zh-TW" baseline="0" dirty="0" smtClean="0"/>
                        <a:t> [</a:t>
                      </a:r>
                      <a:r>
                        <a:rPr lang="en-US" altLang="zh-TW" baseline="0" dirty="0" err="1" smtClean="0"/>
                        <a:t>u|g|o|a</a:t>
                      </a:r>
                      <a:r>
                        <a:rPr lang="en-US" altLang="zh-TW" baseline="0" dirty="0" smtClean="0"/>
                        <a:t>][-|+][</a:t>
                      </a:r>
                      <a:r>
                        <a:rPr lang="en-US" altLang="zh-TW" baseline="0" dirty="0" err="1" smtClean="0"/>
                        <a:t>r|w|x</a:t>
                      </a:r>
                      <a:r>
                        <a:rPr lang="en-US" altLang="zh-TW" baseline="0" dirty="0" smtClean="0"/>
                        <a:t>] file;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chown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the owner of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chown</a:t>
                      </a:r>
                      <a:r>
                        <a:rPr lang="en-US" altLang="zh-TW" baseline="0" dirty="0" smtClean="0"/>
                        <a:t> nobody test;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exit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exit from</a:t>
                      </a:r>
                      <a:r>
                        <a:rPr lang="en-US" altLang="zh-TW" baseline="0" dirty="0" smtClean="0"/>
                        <a:t> shell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exit;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933</Words>
  <Application>Microsoft Office PowerPoint</Application>
  <PresentationFormat>Widescreen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GulimChe</vt:lpstr>
      <vt:lpstr>KaiTi</vt:lpstr>
      <vt:lpstr>ＭＳ Ｐゴシック</vt:lpstr>
      <vt:lpstr>新細明體</vt:lpstr>
      <vt:lpstr>Arial</vt:lpstr>
      <vt:lpstr>Calibri</vt:lpstr>
      <vt:lpstr>Calibri Light</vt:lpstr>
      <vt:lpstr>Consolas</vt:lpstr>
      <vt:lpstr>Office Theme</vt:lpstr>
      <vt:lpstr>Linux &amp; SA Shell</vt:lpstr>
      <vt:lpstr>Who am I?</vt:lpstr>
      <vt:lpstr>Kali Linux</vt:lpstr>
      <vt:lpstr>User</vt:lpstr>
      <vt:lpstr>Shell</vt:lpstr>
      <vt:lpstr>ls</vt:lpstr>
      <vt:lpstr>But a command has a lot of options in facts Too hard to remember all of them!!</vt:lpstr>
      <vt:lpstr>Common command</vt:lpstr>
      <vt:lpstr>Common command 2</vt:lpstr>
      <vt:lpstr>Variables &amp; Quotes</vt:lpstr>
      <vt:lpstr>Special skill !! </vt:lpstr>
      <vt:lpstr>Special skill 2 !!</vt:lpstr>
      <vt:lpstr>Pipe and redirect !! </vt:lpstr>
      <vt:lpstr>Bash Keyboard Shortcuts</vt:lpstr>
      <vt:lpstr>Let’s play a game !!</vt:lpstr>
      <vt:lpstr>How to send password?</vt:lpstr>
      <vt:lpstr>Service </vt:lpstr>
      <vt:lpstr>Crontab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&amp; SA</dc:title>
  <dc:creator>Mango King</dc:creator>
  <cp:lastModifiedBy>Mango King</cp:lastModifiedBy>
  <cp:revision>56</cp:revision>
  <dcterms:created xsi:type="dcterms:W3CDTF">2015-07-02T16:42:07Z</dcterms:created>
  <dcterms:modified xsi:type="dcterms:W3CDTF">2015-07-05T11:51:04Z</dcterms:modified>
</cp:coreProperties>
</file>