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50F930-396F-4443-BE0B-8D93B4A72A6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92868"/>
  </p:normalViewPr>
  <p:slideViewPr>
    <p:cSldViewPr snapToGrid="0" snapToObjects="1">
      <p:cViewPr varScale="1">
        <p:scale>
          <a:sx n="64" d="100"/>
          <a:sy n="64" d="100"/>
        </p:scale>
        <p:origin x="184" y="9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19F86-5702-B045-8140-9AB9B91D016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CF9D9-A2DC-054A-877D-C78F44E1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0D6D-0442-8240-82CA-0A0B64B11F3E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EE33-1D49-5C45-A5BD-C27D2675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D523-7CC2-3645-9F7F-D730E98F1524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EE33-1D49-5C45-A5BD-C27D2675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0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2910-3D16-414A-B2D1-4826E77D78FE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EE33-1D49-5C45-A5BD-C27D2675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32CD-38F1-A144-96AE-47BD943349E5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EE33-1D49-5C45-A5BD-C27D2675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048D-38D3-F341-89D4-B728AF05CA25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EE33-1D49-5C45-A5BD-C27D2675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811D-7475-1E4E-94B7-F1B0F028322E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EE33-1D49-5C45-A5BD-C27D2675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43-DF46-544C-86AB-96A0085867B2}" type="datetime1">
              <a:rPr lang="en-US" smtClean="0"/>
              <a:t>9/30/16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EE33-1D49-5C45-A5BD-C27D2675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3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9E56-F002-1646-B650-55A6B5FBBB2A}" type="datetime1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EE33-1D49-5C45-A5BD-C27D2675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5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A871-8BE2-594E-8F2D-61E47AED48C0}" type="datetime1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EE33-1D49-5C45-A5BD-C27D2675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3A4A-334D-0647-B750-F22EDEB9911D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EE33-1D49-5C45-A5BD-C27D2675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74A2-904A-B549-9EA2-86620CB4B267}" type="datetime1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EE33-1D49-5C45-A5BD-C27D2675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17AF-6C73-9D45-83C3-771362BBB1B7}" type="datetime1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EE33-1D49-5C45-A5BD-C27D2675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57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://ss64.com/bash/syntax-keyboard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inux.vbird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		</a:t>
            </a:r>
            <a:endParaRPr kumimoji="1" lang="zh-TW" alt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BambooFox</a:t>
            </a:r>
            <a:r>
              <a:rPr lang="zh-TW" altLang="en-US" smtClean="0"/>
              <a:t> </a:t>
            </a:r>
            <a:r>
              <a:rPr lang="en-US" altLang="zh-TW" smtClean="0"/>
              <a:t>&amp;</a:t>
            </a:r>
            <a:r>
              <a:rPr lang="zh-TW" altLang="en-US" smtClean="0"/>
              <a:t> </a:t>
            </a:r>
            <a:r>
              <a:rPr lang="en-US" altLang="zh-TW" smtClean="0"/>
              <a:t>NCTUCSC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>
                <a:latin typeface="Menlo for Powerline" charset="0"/>
                <a:ea typeface="Menlo for Powerline" charset="0"/>
                <a:cs typeface="Menlo for Powerline" charset="0"/>
              </a:rPr>
              <a:t>Basic Linux Tutorial</a:t>
            </a:r>
            <a:endParaRPr lang="en-US" b="1" i="1" dirty="0">
              <a:latin typeface="Menlo for Powerline" charset="0"/>
              <a:ea typeface="Menlo for Powerline" charset="0"/>
              <a:cs typeface="Menl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Variables &amp; Quotes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935"/>
                <a:gridCol w="4464465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=value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 value to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=“test” ; 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${</a:t>
                      </a:r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}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shell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 $</a:t>
                      </a:r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`</a:t>
                      </a:r>
                      <a:r>
                        <a:rPr lang="en-US" altLang="zh-TW" dirty="0" err="1" smtClean="0"/>
                        <a:t>cmd</a:t>
                      </a:r>
                      <a:r>
                        <a:rPr lang="en-US" altLang="zh-TW" dirty="0" smtClean="0"/>
                        <a:t>`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$(</a:t>
                      </a:r>
                      <a:r>
                        <a:rPr lang="en-US" altLang="zh-TW" dirty="0" err="1" smtClean="0"/>
                        <a:t>cmd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Substitution </a:t>
                      </a:r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 `date`;</a:t>
                      </a:r>
                    </a:p>
                    <a:p>
                      <a:r>
                        <a:rPr lang="en-US" altLang="zh-TW" dirty="0" smtClean="0"/>
                        <a:t>$(bash);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‘string’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Quote character without substitution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 ‘This is</a:t>
                      </a:r>
                      <a:r>
                        <a:rPr lang="en-US" altLang="zh-TW" baseline="0" dirty="0" smtClean="0"/>
                        <a:t> a $</a:t>
                      </a:r>
                      <a:r>
                        <a:rPr lang="en-US" altLang="zh-TW" baseline="0" dirty="0" err="1" smtClean="0"/>
                        <a:t>var</a:t>
                      </a:r>
                      <a:r>
                        <a:rPr lang="en-US" altLang="zh-TW" dirty="0" smtClean="0"/>
                        <a:t>’;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“string”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Quote character with substitution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echo “This is</a:t>
                      </a:r>
                      <a:r>
                        <a:rPr lang="en-US" altLang="zh-TW" baseline="0" dirty="0" smtClean="0"/>
                        <a:t> a $</a:t>
                      </a:r>
                      <a:r>
                        <a:rPr lang="en-US" altLang="zh-TW" baseline="0" dirty="0" err="1" smtClean="0"/>
                        <a:t>var</a:t>
                      </a:r>
                      <a:r>
                        <a:rPr lang="en-US" altLang="zh-TW" baseline="0" dirty="0" smtClean="0"/>
                        <a:t>”;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據說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網安期末考很多人被這招打死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$($0)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8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skill !! 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97"/>
                <a:gridCol w="4490103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Skill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Purpose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Match any string of characters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test*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Match any single alphanumeric character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test?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[…]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Match any single character within […]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test[123]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[!…]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Match any single character not in […]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test[!234]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Home directory 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~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skill 2 !!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97"/>
                <a:gridCol w="4490103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Skill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Purpose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Start a shell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 this is a comment 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Command separator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cd /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executes the first command, and then executes the second if first command success (exit code=0)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cd /fake/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&amp;&amp; touch test</a:t>
                      </a:r>
                    </a:p>
                    <a:p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cd /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&amp;&amp; touch test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  <a:endParaRPr lang="zh-TW" alt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executes the first command, and then executes the second if first command fail (exit code≠0)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cp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x y || touch y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Background execution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yes &amp;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Escape character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touch test\*;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ls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9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 and redirect !! 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030"/>
                <a:gridCol w="435337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Skill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Purpose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cmd1 | cmd2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Pipe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of cmd1 as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stdin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of cmd2 </a:t>
                      </a:r>
                    </a:p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(Note : except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 </a:t>
                      </a:r>
                      <a:r>
                        <a:rPr lang="en-US" altLang="zh-TW" sz="16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grep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‘c’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file 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of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into the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echo “I love 5566” &gt; lies.txt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&gt;&gt; file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Append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of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into the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echo “It’s true” &gt;&gt; lies.txt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</a:t>
                      </a:r>
                      <a:endParaRPr lang="zh-TW" alt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 the file as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stdin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to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cmd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‘  ’ ‘_’ &lt; lies.txt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2&gt;&amp;1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Redirect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to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stdout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file_not_exist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2&gt;&amp;1 | less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Bash Keyboard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Up </a:t>
            </a:r>
            <a:r>
              <a:rPr lang="en-US" altLang="zh-TW" sz="2000" dirty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(Down) key  : Previous (Next) </a:t>
            </a:r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command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C : </a:t>
            </a:r>
            <a:r>
              <a:rPr lang="en-US" altLang="zh-TW" sz="2000" dirty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S</a:t>
            </a:r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end kill interrupt to the current process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Z : Suspend the current process, wake up it with “</a:t>
            </a:r>
            <a:r>
              <a:rPr lang="en-US" altLang="zh-TW" sz="2000" dirty="0" err="1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fg</a:t>
            </a:r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” command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D : Send EOF marker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L : Clear screen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A : Go to the beginning of line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E : Go to the end of line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Alt  + B : Backward a word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Alt  + F : Forward a word</a:t>
            </a:r>
            <a:endParaRPr lang="en-US" altLang="zh-TW" sz="2400" dirty="0" smtClean="0">
              <a:latin typeface="Consolas" panose="020B0609020204030204" pitchFamily="49" charset="0"/>
              <a:ea typeface="GulimChe" panose="020B0609000101010101" pitchFamily="49" charset="-127"/>
              <a:cs typeface="Consolas" panose="020B0609020204030204" pitchFamily="49" charset="0"/>
            </a:endParaRPr>
          </a:p>
          <a:p>
            <a:endParaRPr lang="en-US" altLang="zh-TW" sz="2400" dirty="0" smtClean="0">
              <a:latin typeface="Consolas" panose="020B0609020204030204" pitchFamily="49" charset="0"/>
              <a:ea typeface="GulimChe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More detail :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  <a:hlinkClick r:id="rId3"/>
              </a:rPr>
              <a:t>http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  <a:hlinkClick r:id="rId3"/>
              </a:rPr>
              <a:t>://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  <a:hlinkClick r:id="rId3"/>
              </a:rPr>
              <a:t>ss64.com/bash/syntax-keyboard.html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GulimChe" panose="020B0609000101010101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ervice [services] </a:t>
            </a:r>
            <a:r>
              <a:rPr lang="en-US" altLang="zh-TW" dirty="0" err="1" smtClean="0"/>
              <a:t>start|stop|restart|status</a:t>
            </a:r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ervices are located 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init.d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For example</a:t>
            </a:r>
          </a:p>
          <a:p>
            <a:pPr lvl="1"/>
            <a:r>
              <a:rPr lang="en-US" altLang="zh-TW" dirty="0" smtClean="0"/>
              <a:t>network</a:t>
            </a:r>
          </a:p>
          <a:p>
            <a:pPr lvl="1"/>
            <a:r>
              <a:rPr lang="en-US" altLang="zh-TW" dirty="0" err="1" smtClean="0"/>
              <a:t>xinetd</a:t>
            </a:r>
            <a:endParaRPr lang="en-US" altLang="zh-TW" dirty="0" smtClean="0"/>
          </a:p>
          <a:p>
            <a:pPr lvl="1"/>
            <a:r>
              <a:rPr lang="en-US" altLang="zh-TW" dirty="0" err="1"/>
              <a:t>s</a:t>
            </a:r>
            <a:r>
              <a:rPr lang="en-US" altLang="zh-TW" dirty="0" err="1" smtClean="0"/>
              <a:t>shd</a:t>
            </a:r>
            <a:endParaRPr lang="en-US" altLang="zh-TW" dirty="0" smtClean="0"/>
          </a:p>
          <a:p>
            <a:pPr lvl="1"/>
            <a:r>
              <a:rPr lang="en-US" altLang="zh-TW" dirty="0" err="1"/>
              <a:t>h</a:t>
            </a:r>
            <a:r>
              <a:rPr lang="en-US" altLang="zh-TW" dirty="0" err="1" smtClean="0"/>
              <a:t>ttpd</a:t>
            </a:r>
            <a:r>
              <a:rPr lang="en-US" altLang="zh-TW" dirty="0" smtClean="0"/>
              <a:t> (apache)</a:t>
            </a:r>
          </a:p>
          <a:p>
            <a:pPr lvl="1"/>
            <a:r>
              <a:rPr lang="en-US" altLang="zh-TW" dirty="0" err="1" smtClean="0"/>
              <a:t>ftpd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4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Crontab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crontab</a:t>
            </a:r>
            <a:r>
              <a:rPr lang="en-US" altLang="zh-TW" dirty="0" smtClean="0"/>
              <a:t> or create one by yourself!</a:t>
            </a:r>
          </a:p>
          <a:p>
            <a:endParaRPr lang="en-US" altLang="zh-TW" dirty="0"/>
          </a:p>
          <a:p>
            <a:r>
              <a:rPr lang="en-US" altLang="zh-TW" dirty="0"/>
              <a:t>v</a:t>
            </a:r>
            <a:r>
              <a:rPr lang="en-US" altLang="zh-TW" dirty="0" smtClean="0"/>
              <a:t>im /root/</a:t>
            </a:r>
            <a:r>
              <a:rPr lang="en-US" altLang="zh-TW" dirty="0" err="1" smtClean="0"/>
              <a:t>root.crontab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Format </a:t>
            </a:r>
          </a:p>
          <a:p>
            <a:pPr marL="0" indent="0">
              <a:buNone/>
            </a:pPr>
            <a:r>
              <a:rPr lang="en-US" altLang="zh-TW" sz="2000" dirty="0" smtClean="0"/>
              <a:t>[minute] [hour] [day of m] [month] [day of w] [user] [command]</a:t>
            </a:r>
          </a:p>
          <a:p>
            <a:pPr marL="0" indent="0">
              <a:buNone/>
            </a:pPr>
            <a:r>
              <a:rPr lang="en-US" altLang="zh-TW" dirty="0" smtClean="0"/>
              <a:t>*         *       *            *         *          root  </a:t>
            </a:r>
            <a:r>
              <a:rPr lang="en-US" altLang="zh-TW" dirty="0" err="1" smtClean="0"/>
              <a:t>killall</a:t>
            </a:r>
            <a:r>
              <a:rPr lang="en-US" altLang="zh-TW" dirty="0" smtClean="0"/>
              <a:t> –u nobody bash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7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更多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相關知識請勞駕到鳥哥的網</a:t>
            </a:r>
            <a:r>
              <a:rPr lang="zh-TW" altLang="en-US" dirty="0"/>
              <a:t>站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://linux.vbird.org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</a:t>
            </a:r>
            <a:r>
              <a:rPr lang="en-US" altLang="zh-TW" dirty="0" smtClean="0"/>
              <a:t>am I?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私はマンゴです。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交通大学の学生です。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95" y="1806026"/>
            <a:ext cx="6418862" cy="439053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Kali Linux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 err="1" smtClean="0"/>
              <a:t>Debian</a:t>
            </a:r>
            <a:r>
              <a:rPr lang="en-US" altLang="zh-TW" dirty="0" smtClean="0"/>
              <a:t>-based Linux distribution </a:t>
            </a:r>
          </a:p>
          <a:p>
            <a:endParaRPr lang="en-US" altLang="zh-TW" dirty="0"/>
          </a:p>
          <a:p>
            <a:r>
              <a:rPr lang="en-US" altLang="zh-TW" dirty="0"/>
              <a:t>A</a:t>
            </a:r>
            <a:r>
              <a:rPr lang="en-US" altLang="zh-TW" dirty="0" smtClean="0"/>
              <a:t>imed at advanced Penetration Testing and Security Auditing.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Include 600 penetration testing tools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Single user, root access by design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7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Root (</a:t>
            </a:r>
            <a:r>
              <a:rPr lang="en-US" altLang="zh-TW" dirty="0" err="1" smtClean="0"/>
              <a:t>uid</a:t>
            </a:r>
            <a:r>
              <a:rPr lang="en-US" altLang="zh-TW" dirty="0" smtClean="0"/>
              <a:t> 0) – the God of the local host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most privileged account on a </a:t>
            </a:r>
            <a:r>
              <a:rPr lang="en-US" altLang="zh-TW" dirty="0" smtClean="0"/>
              <a:t>Unix/Linux </a:t>
            </a:r>
            <a:r>
              <a:rPr lang="en-US" altLang="zh-TW" dirty="0"/>
              <a:t>system.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Execute the initial program</a:t>
            </a:r>
          </a:p>
          <a:p>
            <a:pPr lvl="1"/>
            <a:r>
              <a:rPr lang="en-US" altLang="zh-TW" dirty="0" smtClean="0"/>
              <a:t>Able to control and modify anything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shell is a program that takes your commands </a:t>
            </a:r>
            <a:r>
              <a:rPr lang="en-US" altLang="zh-TW" dirty="0" smtClean="0"/>
              <a:t>to </a:t>
            </a:r>
            <a:r>
              <a:rPr lang="en-US" altLang="zh-TW" dirty="0"/>
              <a:t>the operating system to </a:t>
            </a:r>
            <a:r>
              <a:rPr lang="en-US" altLang="zh-TW" dirty="0" smtClean="0"/>
              <a:t>perform.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Syntax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sz="2400" dirty="0" smtClean="0"/>
              <a:t>[user]@[host]:[directory]$ [command] -[short opt]  --[long opt]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0102" y="3737266"/>
            <a:ext cx="19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41542" y="4194466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94502" y="4398737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prompt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List directory contents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-a  :	do not ignore entries starting with “ . ”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-l  :	use a long listing format 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-R  :	list subdirectories recursively</a:t>
            </a:r>
            <a:endParaRPr lang="zh-TW" altLang="en-US" dirty="0">
              <a:latin typeface="Consolas" panose="020B0609020204030204" pitchFamily="49" charset="0"/>
              <a:ea typeface="KaiTi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But a command has a lot of options in facts</a:t>
            </a:r>
            <a:br>
              <a:rPr lang="en-US" altLang="zh-TW" dirty="0" smtClean="0"/>
            </a:br>
            <a:r>
              <a:rPr lang="en-US" altLang="zh-TW" dirty="0" smtClean="0"/>
              <a:t>Too hard to remember all of them!!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welcome the greatest man in the Unix/Linux world</a:t>
            </a:r>
            <a:endParaRPr lang="en-US" altLang="zh-TW" dirty="0"/>
          </a:p>
          <a:p>
            <a:r>
              <a:rPr lang="en-US" altLang="zh-TW" dirty="0" smtClean="0"/>
              <a:t>The “man</a:t>
            </a:r>
            <a:r>
              <a:rPr lang="en-US" altLang="zh-TW" dirty="0"/>
              <a:t>” command -  an interface to </a:t>
            </a:r>
            <a:r>
              <a:rPr lang="en-US" altLang="zh-TW" dirty="0" smtClean="0"/>
              <a:t>the reference </a:t>
            </a:r>
            <a:r>
              <a:rPr lang="en-US" altLang="zh-TW" dirty="0"/>
              <a:t>manuals 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49000"/>
            <a:ext cx="10058400" cy="6232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8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command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092"/>
                <a:gridCol w="5088308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comm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example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 the working directory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 /</a:t>
                      </a:r>
                      <a:r>
                        <a:rPr lang="en-US" altLang="zh-TW" dirty="0" err="1" smtClean="0"/>
                        <a:t>tmp</a:t>
                      </a:r>
                      <a:r>
                        <a:rPr lang="en-US" altLang="zh-TW" dirty="0" smtClean="0"/>
                        <a:t> ; cd - 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display a line of text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 “hello</a:t>
                      </a:r>
                      <a:r>
                        <a:rPr lang="en-US" altLang="zh-TW" baseline="0" dirty="0" smtClean="0"/>
                        <a:t> world</a:t>
                      </a:r>
                      <a:r>
                        <a:rPr lang="en-US" altLang="zh-TW" dirty="0" smtClean="0"/>
                        <a:t>”;</a:t>
                      </a:r>
                    </a:p>
                    <a:p>
                      <a:r>
                        <a:rPr lang="en-US" altLang="zh-TW" dirty="0" smtClean="0"/>
                        <a:t>echo –e “hello\</a:t>
                      </a:r>
                      <a:r>
                        <a:rPr lang="en-US" altLang="zh-TW" dirty="0" err="1" smtClean="0"/>
                        <a:t>tworld</a:t>
                      </a:r>
                      <a:r>
                        <a:rPr lang="en-US" altLang="zh-TW" dirty="0" smtClean="0"/>
                        <a:t>\n”;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concatenate files and print on the standard 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cat /</a:t>
                      </a:r>
                      <a:r>
                        <a:rPr lang="en-US" altLang="zh-TW" dirty="0" err="1" smtClean="0"/>
                        <a:t>etc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en-US" altLang="zh-TW" dirty="0" err="1" smtClean="0"/>
                        <a:t>passwd</a:t>
                      </a:r>
                      <a:r>
                        <a:rPr lang="en-US" altLang="zh-TW" dirty="0" smtClean="0"/>
                        <a:t>;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report a snapshot of the current processes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ps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auxww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display processes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top;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kill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terminate a process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kill 5566;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nc</a:t>
                      </a:r>
                      <a:r>
                        <a:rPr lang="en-US" altLang="zh-TW" dirty="0" smtClean="0"/>
                        <a:t> (</a:t>
                      </a:r>
                      <a:r>
                        <a:rPr lang="en-US" altLang="zh-TW" dirty="0" err="1" smtClean="0"/>
                        <a:t>netcat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arbitrary TCP and UDP connections and listens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nc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ip</a:t>
                      </a:r>
                      <a:r>
                        <a:rPr lang="en-US" altLang="zh-TW" dirty="0" smtClean="0"/>
                        <a:t>/hostname</a:t>
                      </a:r>
                      <a:r>
                        <a:rPr lang="en-US" altLang="zh-TW" baseline="0" dirty="0" smtClean="0"/>
                        <a:t> port;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b="7535"/>
          <a:stretch/>
        </p:blipFill>
        <p:spPr>
          <a:xfrm>
            <a:off x="0" y="3455232"/>
            <a:ext cx="3394023" cy="3402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command 2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092"/>
                <a:gridCol w="5088308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comm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example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run a command with substitute user and group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su</a:t>
                      </a:r>
                      <a:r>
                        <a:rPr lang="en-US" altLang="zh-TW" baseline="0" dirty="0" smtClean="0"/>
                        <a:t> nobody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touch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 a empty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touch</a:t>
                      </a:r>
                      <a:r>
                        <a:rPr lang="en-US" altLang="zh-TW" baseline="0" dirty="0" smtClean="0"/>
                        <a:t> file;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mkdir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 a directory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mkdir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dir</a:t>
                      </a:r>
                      <a:r>
                        <a:rPr lang="en-US" altLang="zh-TW" baseline="0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copy files and directories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cp</a:t>
                      </a:r>
                      <a:r>
                        <a:rPr lang="en-US" altLang="zh-TW" dirty="0" smtClean="0"/>
                        <a:t> file file2;</a:t>
                      </a:r>
                    </a:p>
                    <a:p>
                      <a:r>
                        <a:rPr lang="en-US" altLang="zh-TW" dirty="0" err="1" smtClean="0"/>
                        <a:t>cp</a:t>
                      </a:r>
                      <a:r>
                        <a:rPr lang="en-US" altLang="zh-TW" dirty="0" smtClean="0"/>
                        <a:t> –r </a:t>
                      </a:r>
                      <a:r>
                        <a:rPr lang="en-US" altLang="zh-TW" dirty="0" err="1" smtClean="0"/>
                        <a:t>dir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en-US" altLang="zh-TW" baseline="0" dirty="0" smtClean="0"/>
                        <a:t> /</a:t>
                      </a:r>
                      <a:r>
                        <a:rPr lang="en-US" altLang="zh-TW" baseline="0" dirty="0" err="1" smtClean="0"/>
                        <a:t>otherdir</a:t>
                      </a:r>
                      <a:r>
                        <a:rPr lang="en-US" altLang="zh-TW" baseline="0" dirty="0" smtClean="0"/>
                        <a:t> ;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move (rename) files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mv</a:t>
                      </a:r>
                      <a:r>
                        <a:rPr lang="en-US" altLang="zh-TW" baseline="0" dirty="0" smtClean="0"/>
                        <a:t> file </a:t>
                      </a:r>
                      <a:r>
                        <a:rPr lang="en-US" altLang="zh-TW" baseline="0" dirty="0" err="1" smtClean="0"/>
                        <a:t>ooxx</a:t>
                      </a:r>
                      <a:r>
                        <a:rPr lang="en-US" altLang="zh-TW" baseline="0" dirty="0" smtClean="0"/>
                        <a:t>;</a:t>
                      </a:r>
                    </a:p>
                    <a:p>
                      <a:r>
                        <a:rPr lang="en-US" altLang="zh-TW" baseline="0" dirty="0" smtClean="0"/>
                        <a:t>mv </a:t>
                      </a:r>
                      <a:r>
                        <a:rPr lang="en-US" altLang="zh-TW" baseline="0" dirty="0" err="1" smtClean="0"/>
                        <a:t>dir</a:t>
                      </a:r>
                      <a:r>
                        <a:rPr lang="en-US" altLang="zh-TW" baseline="0" dirty="0" smtClean="0"/>
                        <a:t>/ </a:t>
                      </a:r>
                      <a:r>
                        <a:rPr lang="en-US" altLang="zh-TW" baseline="0" dirty="0" err="1" smtClean="0"/>
                        <a:t>newdir</a:t>
                      </a:r>
                      <a:r>
                        <a:rPr lang="en-US" altLang="zh-TW" baseline="0" dirty="0" smtClean="0"/>
                        <a:t>/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remove files or directories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rm</a:t>
                      </a:r>
                      <a:r>
                        <a:rPr lang="en-US" altLang="zh-TW" dirty="0" smtClean="0"/>
                        <a:t> file2; </a:t>
                      </a:r>
                      <a:r>
                        <a:rPr lang="en-US" altLang="zh-TW" dirty="0" err="1" smtClean="0"/>
                        <a:t>rm</a:t>
                      </a:r>
                      <a:r>
                        <a:rPr lang="en-US" altLang="zh-TW" baseline="0" dirty="0" smtClean="0"/>
                        <a:t> –r </a:t>
                      </a:r>
                      <a:r>
                        <a:rPr lang="en-US" altLang="zh-TW" baseline="0" dirty="0" err="1" smtClean="0"/>
                        <a:t>newdir</a:t>
                      </a:r>
                      <a:r>
                        <a:rPr lang="en-US" altLang="zh-TW" baseline="0" dirty="0" smtClean="0"/>
                        <a:t>/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chmod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 the privilege of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chmod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baseline="0" dirty="0" smtClean="0"/>
                        <a:t> 755 file;</a:t>
                      </a:r>
                    </a:p>
                    <a:p>
                      <a:r>
                        <a:rPr lang="en-US" altLang="zh-TW" baseline="0" dirty="0" err="1" smtClean="0"/>
                        <a:t>chmod</a:t>
                      </a:r>
                      <a:r>
                        <a:rPr lang="en-US" altLang="zh-TW" baseline="0" dirty="0" smtClean="0"/>
                        <a:t> [</a:t>
                      </a:r>
                      <a:r>
                        <a:rPr lang="en-US" altLang="zh-TW" baseline="0" dirty="0" err="1" smtClean="0"/>
                        <a:t>u|g|o|a</a:t>
                      </a:r>
                      <a:r>
                        <a:rPr lang="en-US" altLang="zh-TW" baseline="0" dirty="0" smtClean="0"/>
                        <a:t>][-|+][</a:t>
                      </a:r>
                      <a:r>
                        <a:rPr lang="en-US" altLang="zh-TW" baseline="0" dirty="0" err="1" smtClean="0"/>
                        <a:t>r|w|x</a:t>
                      </a:r>
                      <a:r>
                        <a:rPr lang="en-US" altLang="zh-TW" baseline="0" dirty="0" smtClean="0"/>
                        <a:t>] file;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chown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</a:t>
                      </a:r>
                      <a:r>
                        <a:rPr lang="en-US" altLang="zh-TW" baseline="0" dirty="0" smtClean="0"/>
                        <a:t> the owner of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chown</a:t>
                      </a:r>
                      <a:r>
                        <a:rPr lang="en-US" altLang="zh-TW" baseline="0" dirty="0" smtClean="0"/>
                        <a:t> nobody test;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exit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exit from</a:t>
                      </a:r>
                      <a:r>
                        <a:rPr lang="en-US" altLang="zh-TW" baseline="0" dirty="0" smtClean="0"/>
                        <a:t> shell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exit;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FC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14657</TotalTime>
  <Words>839</Words>
  <Application>Microsoft Macintosh PowerPoint</Application>
  <PresentationFormat>寬螢幕</PresentationFormat>
  <Paragraphs>211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GulimChe</vt:lpstr>
      <vt:lpstr>KaiTi</vt:lpstr>
      <vt:lpstr>Menlo for Powerline</vt:lpstr>
      <vt:lpstr>ＭＳ Ｐゴシック</vt:lpstr>
      <vt:lpstr>新細明體</vt:lpstr>
      <vt:lpstr>Office Theme</vt:lpstr>
      <vt:lpstr>PowerPoint 簡報</vt:lpstr>
      <vt:lpstr>Who am I?</vt:lpstr>
      <vt:lpstr>Kali Linux</vt:lpstr>
      <vt:lpstr>User</vt:lpstr>
      <vt:lpstr>Shell</vt:lpstr>
      <vt:lpstr>ls</vt:lpstr>
      <vt:lpstr>But a command has a lot of options in facts Too hard to remember all of them!!</vt:lpstr>
      <vt:lpstr>Common command</vt:lpstr>
      <vt:lpstr>Common command 2</vt:lpstr>
      <vt:lpstr>Variables &amp; Quotes</vt:lpstr>
      <vt:lpstr>Special skill !! </vt:lpstr>
      <vt:lpstr>Special skill 2 !!</vt:lpstr>
      <vt:lpstr>Pipe and redirect !! </vt:lpstr>
      <vt:lpstr>Bash Keyboard Shortcuts</vt:lpstr>
      <vt:lpstr>Service </vt:lpstr>
      <vt:lpstr>Crontab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</dc:title>
  <dc:creator>Microsoft Office User</dc:creator>
  <cp:lastModifiedBy>Mango King</cp:lastModifiedBy>
  <cp:revision>163</cp:revision>
  <cp:lastPrinted>2016-09-10T05:35:35Z</cp:lastPrinted>
  <dcterms:created xsi:type="dcterms:W3CDTF">2016-06-03T06:20:38Z</dcterms:created>
  <dcterms:modified xsi:type="dcterms:W3CDTF">2016-09-30T11:19:09Z</dcterms:modified>
</cp:coreProperties>
</file>