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10" r:id="rId3"/>
    <p:sldId id="257" r:id="rId4"/>
    <p:sldId id="259" r:id="rId5"/>
    <p:sldId id="312" r:id="rId6"/>
    <p:sldId id="311" r:id="rId7"/>
    <p:sldId id="316" r:id="rId8"/>
    <p:sldId id="317" r:id="rId9"/>
    <p:sldId id="319" r:id="rId10"/>
    <p:sldId id="301" r:id="rId11"/>
    <p:sldId id="304" r:id="rId12"/>
    <p:sldId id="313" r:id="rId13"/>
    <p:sldId id="314" r:id="rId14"/>
    <p:sldId id="318" r:id="rId15"/>
    <p:sldId id="320" r:id="rId16"/>
    <p:sldId id="315" r:id="rId17"/>
    <p:sldId id="29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D1F4-D770-4238-A4CB-219BE369FEB7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4116-CD2B-413B-819C-BD49C6F04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47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D1F4-D770-4238-A4CB-219BE369FEB7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4116-CD2B-413B-819C-BD49C6F04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11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D1F4-D770-4238-A4CB-219BE369FEB7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4116-CD2B-413B-819C-BD49C6F04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23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D1F4-D770-4238-A4CB-219BE369FEB7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4116-CD2B-413B-819C-BD49C6F04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63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D1F4-D770-4238-A4CB-219BE369FEB7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4116-CD2B-413B-819C-BD49C6F04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23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D1F4-D770-4238-A4CB-219BE369FEB7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4116-CD2B-413B-819C-BD49C6F04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97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D1F4-D770-4238-A4CB-219BE369FEB7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4116-CD2B-413B-819C-BD49C6F04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60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D1F4-D770-4238-A4CB-219BE369FEB7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4116-CD2B-413B-819C-BD49C6F04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51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D1F4-D770-4238-A4CB-219BE369FEB7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4116-CD2B-413B-819C-BD49C6F04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23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D1F4-D770-4238-A4CB-219BE369FEB7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4116-CD2B-413B-819C-BD49C6F04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60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D1F4-D770-4238-A4CB-219BE369FEB7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4116-CD2B-413B-819C-BD49C6F04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76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4D1F4-D770-4238-A4CB-219BE369FEB7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94116-CD2B-413B-819C-BD49C6F04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156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ecprog.cs.nctu.edu.tw/problems/13" TargetMode="External"/><Relationship Id="rId2" Type="http://schemas.openxmlformats.org/officeDocument/2006/relationships/hyperlink" Target="http://secprog.cs.nctu.edu.tw/problems/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rain.cs.nctu.edu.tw/problems/3" TargetMode="External"/><Relationship Id="rId4" Type="http://schemas.openxmlformats.org/officeDocument/2006/relationships/hyperlink" Target="http://train.cs.nctu.edu.tw/problems/2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.syr.edu/~wedu/Teaching/cis643/LectureNotes_New/Format_String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Format string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bananaapple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45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980" y="1690688"/>
            <a:ext cx="6192187" cy="4249988"/>
          </a:xfrm>
        </p:spPr>
      </p:pic>
    </p:spTree>
    <p:extLst>
      <p:ext uri="{BB962C8B-B14F-4D97-AF65-F5344CB8AC3E}">
        <p14:creationId xmlns:p14="http://schemas.microsoft.com/office/powerpoint/2010/main" val="27411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351338"/>
          </a:xfrm>
        </p:spPr>
      </p:pic>
      <p:pic>
        <p:nvPicPr>
          <p:cNvPr id="14" name="內容版面配置區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1825625"/>
            <a:ext cx="5334000" cy="4351338"/>
          </a:xfrm>
        </p:spPr>
      </p:pic>
    </p:spTree>
    <p:extLst>
      <p:ext uri="{BB962C8B-B14F-4D97-AF65-F5344CB8AC3E}">
        <p14:creationId xmlns:p14="http://schemas.microsoft.com/office/powerpoint/2010/main" val="33030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pic>
        <p:nvPicPr>
          <p:cNvPr id="9" name="內容版面配置區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334000" cy="3886200"/>
          </a:xfrm>
        </p:spPr>
      </p:pic>
    </p:spTree>
    <p:extLst>
      <p:ext uri="{BB962C8B-B14F-4D97-AF65-F5344CB8AC3E}">
        <p14:creationId xmlns:p14="http://schemas.microsoft.com/office/powerpoint/2010/main" val="372940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Example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%n</a:t>
            </a:r>
          </a:p>
          <a:p>
            <a:pPr marL="0" indent="0">
              <a:buNone/>
            </a:pPr>
            <a:r>
              <a:rPr lang="en-US" altLang="zh-TW" dirty="0" smtClean="0"/>
              <a:t>%n : </a:t>
            </a:r>
            <a:r>
              <a:rPr lang="en-US" altLang="zh-TW" dirty="0" err="1" smtClean="0"/>
              <a:t>dword</a:t>
            </a:r>
            <a:r>
              <a:rPr lang="en-US" altLang="zh-TW" dirty="0" smtClean="0"/>
              <a:t> : 4 bytes</a:t>
            </a:r>
          </a:p>
          <a:p>
            <a:pPr marL="0" indent="0">
              <a:buNone/>
            </a:pPr>
            <a:r>
              <a:rPr lang="en-US" altLang="zh-TW" dirty="0" smtClean="0"/>
              <a:t>%</a:t>
            </a:r>
            <a:r>
              <a:rPr lang="en-US" altLang="zh-TW" dirty="0" err="1" smtClean="0"/>
              <a:t>hn</a:t>
            </a:r>
            <a:r>
              <a:rPr lang="en-US" altLang="zh-TW" dirty="0" smtClean="0"/>
              <a:t> : word : 2 bytes</a:t>
            </a:r>
          </a:p>
          <a:p>
            <a:pPr marL="0" indent="0">
              <a:buNone/>
            </a:pPr>
            <a:r>
              <a:rPr lang="en-US" altLang="zh-TW" dirty="0" smtClean="0"/>
              <a:t>%</a:t>
            </a:r>
            <a:r>
              <a:rPr lang="en-US" altLang="zh-TW" dirty="0" err="1" smtClean="0"/>
              <a:t>hhn</a:t>
            </a:r>
            <a:r>
              <a:rPr lang="en-US" altLang="zh-TW" dirty="0" smtClean="0"/>
              <a:t>: byte : 1 bytes</a:t>
            </a:r>
          </a:p>
          <a:p>
            <a:r>
              <a:rPr lang="en-US" altLang="zh-TW" dirty="0" smtClean="0"/>
              <a:t>Try to write value 0x6a686664 to 0x08045566</a:t>
            </a:r>
          </a:p>
          <a:p>
            <a:pPr marL="0" indent="0">
              <a:buNone/>
            </a:pPr>
            <a:r>
              <a:rPr lang="en-US" altLang="zh-TW" dirty="0" smtClean="0"/>
              <a:t>0x64 to 0x08045566 </a:t>
            </a:r>
          </a:p>
          <a:p>
            <a:pPr marL="0" indent="0">
              <a:buNone/>
            </a:pPr>
            <a:r>
              <a:rPr lang="en-US" altLang="zh-TW" dirty="0" smtClean="0"/>
              <a:t>0x66 to 0x08045567</a:t>
            </a:r>
          </a:p>
          <a:p>
            <a:pPr marL="0" indent="0">
              <a:buNone/>
            </a:pPr>
            <a:r>
              <a:rPr lang="en-US" altLang="zh-TW" dirty="0" smtClean="0"/>
              <a:t>0x68 </a:t>
            </a:r>
            <a:r>
              <a:rPr lang="en-US" altLang="zh-TW" dirty="0"/>
              <a:t>to </a:t>
            </a:r>
            <a:r>
              <a:rPr lang="en-US" altLang="zh-TW" dirty="0" smtClean="0"/>
              <a:t>0x08045568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0x6a </a:t>
            </a:r>
            <a:r>
              <a:rPr lang="en-US" altLang="zh-TW" dirty="0"/>
              <a:t>to </a:t>
            </a:r>
            <a:r>
              <a:rPr lang="en-US" altLang="zh-TW" dirty="0" smtClean="0"/>
              <a:t>0x08045569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017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Example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Try to write value </a:t>
            </a:r>
            <a:r>
              <a:rPr lang="en-US" altLang="zh-TW" dirty="0"/>
              <a:t>0x6a686664 </a:t>
            </a:r>
            <a:r>
              <a:rPr lang="en-US" altLang="zh-TW" dirty="0" smtClean="0"/>
              <a:t>to 0x08045566</a:t>
            </a:r>
          </a:p>
          <a:p>
            <a:pPr marL="0" indent="0">
              <a:buNone/>
            </a:pPr>
            <a:r>
              <a:rPr lang="en-US" altLang="zh-TW" dirty="0" smtClean="0"/>
              <a:t>Payload will look like this</a:t>
            </a:r>
          </a:p>
          <a:p>
            <a:pPr marL="0" indent="0">
              <a:buNone/>
            </a:pPr>
            <a:r>
              <a:rPr lang="en-US" altLang="zh-TW" dirty="0"/>
              <a:t>\</a:t>
            </a:r>
            <a:r>
              <a:rPr lang="en-US" altLang="zh-TW" dirty="0" smtClean="0"/>
              <a:t>x66\x55\x04\x08\x67\x55\x04\x08	// 8 characters</a:t>
            </a:r>
          </a:p>
          <a:p>
            <a:pPr marL="0" indent="0">
              <a:buNone/>
            </a:pPr>
            <a:r>
              <a:rPr lang="en-US" altLang="zh-TW" dirty="0" smtClean="0"/>
              <a:t>\x68\x55\x04\x08\x69\x55\x04\x08	// 8 characters</a:t>
            </a:r>
          </a:p>
          <a:p>
            <a:pPr marL="0" indent="0">
              <a:buNone/>
            </a:pPr>
            <a:r>
              <a:rPr lang="en-US" altLang="zh-TW" dirty="0" smtClean="0"/>
              <a:t>%84c%4$hhn</a:t>
            </a:r>
          </a:p>
          <a:p>
            <a:pPr marL="0" indent="0">
              <a:buNone/>
            </a:pPr>
            <a:r>
              <a:rPr lang="en-US" altLang="zh-TW" dirty="0" smtClean="0"/>
              <a:t>%2c%5$hhn</a:t>
            </a:r>
          </a:p>
          <a:p>
            <a:pPr marL="0" indent="0">
              <a:buNone/>
            </a:pPr>
            <a:r>
              <a:rPr lang="en-US" altLang="zh-TW" dirty="0" smtClean="0"/>
              <a:t>%2c%6$hhn</a:t>
            </a:r>
          </a:p>
          <a:p>
            <a:pPr marL="0" indent="0">
              <a:buNone/>
            </a:pPr>
            <a:r>
              <a:rPr lang="en-US" altLang="zh-TW" dirty="0" smtClean="0"/>
              <a:t>%2c%7$hhn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7006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Strategy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With this skill you can do</a:t>
            </a:r>
          </a:p>
          <a:p>
            <a:r>
              <a:rPr lang="en-US" altLang="zh-TW" dirty="0" smtClean="0"/>
              <a:t>Read / write any position if map permission is allowed </a:t>
            </a:r>
          </a:p>
          <a:p>
            <a:r>
              <a:rPr lang="en-US" altLang="zh-TW" dirty="0" smtClean="0"/>
              <a:t>GOT hijacking</a:t>
            </a:r>
            <a:endParaRPr lang="en-US" altLang="zh-TW" dirty="0"/>
          </a:p>
          <a:p>
            <a:r>
              <a:rPr lang="en-US" altLang="zh-TW" dirty="0"/>
              <a:t>Write variable </a:t>
            </a:r>
            <a:r>
              <a:rPr lang="en-US" altLang="zh-TW" dirty="0" smtClean="0"/>
              <a:t>value</a:t>
            </a:r>
          </a:p>
          <a:p>
            <a:r>
              <a:rPr lang="en-US" altLang="zh-TW" dirty="0" smtClean="0"/>
              <a:t>Leak </a:t>
            </a:r>
            <a:r>
              <a:rPr lang="en-US" altLang="zh-TW" dirty="0" err="1" smtClean="0"/>
              <a:t>libc</a:t>
            </a:r>
            <a:r>
              <a:rPr lang="en-US" altLang="zh-TW" dirty="0" smtClean="0"/>
              <a:t> base address and calculate offset to get another function address</a:t>
            </a:r>
          </a:p>
          <a:p>
            <a:r>
              <a:rPr lang="en-US" altLang="zh-TW" dirty="0" smtClean="0"/>
              <a:t>Leak </a:t>
            </a:r>
            <a:r>
              <a:rPr lang="en-US" altLang="zh-TW" dirty="0" err="1" smtClean="0"/>
              <a:t>libc</a:t>
            </a:r>
            <a:r>
              <a:rPr lang="en-US" altLang="zh-TW" dirty="0" smtClean="0"/>
              <a:t> version</a:t>
            </a:r>
          </a:p>
          <a:p>
            <a:r>
              <a:rPr lang="en-US" altLang="zh-TW" dirty="0" smtClean="0"/>
              <a:t>Leak stack address</a:t>
            </a:r>
          </a:p>
        </p:txBody>
      </p:sp>
    </p:spTree>
    <p:extLst>
      <p:ext uri="{BB962C8B-B14F-4D97-AF65-F5344CB8AC3E}">
        <p14:creationId xmlns:p14="http://schemas.microsoft.com/office/powerpoint/2010/main" val="12063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fmt1</a:t>
            </a:r>
            <a:endParaRPr lang="en-US" altLang="zh-TW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secprog.cs.nctu.edu.tw/problems/12</a:t>
            </a:r>
            <a:endParaRPr lang="en-US" altLang="zh-TW" dirty="0" smtClean="0"/>
          </a:p>
          <a:p>
            <a:r>
              <a:rPr lang="en-US" altLang="zh-TW" dirty="0"/>
              <a:t>f</a:t>
            </a:r>
            <a:r>
              <a:rPr lang="en-US" altLang="zh-TW" dirty="0" smtClean="0"/>
              <a:t>mt2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secprog.cs.nctu.edu.tw/problems/13</a:t>
            </a:r>
            <a:endParaRPr lang="en-US" altLang="zh-TW" dirty="0" smtClean="0"/>
          </a:p>
          <a:p>
            <a:r>
              <a:rPr lang="en-US" altLang="zh-TW" dirty="0" smtClean="0"/>
              <a:t>Monkey1</a:t>
            </a:r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train.cs.nctu.edu.tw/problems/2</a:t>
            </a:r>
            <a:endParaRPr lang="en-US" altLang="zh-TW" dirty="0" smtClean="0"/>
          </a:p>
          <a:p>
            <a:r>
              <a:rPr lang="en-US" altLang="zh-TW" dirty="0" smtClean="0"/>
              <a:t>Monkey2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train.cs.nctu.edu.tw/problems/3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86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http://www.cis.syr.edu/~</a:t>
            </a:r>
            <a:r>
              <a:rPr lang="en-US" altLang="zh-TW" dirty="0" smtClean="0">
                <a:hlinkClick r:id="rId2"/>
              </a:rPr>
              <a:t>wedu/Teaching/cis643/LectureNotes_New/Format_String.pdf</a:t>
            </a:r>
            <a:endParaRPr lang="en-US" altLang="zh-TW" dirty="0" smtClean="0"/>
          </a:p>
          <a:p>
            <a:r>
              <a:rPr lang="en-US" altLang="zh-TW" dirty="0" smtClean="0"/>
              <a:t>Almost by experience ( practice hard, and use </a:t>
            </a:r>
            <a:r>
              <a:rPr lang="en-US" altLang="zh-TW" dirty="0" err="1" smtClean="0"/>
              <a:t>gdb</a:t>
            </a:r>
            <a:r>
              <a:rPr lang="en-US" altLang="zh-TW" dirty="0" smtClean="0"/>
              <a:t> to test )</a:t>
            </a:r>
          </a:p>
        </p:txBody>
      </p:sp>
    </p:spTree>
    <p:extLst>
      <p:ext uri="{BB962C8B-B14F-4D97-AF65-F5344CB8AC3E}">
        <p14:creationId xmlns:p14="http://schemas.microsoft.com/office/powerpoint/2010/main" val="17328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Who am I?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ID : </a:t>
            </a:r>
            <a:r>
              <a:rPr lang="en-US" altLang="zh-TW" dirty="0" err="1"/>
              <a:t>bananaapple</a:t>
            </a:r>
            <a:endParaRPr lang="en-US" altLang="zh-TW" dirty="0"/>
          </a:p>
          <a:p>
            <a:r>
              <a:rPr lang="zh-TW" altLang="en-US" dirty="0"/>
              <a:t>學校科系 </a:t>
            </a:r>
            <a:r>
              <a:rPr lang="en-US" altLang="zh-TW" dirty="0"/>
              <a:t>:</a:t>
            </a:r>
            <a:r>
              <a:rPr lang="zh-TW" altLang="en-US" dirty="0"/>
              <a:t> 交通大學資工系</a:t>
            </a:r>
            <a:endParaRPr lang="en-US" altLang="zh-TW" dirty="0"/>
          </a:p>
          <a:p>
            <a:r>
              <a:rPr lang="zh-TW" altLang="en-US" dirty="0"/>
              <a:t>年級 </a:t>
            </a:r>
            <a:r>
              <a:rPr lang="en-US" altLang="zh-TW" dirty="0"/>
              <a:t>:</a:t>
            </a:r>
            <a:r>
              <a:rPr lang="zh-TW" altLang="en-US" dirty="0"/>
              <a:t> 大三升大四</a:t>
            </a:r>
            <a:endParaRPr lang="en-US" altLang="zh-TW" dirty="0"/>
          </a:p>
          <a:p>
            <a:r>
              <a:rPr lang="zh-TW" altLang="en-US" dirty="0"/>
              <a:t>目前為 </a:t>
            </a:r>
            <a:r>
              <a:rPr lang="en-US" altLang="zh-TW" dirty="0" err="1"/>
              <a:t>Bamboofox</a:t>
            </a:r>
            <a:r>
              <a:rPr lang="zh-TW" altLang="en-US" dirty="0"/>
              <a:t> 中的一</a:t>
            </a:r>
            <a:r>
              <a:rPr lang="zh-TW" altLang="en-US" dirty="0" smtClean="0"/>
              <a:t>員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80592"/>
            <a:ext cx="5181600" cy="2815646"/>
          </a:xfrm>
        </p:spPr>
      </p:pic>
    </p:spTree>
    <p:extLst>
      <p:ext uri="{BB962C8B-B14F-4D97-AF65-F5344CB8AC3E}">
        <p14:creationId xmlns:p14="http://schemas.microsoft.com/office/powerpoint/2010/main" val="30257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Dangerous Function</a:t>
            </a:r>
          </a:p>
          <a:p>
            <a:r>
              <a:rPr lang="en-US" altLang="zh-TW" dirty="0" smtClean="0"/>
              <a:t>Function call</a:t>
            </a:r>
          </a:p>
          <a:p>
            <a:r>
              <a:rPr lang="en-US" altLang="zh-TW" dirty="0" smtClean="0"/>
              <a:t>Format string</a:t>
            </a:r>
          </a:p>
          <a:p>
            <a:r>
              <a:rPr lang="en-US" altLang="zh-TW" dirty="0" smtClean="0"/>
              <a:t>Example</a:t>
            </a:r>
          </a:p>
          <a:p>
            <a:r>
              <a:rPr lang="en-US" altLang="zh-TW" dirty="0" smtClean="0"/>
              <a:t>Strategy</a:t>
            </a:r>
          </a:p>
          <a:p>
            <a:r>
              <a:rPr lang="en-US" altLang="zh-TW" dirty="0" smtClean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12380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Dangerous Function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908565"/>
          </a:xfrm>
        </p:spPr>
      </p:pic>
    </p:spTree>
    <p:extLst>
      <p:ext uri="{BB962C8B-B14F-4D97-AF65-F5344CB8AC3E}">
        <p14:creationId xmlns:p14="http://schemas.microsoft.com/office/powerpoint/2010/main" val="36547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Function call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If we print variable out without parameter?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strike="sngStrike" dirty="0" err="1" smtClean="0"/>
              <a:t>printf</a:t>
            </a:r>
            <a:r>
              <a:rPr lang="en-US" altLang="zh-TW" strike="sngStrike" dirty="0" smtClean="0"/>
              <a:t>(“%</a:t>
            </a:r>
            <a:r>
              <a:rPr lang="en-US" altLang="zh-TW" strike="sngStrike" dirty="0" err="1" smtClean="0"/>
              <a:t>s”,s</a:t>
            </a:r>
            <a:r>
              <a:rPr lang="en-US" altLang="zh-TW" strike="sngStrike" dirty="0" smtClean="0"/>
              <a:t>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(s);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strike="sngStrike" dirty="0"/>
          </a:p>
        </p:txBody>
      </p:sp>
      <p:pic>
        <p:nvPicPr>
          <p:cNvPr id="7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5625"/>
            <a:ext cx="5334000" cy="4351338"/>
          </a:xfrm>
        </p:spPr>
      </p:pic>
    </p:spTree>
    <p:extLst>
      <p:ext uri="{BB962C8B-B14F-4D97-AF65-F5344CB8AC3E}">
        <p14:creationId xmlns:p14="http://schemas.microsoft.com/office/powerpoint/2010/main" val="35375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Function call</a:t>
            </a: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3" y="1943041"/>
            <a:ext cx="9955014" cy="3828172"/>
          </a:xfrm>
        </p:spPr>
      </p:pic>
    </p:spTree>
    <p:extLst>
      <p:ext uri="{BB962C8B-B14F-4D97-AF65-F5344CB8AC3E}">
        <p14:creationId xmlns:p14="http://schemas.microsoft.com/office/powerpoint/2010/main" val="2734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Format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Function doesn’t know how many parameter it has.</a:t>
            </a:r>
          </a:p>
          <a:p>
            <a:r>
              <a:rPr lang="en-US" altLang="zh-TW" dirty="0" smtClean="0"/>
              <a:t>As </a:t>
            </a:r>
            <a:r>
              <a:rPr lang="en-US" altLang="zh-TW" dirty="0"/>
              <a:t>result, function will take the value on the stack as parameters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As this way we could leak any address above the stack.</a:t>
            </a:r>
          </a:p>
          <a:p>
            <a:r>
              <a:rPr lang="en-US" altLang="zh-TW" dirty="0" smtClean="0"/>
              <a:t>How about the address below the stack?</a:t>
            </a:r>
          </a:p>
          <a:p>
            <a:r>
              <a:rPr lang="en-US" altLang="zh-TW" dirty="0" smtClean="0"/>
              <a:t>We have make our own arguments</a:t>
            </a:r>
            <a:r>
              <a:rPr lang="zh-TW" altLang="en-US" dirty="0"/>
              <a:t> </a:t>
            </a:r>
            <a:r>
              <a:rPr lang="en-US" altLang="zh-TW" dirty="0" smtClean="0"/>
              <a:t>and use it</a:t>
            </a:r>
          </a:p>
          <a:p>
            <a:r>
              <a:rPr lang="en-US" altLang="zh-TW" dirty="0" smtClean="0"/>
              <a:t>How?</a:t>
            </a:r>
          </a:p>
          <a:p>
            <a:r>
              <a:rPr lang="en-US" altLang="zh-TW" dirty="0" smtClean="0"/>
              <a:t>The buffer will above the stack pointer</a:t>
            </a:r>
          </a:p>
          <a:p>
            <a:r>
              <a:rPr lang="en-US" altLang="zh-TW" dirty="0" smtClean="0"/>
              <a:t>Calculate the offset and point to the buffer</a:t>
            </a:r>
          </a:p>
        </p:txBody>
      </p:sp>
    </p:spTree>
    <p:extLst>
      <p:ext uri="{BB962C8B-B14F-4D97-AF65-F5344CB8AC3E}">
        <p14:creationId xmlns:p14="http://schemas.microsoft.com/office/powerpoint/2010/main" val="7100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Format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%x : </a:t>
            </a:r>
            <a:r>
              <a:rPr lang="en-US" altLang="zh-TW" dirty="0"/>
              <a:t>Unsigned hexadecimal </a:t>
            </a:r>
            <a:r>
              <a:rPr lang="en-US" altLang="zh-TW" dirty="0" smtClean="0"/>
              <a:t>integer</a:t>
            </a:r>
          </a:p>
          <a:p>
            <a:r>
              <a:rPr lang="en-US" altLang="zh-TW" dirty="0" smtClean="0"/>
              <a:t>%s : </a:t>
            </a:r>
            <a:r>
              <a:rPr lang="en-US" altLang="zh-TW" dirty="0"/>
              <a:t>String of </a:t>
            </a:r>
            <a:r>
              <a:rPr lang="en-US" altLang="zh-TW" dirty="0" smtClean="0"/>
              <a:t>characters</a:t>
            </a:r>
          </a:p>
          <a:p>
            <a:r>
              <a:rPr lang="en-US" altLang="zh-TW" dirty="0" smtClean="0"/>
              <a:t>%p : </a:t>
            </a:r>
            <a:r>
              <a:rPr lang="en-US" altLang="zh-TW" dirty="0"/>
              <a:t>Pointer </a:t>
            </a:r>
            <a:r>
              <a:rPr lang="en-US" altLang="zh-TW" dirty="0" smtClean="0"/>
              <a:t>address</a:t>
            </a:r>
          </a:p>
          <a:p>
            <a:r>
              <a:rPr lang="en-US" altLang="zh-TW" dirty="0" smtClean="0"/>
              <a:t>%n : The </a:t>
            </a:r>
            <a:r>
              <a:rPr lang="en-US" altLang="zh-TW" dirty="0"/>
              <a:t>number of characters written so far is stored in the pointed </a:t>
            </a:r>
            <a:r>
              <a:rPr lang="en-US" altLang="zh-TW" dirty="0" smtClean="0"/>
              <a:t>location</a:t>
            </a:r>
          </a:p>
          <a:p>
            <a:r>
              <a:rPr lang="en-US" altLang="zh-TW" dirty="0" smtClean="0"/>
              <a:t>%(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)c :  Print </a:t>
            </a:r>
            <a:r>
              <a:rPr lang="en-US" altLang="zh-TW" dirty="0" err="1" smtClean="0"/>
              <a:t>num</a:t>
            </a:r>
            <a:r>
              <a:rPr lang="en-US" altLang="zh-TW" dirty="0"/>
              <a:t> </a:t>
            </a:r>
            <a:r>
              <a:rPr lang="en-US" altLang="zh-TW" dirty="0" smtClean="0"/>
              <a:t>characters</a:t>
            </a:r>
          </a:p>
          <a:p>
            <a:r>
              <a:rPr lang="en-US" altLang="zh-TW" dirty="0" smtClean="0"/>
              <a:t>%(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)$x :</a:t>
            </a:r>
            <a:r>
              <a:rPr lang="zh-TW" altLang="en-US" dirty="0" smtClean="0"/>
              <a:t> </a:t>
            </a:r>
            <a:r>
              <a:rPr lang="en-US" altLang="zh-TW" dirty="0" smtClean="0"/>
              <a:t>dump </a:t>
            </a:r>
            <a:r>
              <a:rPr lang="en-US" altLang="zh-TW" dirty="0" err="1" smtClean="0"/>
              <a:t>num</a:t>
            </a:r>
            <a:r>
              <a:rPr lang="en-US" altLang="zh-TW" baseline="30000" dirty="0" err="1" smtClean="0"/>
              <a:t>th</a:t>
            </a:r>
            <a:r>
              <a:rPr lang="en-US" altLang="zh-TW" dirty="0" smtClean="0"/>
              <a:t> parameter</a:t>
            </a:r>
          </a:p>
          <a:p>
            <a:pPr marL="0" indent="0">
              <a:buNone/>
            </a:pPr>
            <a:r>
              <a:rPr lang="en-US" altLang="zh-TW" dirty="0" smtClean="0"/>
              <a:t>Ex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%100$x : dump 100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dword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97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Format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Guess the offset?</a:t>
            </a:r>
          </a:p>
          <a:p>
            <a:pPr marL="0" indent="0">
              <a:buNone/>
            </a:pPr>
            <a:r>
              <a:rPr lang="en-US" altLang="zh-TW" strike="sngStrike" dirty="0" smtClean="0"/>
              <a:t>for </a:t>
            </a:r>
            <a:r>
              <a:rPr lang="en-US" altLang="zh-TW" strike="sngStrike" dirty="0" err="1" smtClean="0"/>
              <a:t>i</a:t>
            </a:r>
            <a:r>
              <a:rPr lang="en-US" altLang="zh-TW" strike="sngStrike" dirty="0" smtClean="0"/>
              <a:t> in range(0,1000):</a:t>
            </a:r>
            <a:br>
              <a:rPr lang="en-US" altLang="zh-TW" strike="sngStrike" dirty="0" smtClean="0"/>
            </a:br>
            <a:r>
              <a:rPr lang="en-US" altLang="zh-TW" strike="sngStrike" dirty="0" smtClean="0"/>
              <a:t>	payload=“</a:t>
            </a:r>
            <a:r>
              <a:rPr lang="en-US" altLang="zh-TW" strike="sngStrike" dirty="0" err="1" smtClean="0"/>
              <a:t>aaaa</a:t>
            </a:r>
            <a:r>
              <a:rPr lang="en-US" altLang="zh-TW" strike="sngStrike" dirty="0" smtClean="0"/>
              <a:t>%”+</a:t>
            </a:r>
            <a:r>
              <a:rPr lang="en-US" altLang="zh-TW" strike="sngStrike" dirty="0" err="1" smtClean="0"/>
              <a:t>str</a:t>
            </a:r>
            <a:r>
              <a:rPr lang="en-US" altLang="zh-TW" strike="sngStrike" dirty="0" smtClean="0"/>
              <a:t>(</a:t>
            </a:r>
            <a:r>
              <a:rPr lang="en-US" altLang="zh-TW" strike="sngStrike" dirty="0" err="1" smtClean="0"/>
              <a:t>i</a:t>
            </a:r>
            <a:r>
              <a:rPr lang="en-US" altLang="zh-TW" strike="sngStrike" dirty="0" smtClean="0"/>
              <a:t>)+”$x”</a:t>
            </a:r>
          </a:p>
          <a:p>
            <a:pPr marL="0" indent="0">
              <a:buNone/>
            </a:pPr>
            <a:r>
              <a:rPr lang="en-US" altLang="zh-TW" dirty="0" smtClean="0"/>
              <a:t>We calculate from assembly</a:t>
            </a:r>
          </a:p>
          <a:p>
            <a:pPr marL="0" indent="0">
              <a:buNone/>
            </a:pPr>
            <a:r>
              <a:rPr lang="en-US" altLang="zh-TW" dirty="0" smtClean="0"/>
              <a:t>Notice three instructions</a:t>
            </a:r>
          </a:p>
          <a:p>
            <a:r>
              <a:rPr lang="en-US" altLang="zh-TW" dirty="0"/>
              <a:t>s</a:t>
            </a:r>
            <a:r>
              <a:rPr lang="en-US" altLang="zh-TW" dirty="0" smtClean="0"/>
              <a:t>ub $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,%</a:t>
            </a:r>
            <a:r>
              <a:rPr lang="en-US" altLang="zh-TW" dirty="0" err="1" smtClean="0"/>
              <a:t>esp</a:t>
            </a:r>
            <a:r>
              <a:rPr lang="en-US" altLang="zh-TW" dirty="0"/>
              <a:t>	</a:t>
            </a:r>
            <a:r>
              <a:rPr lang="en-US" altLang="zh-TW" dirty="0" smtClean="0"/>
              <a:t>		// function prologue</a:t>
            </a:r>
          </a:p>
          <a:p>
            <a:r>
              <a:rPr lang="en-US" altLang="zh-TW" dirty="0" smtClean="0"/>
              <a:t>lea offset(%</a:t>
            </a:r>
            <a:r>
              <a:rPr lang="en-US" altLang="zh-TW" dirty="0" err="1" smtClean="0"/>
              <a:t>esp</a:t>
            </a:r>
            <a:r>
              <a:rPr lang="en-US" altLang="zh-TW" dirty="0" smtClean="0"/>
              <a:t>),%</a:t>
            </a:r>
            <a:r>
              <a:rPr lang="en-US" altLang="zh-TW" dirty="0" err="1" smtClean="0"/>
              <a:t>eax</a:t>
            </a:r>
            <a:r>
              <a:rPr lang="en-US" altLang="zh-TW" dirty="0"/>
              <a:t>	</a:t>
            </a:r>
            <a:r>
              <a:rPr lang="en-US" altLang="zh-TW" dirty="0" smtClean="0"/>
              <a:t>	// buffer address</a:t>
            </a:r>
          </a:p>
          <a:p>
            <a:r>
              <a:rPr lang="en-US" altLang="zh-TW" dirty="0" smtClean="0"/>
              <a:t>move argument,$</a:t>
            </a:r>
            <a:r>
              <a:rPr lang="en-US" altLang="zh-TW" dirty="0" err="1" smtClean="0"/>
              <a:t>esp</a:t>
            </a:r>
            <a:r>
              <a:rPr lang="en-US" altLang="zh-TW" dirty="0"/>
              <a:t>	</a:t>
            </a:r>
            <a:r>
              <a:rPr lang="en-US" altLang="zh-TW" dirty="0" smtClean="0"/>
              <a:t>	// </a:t>
            </a:r>
            <a:r>
              <a:rPr lang="en-US" altLang="zh-TW" dirty="0" err="1" smtClean="0"/>
              <a:t>num</a:t>
            </a:r>
            <a:r>
              <a:rPr lang="en-US" altLang="zh-TW" baseline="30000" dirty="0" err="1" smtClean="0"/>
              <a:t>th</a:t>
            </a:r>
            <a:r>
              <a:rPr lang="en-US" altLang="zh-TW" dirty="0" smtClean="0"/>
              <a:t> argument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72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1022</TotalTime>
  <Words>339</Words>
  <Application>Microsoft Office PowerPoint</Application>
  <PresentationFormat>寬螢幕</PresentationFormat>
  <Paragraphs>90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Theme</vt:lpstr>
      <vt:lpstr>Format string</vt:lpstr>
      <vt:lpstr>Who am I?</vt:lpstr>
      <vt:lpstr>Outline</vt:lpstr>
      <vt:lpstr>Dangerous Function</vt:lpstr>
      <vt:lpstr>Function call</vt:lpstr>
      <vt:lpstr>Function call</vt:lpstr>
      <vt:lpstr>Format string</vt:lpstr>
      <vt:lpstr>Format string</vt:lpstr>
      <vt:lpstr>Format string</vt:lpstr>
      <vt:lpstr>Example</vt:lpstr>
      <vt:lpstr>Example</vt:lpstr>
      <vt:lpstr>Example</vt:lpstr>
      <vt:lpstr>Example</vt:lpstr>
      <vt:lpstr>Example</vt:lpstr>
      <vt:lpstr>Strategy</vt:lpstr>
      <vt:lpstr>Practice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X86</dc:title>
  <dc:creator>webberapple@outlook.com</dc:creator>
  <cp:lastModifiedBy>apple</cp:lastModifiedBy>
  <cp:revision>455</cp:revision>
  <dcterms:created xsi:type="dcterms:W3CDTF">2015-07-01T08:57:38Z</dcterms:created>
  <dcterms:modified xsi:type="dcterms:W3CDTF">2016-03-11T13:40:17Z</dcterms:modified>
</cp:coreProperties>
</file>