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  <p:sldMasterId id="2147483691" r:id="rId2"/>
  </p:sldMasterIdLst>
  <p:notesMasterIdLst>
    <p:notesMasterId r:id="rId6"/>
  </p:notesMasterIdLst>
  <p:sldIdLst>
    <p:sldId id="256" r:id="rId3"/>
    <p:sldId id="257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58809F-6D8C-4A18-9EC7-B8D8A2726B86}">
  <a:tblStyle styleId="{BA58809F-6D8C-4A18-9EC7-B8D8A2726B86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8E7"/>
          </a:solidFill>
        </a:fill>
      </a:tcStyle>
    </a:wholeTbl>
    <a:band1H>
      <a:tcTxStyle/>
      <a:tcStyle>
        <a:tcBdr/>
        <a:fill>
          <a:solidFill>
            <a:srgbClr val="F5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3dd05a02d_5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23dd05a02d_5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3dd05a02d_5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23dd05a02d_5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3dd05a02d_5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23dd05a02d_5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2">
  <p:cSld name="Title slide – Red option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 descr="A view of a city stree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1 (add own image)">
  <p:cSld name="Title slide – White option 1 (add own image)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74" name="Google Shape;74;p18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rgbClr val="E64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1 (add own image)">
  <p:cSld name="Title slide – Red option 1 (add own image)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2" name="Google Shape;82;p19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4">
  <p:cSld name="Title slide – Red option 4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20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0" descr="A picture containing outdoor, tree, sky, gras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 – Red option 4">
  <p:cSld name="3_Title slide – Red option 4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 descr="A picture containing building, out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 – Red option 4">
  <p:cSld name="4_Title slide – Red option 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2" descr="A picture containing wall, indoor, ceiling, fl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 – Red option 4">
  <p:cSld name="5_Title slide – Red option 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3" descr="A view of a large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 – Red option 4">
  <p:cSld name="6_Title slide – Red option 4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4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4" descr="A view of a large wind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 – Red option 4">
  <p:cSld name="7_Title slide – Red option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5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5" descr="A bench in front of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 – Red option 4">
  <p:cSld name="8_Title slide – Red option 4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6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 descr="A close up of a brick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– Red option 4">
  <p:cSld name="1_Title slide – Red option 4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 descr="A picture containing building, out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rgbClr val="E64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 – Red option 4">
  <p:cSld name="9_Title slide – Red option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8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 descr="A picture containing building, out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 descr="A picture containing wooden, indoor, building, floo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rgbClr val="E64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– Red option 4">
  <p:cSld name="2_Title slide – Red option 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 descr="A close up of a devi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rgbClr val="E64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9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5 (no image)">
  <p:cSld name="Title slide – Red option 5 (no image)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0" descr="A large brick building with many window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rgbClr val="E64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2">
  <p:cSld name="Title slide – White option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 descr="An old stone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-4194" r="-2754"/>
          <a:stretch/>
        </p:blipFill>
        <p:spPr>
          <a:xfrm rot="-5400000">
            <a:off x="4271322" y="417658"/>
            <a:ext cx="4636786" cy="418147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rgbClr val="E64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3">
  <p:cSld name="Title slide – White option 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2" descr="A picture containing building, indoor, wa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rgbClr val="E64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4">
  <p:cSld name="Title slide – White option 4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3" descr="A person standing in front of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rgbClr val="E64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5 (no image)">
  <p:cSld name="Title slide – White option 5 (no image)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4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4" descr="A sign on the side of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rgbClr val="E64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– White option 5 (no image)">
  <p:cSld name="1_Title slide – White option 5 (no image)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5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5" descr="A picture containing indoor, cabinet, wa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rgbClr val="E6462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body" idx="1"/>
          </p:nvPr>
        </p:nvSpPr>
        <p:spPr>
          <a:xfrm>
            <a:off x="358773" y="912959"/>
            <a:ext cx="8426449" cy="138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 b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9" name="Google Shape;179;p36"/>
          <p:cNvGraphicFramePr/>
          <p:nvPr/>
        </p:nvGraphicFramePr>
        <p:xfrm>
          <a:off x="358774" y="2422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{BA58809F-6D8C-4A18-9EC7-B8D8A2726B86}</a:tableStyleId>
              </a:tblPr>
              <a:tblGrid>
                <a:gridCol w="280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400" u="none" strike="noStrike" cap="non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Heading 1</a:t>
                      </a: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68575" marR="68575" marT="34300" marB="34300">
                    <a:lnB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wentieth Century"/>
                        <a:buNone/>
                      </a:pPr>
                      <a:r>
                        <a:rPr lang="zh-CN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Heading 2</a:t>
                      </a: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68575" marR="68575" marT="34300" marB="34300">
                    <a:lnB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wentieth Century"/>
                        <a:buNone/>
                      </a:pPr>
                      <a:r>
                        <a:rPr lang="zh-CN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Heading 3</a:t>
                      </a: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68575" marR="68575" marT="34300" marB="34300">
                    <a:lnB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wentieth Century"/>
                        <a:buNone/>
                      </a:pPr>
                      <a:r>
                        <a:rPr lang="zh-CN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Body copy</a:t>
                      </a: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68575" marR="68575" marT="34300" marB="34300">
                    <a:lnT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wentieth Century"/>
                        <a:buNone/>
                      </a:pP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68575" marR="68575" marT="34300" marB="34300">
                    <a:lnT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wentieth Century"/>
                        <a:buNone/>
                      </a:pP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68575" marR="68575" marT="34300" marB="34300">
                    <a:lnT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xxx</a:t>
                      </a:r>
                      <a:endParaRPr/>
                    </a:p>
                  </a:txBody>
                  <a:tcPr marL="68575" marR="68575" marT="34300" marB="34300">
                    <a:lnT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68575" marR="68575" marT="34300" marB="34300">
                    <a:lnT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68575" marR="68575" marT="34300" marB="34300">
                    <a:lnT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xxx</a:t>
                      </a:r>
                      <a:endParaRPr/>
                    </a:p>
                  </a:txBody>
                  <a:tcPr marL="68575" marR="68575" marT="34300" marB="34300">
                    <a:lnT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68575" marR="68575" marT="34300" marB="34300">
                    <a:lnT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68575" marR="68575" marT="34300" marB="34300">
                    <a:lnT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xxx</a:t>
                      </a:r>
                      <a:endParaRPr/>
                    </a:p>
                  </a:txBody>
                  <a:tcPr marL="68575" marR="68575" marT="34300" marB="34300">
                    <a:lnT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68575" marR="68575" marT="34300" marB="34300">
                    <a:lnT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68575" marR="68575" marT="34300" marB="34300">
                    <a:lnT w="9525" cap="flat" cmpd="sng">
                      <a:solidFill>
                        <a:srgbClr val="F051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 ">
  <p:cSld name="Title and Two Content 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body" idx="1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183" name="Google Shape;183;p37"/>
          <p:cNvSpPr txBox="1">
            <a:spLocks noGrp="1"/>
          </p:cNvSpPr>
          <p:nvPr>
            <p:ph type="body" idx="2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Image">
  <p:cSld name="Title, Content and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>
            <a:spLocks noGrp="1"/>
          </p:cNvSpPr>
          <p:nvPr>
            <p:ph type="pic" idx="2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8"/>
          <p:cNvSpPr txBox="1">
            <a:spLocks noGrp="1"/>
          </p:cNvSpPr>
          <p:nvPr>
            <p:ph type="body" idx="1"/>
          </p:nvPr>
        </p:nvSpPr>
        <p:spPr>
          <a:xfrm>
            <a:off x="359999" y="4454788"/>
            <a:ext cx="8326801" cy="31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body" idx="3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able">
  <p:cSld name="Title, Content and Tab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>
            <a:spLocks noGrp="1"/>
          </p:cNvSpPr>
          <p:nvPr>
            <p:ph type="tbl" idx="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wentieth Century"/>
              <a:buNone/>
              <a:defRPr sz="135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body" idx="1"/>
          </p:nvPr>
        </p:nvSpPr>
        <p:spPr>
          <a:xfrm>
            <a:off x="359999" y="4454788"/>
            <a:ext cx="8326801" cy="31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body" idx="3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Chart">
  <p:cSld name="Title, Content and Char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>
            <a:spLocks noGrp="1"/>
          </p:cNvSpPr>
          <p:nvPr>
            <p:ph type="chart" idx="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96" name="Google Shape;196;p40"/>
          <p:cNvSpPr txBox="1"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body" idx="1"/>
          </p:nvPr>
        </p:nvSpPr>
        <p:spPr>
          <a:xfrm>
            <a:off x="359999" y="4454788"/>
            <a:ext cx="8326801" cy="31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body" idx="3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>
            <a:spLocks noGrp="1"/>
          </p:cNvSpPr>
          <p:nvPr>
            <p:ph type="pic" idx="2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41"/>
          <p:cNvSpPr txBox="1"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Divider - Option 2">
  <p:cSld name="1_Section Divider - Option 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381884" y="1212811"/>
            <a:ext cx="8407184" cy="53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382766" y="1852176"/>
            <a:ext cx="8406302" cy="53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6" name="Google Shape;20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2022" y="4031134"/>
            <a:ext cx="1494878" cy="5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Option 3">
  <p:cSld name="Section Divider - Option 3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3"/>
          <p:cNvSpPr txBox="1">
            <a:spLocks noGrp="1"/>
          </p:cNvSpPr>
          <p:nvPr>
            <p:ph type="title"/>
          </p:nvPr>
        </p:nvSpPr>
        <p:spPr>
          <a:xfrm>
            <a:off x="381884" y="1212811"/>
            <a:ext cx="8407184" cy="53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382766" y="1852175"/>
            <a:ext cx="840630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1" name="Google Shape;211;p4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8" y="3859220"/>
            <a:ext cx="1853087" cy="8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Option 4">
  <p:cSld name="Section Divider - Option 4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381884" y="1212811"/>
            <a:ext cx="8407184" cy="53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382766" y="1852176"/>
            <a:ext cx="8406302" cy="53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6" name="Google Shape;21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2022" y="4031134"/>
            <a:ext cx="1494878" cy="5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6294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75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Page </a:t>
            </a:r>
            <a:fld id="{00000000-1234-1234-1234-123412341234}" type="slidenum">
              <a:rPr lang="zh-CN" sz="675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675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3810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Sydney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Kidney A1</a:t>
            </a:r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body" idx="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CN"/>
              <a:t>Meeting minutes &amp;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CN"/>
              <a:t>Action point slides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CN"/>
              <a:t>Date: 11/4/2022 (Week 8)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>
            <a:spLocks noGrp="1"/>
          </p:cNvSpPr>
          <p:nvPr>
            <p:ph type="body"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zh-CN" b="0"/>
              <a:t>Action points from last week … …</a:t>
            </a:r>
            <a:endParaRPr b="0"/>
          </a:p>
          <a:p>
            <a:pPr marL="257175" lvl="0" indent="-257175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zh-CN" b="0"/>
              <a:t>Defined the project scope</a:t>
            </a:r>
            <a:endParaRPr b="0"/>
          </a:p>
          <a:p>
            <a:pPr marL="257175" lvl="0" indent="-2571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zh-CN" b="0"/>
              <a:t>Created questions and sub-questions</a:t>
            </a: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0"/>
          </a:p>
          <a:p>
            <a:pPr marL="257175" lvl="0" indent="-2571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zh-CN" b="0"/>
              <a:t>Key progress over last week …</a:t>
            </a:r>
            <a:endParaRPr/>
          </a:p>
          <a:p>
            <a:pPr marL="257175" lvl="0" indent="-2571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zh-CN" b="0"/>
              <a:t>Refined our subquestions according to individual studies</a:t>
            </a:r>
            <a:endParaRPr/>
          </a:p>
          <a:p>
            <a:pPr marL="257175" lvl="0" indent="-2571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zh-CN" b="0"/>
              <a:t>A few questions answered by tutors</a:t>
            </a:r>
            <a:endParaRPr/>
          </a:p>
          <a:p>
            <a:pPr marL="257175" lvl="0" indent="-1047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0"/>
          </a:p>
          <a:p>
            <a:pPr marL="257175" lvl="0" indent="-1047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0"/>
          </a:p>
          <a:p>
            <a:pPr marL="257175" lvl="0" indent="-1047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0"/>
          </a:p>
          <a:p>
            <a:pPr marL="257175" lvl="0" indent="-1047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0"/>
          </a:p>
          <a:p>
            <a:pPr marL="257175" lvl="0" indent="-1047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Progress and action points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>
            <a:spLocks noGrp="1"/>
          </p:cNvSpPr>
          <p:nvPr>
            <p:ph type="title"/>
          </p:nvPr>
        </p:nvSpPr>
        <p:spPr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Meeting minutes</a:t>
            </a:r>
            <a:endParaRPr/>
          </a:p>
        </p:txBody>
      </p:sp>
      <p:graphicFrame>
        <p:nvGraphicFramePr>
          <p:cNvPr id="253" name="Google Shape;253;p50"/>
          <p:cNvGraphicFramePr/>
          <p:nvPr/>
        </p:nvGraphicFramePr>
        <p:xfrm>
          <a:off x="358775" y="1497142"/>
          <a:ext cx="8518725" cy="2936750"/>
        </p:xfrm>
        <a:graphic>
          <a:graphicData uri="http://schemas.openxmlformats.org/drawingml/2006/table">
            <a:tbl>
              <a:tblPr firstRow="1" firstCol="1" bandRow="1">
                <a:noFill/>
                <a:tableStyleId>{BA58809F-6D8C-4A18-9EC7-B8D8A2726B86}</a:tableStyleId>
              </a:tblPr>
              <a:tblGrid>
                <a:gridCol w="137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4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u="none" strike="noStrike" cap="none"/>
                        <a:t>Item</a:t>
                      </a:r>
                      <a:endParaRPr sz="1600" u="none" strike="noStrike" cap="non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81325" marR="813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u="none" strike="noStrike" cap="none"/>
                        <a:t>Discussion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u="none" strike="noStrike" cap="non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(you can refer to previous slides)</a:t>
                      </a:r>
                      <a:endParaRPr/>
                    </a:p>
                  </a:txBody>
                  <a:tcPr marL="81325" marR="813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u="none" strike="noStrike" cap="none"/>
                        <a:t>Actions (who) – action points for next week</a:t>
                      </a:r>
                      <a:endParaRPr/>
                    </a:p>
                  </a:txBody>
                  <a:tcPr marL="81325" marR="813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division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divided 39 datasets provided by unit staff. We each work and investigate independently on 7-8 of them.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meeting plan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 the end of the vacation, we meet again and discuss our final selection of datasets, and working on the initial model together.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Future plans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Starting from week 9, we plan to work on the sub-questions. Details to be determined.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1325" marR="813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4" name="Google Shape;254;p50"/>
          <p:cNvSpPr/>
          <p:nvPr/>
        </p:nvSpPr>
        <p:spPr>
          <a:xfrm>
            <a:off x="358775" y="820025"/>
            <a:ext cx="5970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entieth Century"/>
              <a:buNone/>
            </a:pPr>
            <a:r>
              <a:rPr lang="zh-CN" sz="1100" b="0" i="1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Date and time of meeting: 4.11</a:t>
            </a:r>
            <a:r>
              <a:rPr lang="zh-CN" sz="1100" i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7:00-10:00 a.m.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entieth Century"/>
              <a:buNone/>
            </a:pPr>
            <a:r>
              <a:rPr lang="zh-CN" sz="1100" b="0" i="1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Team members present: </a:t>
            </a:r>
            <a:r>
              <a:rPr lang="zh-CN" sz="1100" i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Danying Sun, Hangyi Wu, Qinlin Gu, Xuening Ni, Yuye(Giri) Zhou</a:t>
            </a:r>
            <a:endParaRPr sz="1100" i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entieth Century"/>
              <a:buNone/>
            </a:pPr>
            <a:r>
              <a:rPr lang="zh-CN" sz="11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AGENDA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0"/>
          <p:cNvSpPr/>
          <p:nvPr/>
        </p:nvSpPr>
        <p:spPr>
          <a:xfrm>
            <a:off x="1959198" y="4444100"/>
            <a:ext cx="6483053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Next meeting date and time: 4.2</a:t>
            </a:r>
            <a:r>
              <a:rPr lang="en-US" altLang="zh-CN" sz="1200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r>
              <a:rPr lang="zh-CN" sz="1200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1</a:t>
            </a:r>
            <a:r>
              <a:rPr lang="en-US" altLang="zh-CN" sz="1200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lang="zh-CN" sz="1200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:00</a:t>
            </a:r>
            <a:r>
              <a:rPr lang="en-US" altLang="zh-CN" sz="1200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altLang="zh-CN" sz="1200" i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postponed</a:t>
            </a:r>
            <a:r>
              <a:rPr lang="en-US" altLang="zh-CN" sz="1200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4.25 due to a member’s unexpected situation)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i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Group member responsible for finalising/submitting minutes: Yuye(Giri) Zhou</a:t>
            </a:r>
            <a:endParaRPr sz="5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2">
  <a:themeElements>
    <a:clrScheme name="The University of Sydney_Color Theme">
      <a:dk1>
        <a:srgbClr val="000000"/>
      </a:dk1>
      <a:lt1>
        <a:srgbClr val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全屏显示(16:9)</PresentationFormat>
  <Paragraphs>32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Twentieth Century</vt:lpstr>
      <vt:lpstr>Arial</vt:lpstr>
      <vt:lpstr>Calibri</vt:lpstr>
      <vt:lpstr>Merriweather Sans</vt:lpstr>
      <vt:lpstr>Simple Light</vt:lpstr>
      <vt:lpstr>Master 2</vt:lpstr>
      <vt:lpstr>Kidney A1</vt:lpstr>
      <vt:lpstr>Progress and action points</vt:lpstr>
      <vt:lpstr>Meeting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A1</dc:title>
  <cp:lastModifiedBy>Qinlin Gu</cp:lastModifiedBy>
  <cp:revision>1</cp:revision>
  <dcterms:modified xsi:type="dcterms:W3CDTF">2022-04-24T05:54:24Z</dcterms:modified>
</cp:coreProperties>
</file>