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A1F55F-9FCD-4D45-8A94-22839C794AF5}">
  <a:tblStyle styleId="{D6A1F55F-9FCD-4D45-8A94-22839C794AF5}"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8E7"/>
          </a:solidFill>
        </a:fill>
      </a:tcStyle>
    </a:wholeTbl>
    <a:band1H>
      <a:tcTxStyle/>
      <a:tcStyle>
        <a:fill>
          <a:solidFill>
            <a:srgbClr val="F5CECB"/>
          </a:solidFill>
        </a:fill>
      </a:tcStyle>
    </a:band1H>
    <a:band2H>
      <a:tcTxStyle/>
    </a:band2H>
    <a:band1V>
      <a:tcTxStyle/>
      <a:tcStyle>
        <a:fill>
          <a:solidFill>
            <a:srgbClr val="F5CECB"/>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 Id="rId4" Type="http://schemas.openxmlformats.org/officeDocument/2006/relationships/image" Target="../media/image1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2">
  <p:cSld name="Title slide – Red option 2">
    <p:spTree>
      <p:nvGrpSpPr>
        <p:cNvPr id="14" name="Shape 14"/>
        <p:cNvGrpSpPr/>
        <p:nvPr/>
      </p:nvGrpSpPr>
      <p:grpSpPr>
        <a:xfrm>
          <a:off x="0" y="0"/>
          <a:ext cx="0" cy="0"/>
          <a:chOff x="0" y="0"/>
          <a:chExt cx="0" cy="0"/>
        </a:xfrm>
      </p:grpSpPr>
      <p:sp>
        <p:nvSpPr>
          <p:cNvPr id="15" name="Google Shape;15;p2"/>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close up of a logo&#10;&#10;Description automatically generated" id="16" name="Google Shape;16;p2"/>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view of a city street&#10;&#10;Description automatically generated" id="17" name="Google Shape;17;p2"/>
          <p:cNvPicPr preferRelativeResize="0"/>
          <p:nvPr/>
        </p:nvPicPr>
        <p:blipFill rotWithShape="1">
          <a:blip r:embed="rId3">
            <a:alphaModFix/>
          </a:blip>
          <a:srcRect b="0" l="0" r="0" t="0"/>
          <a:stretch/>
        </p:blipFill>
        <p:spPr>
          <a:xfrm>
            <a:off x="4587877" y="0"/>
            <a:ext cx="4576226" cy="5143500"/>
          </a:xfrm>
          <a:prstGeom prst="rect">
            <a:avLst/>
          </a:prstGeom>
          <a:noFill/>
          <a:ln>
            <a:noFill/>
          </a:ln>
        </p:spPr>
      </p:pic>
      <p:sp>
        <p:nvSpPr>
          <p:cNvPr id="18" name="Google Shape;18;p2"/>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 Red option 4">
  <p:cSld name="5_Title slide – Red option 4">
    <p:spTree>
      <p:nvGrpSpPr>
        <p:cNvPr id="60" name="Shape 60"/>
        <p:cNvGrpSpPr/>
        <p:nvPr/>
      </p:nvGrpSpPr>
      <p:grpSpPr>
        <a:xfrm>
          <a:off x="0" y="0"/>
          <a:ext cx="0" cy="0"/>
          <a:chOff x="0" y="0"/>
          <a:chExt cx="0" cy="0"/>
        </a:xfrm>
      </p:grpSpPr>
      <p:sp>
        <p:nvSpPr>
          <p:cNvPr id="61" name="Google Shape;61;p11"/>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62" name="Google Shape;62;p11"/>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view of a large building&#10;&#10;Description automatically generated" id="63" name="Google Shape;63;p11"/>
          <p:cNvPicPr preferRelativeResize="0"/>
          <p:nvPr/>
        </p:nvPicPr>
        <p:blipFill rotWithShape="1">
          <a:blip r:embed="rId3">
            <a:alphaModFix/>
          </a:blip>
          <a:srcRect b="0" l="0" r="0" t="0"/>
          <a:stretch/>
        </p:blipFill>
        <p:spPr>
          <a:xfrm>
            <a:off x="4453334" y="0"/>
            <a:ext cx="4690665" cy="5143500"/>
          </a:xfrm>
          <a:prstGeom prst="rect">
            <a:avLst/>
          </a:prstGeom>
          <a:noFill/>
          <a:ln>
            <a:noFill/>
          </a:ln>
        </p:spPr>
      </p:pic>
      <p:sp>
        <p:nvSpPr>
          <p:cNvPr id="64" name="Google Shape;64;p11"/>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 Red option 4">
  <p:cSld name="6_Title slide – Red option 4">
    <p:spTree>
      <p:nvGrpSpPr>
        <p:cNvPr id="66" name="Shape 66"/>
        <p:cNvGrpSpPr/>
        <p:nvPr/>
      </p:nvGrpSpPr>
      <p:grpSpPr>
        <a:xfrm>
          <a:off x="0" y="0"/>
          <a:ext cx="0" cy="0"/>
          <a:chOff x="0" y="0"/>
          <a:chExt cx="0" cy="0"/>
        </a:xfrm>
      </p:grpSpPr>
      <p:sp>
        <p:nvSpPr>
          <p:cNvPr id="67" name="Google Shape;67;p12"/>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68" name="Google Shape;68;p12"/>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view of a large window&#10;&#10;Description automatically generated" id="69" name="Google Shape;69;p12"/>
          <p:cNvPicPr preferRelativeResize="0"/>
          <p:nvPr/>
        </p:nvPicPr>
        <p:blipFill rotWithShape="1">
          <a:blip r:embed="rId3">
            <a:alphaModFix/>
          </a:blip>
          <a:srcRect b="0" l="0" r="0" t="0"/>
          <a:stretch/>
        </p:blipFill>
        <p:spPr>
          <a:xfrm>
            <a:off x="4587877" y="-1"/>
            <a:ext cx="4567509" cy="5143500"/>
          </a:xfrm>
          <a:prstGeom prst="rect">
            <a:avLst/>
          </a:prstGeom>
          <a:noFill/>
          <a:ln>
            <a:noFill/>
          </a:ln>
        </p:spPr>
      </p:pic>
      <p:sp>
        <p:nvSpPr>
          <p:cNvPr id="70" name="Google Shape;70;p12"/>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 Red option 4">
  <p:cSld name="7_Title slide – Red option 4">
    <p:spTree>
      <p:nvGrpSpPr>
        <p:cNvPr id="72" name="Shape 72"/>
        <p:cNvGrpSpPr/>
        <p:nvPr/>
      </p:nvGrpSpPr>
      <p:grpSpPr>
        <a:xfrm>
          <a:off x="0" y="0"/>
          <a:ext cx="0" cy="0"/>
          <a:chOff x="0" y="0"/>
          <a:chExt cx="0" cy="0"/>
        </a:xfrm>
      </p:grpSpPr>
      <p:sp>
        <p:nvSpPr>
          <p:cNvPr id="73" name="Google Shape;73;p13"/>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74" name="Google Shape;74;p13"/>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bench in front of a building&#10;&#10;Description automatically generated" id="75" name="Google Shape;75;p13"/>
          <p:cNvPicPr preferRelativeResize="0"/>
          <p:nvPr/>
        </p:nvPicPr>
        <p:blipFill rotWithShape="1">
          <a:blip r:embed="rId3">
            <a:alphaModFix/>
          </a:blip>
          <a:srcRect b="-3014" l="0" r="0" t="0"/>
          <a:stretch/>
        </p:blipFill>
        <p:spPr>
          <a:xfrm>
            <a:off x="4567770" y="-1"/>
            <a:ext cx="4576230" cy="5351565"/>
          </a:xfrm>
          <a:prstGeom prst="rect">
            <a:avLst/>
          </a:prstGeom>
          <a:noFill/>
          <a:ln>
            <a:noFill/>
          </a:ln>
        </p:spPr>
      </p:pic>
      <p:sp>
        <p:nvSpPr>
          <p:cNvPr id="76" name="Google Shape;76;p13"/>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 Red option 4">
  <p:cSld name="8_Title slide – Red option 4">
    <p:spTree>
      <p:nvGrpSpPr>
        <p:cNvPr id="78" name="Shape 78"/>
        <p:cNvGrpSpPr/>
        <p:nvPr/>
      </p:nvGrpSpPr>
      <p:grpSpPr>
        <a:xfrm>
          <a:off x="0" y="0"/>
          <a:ext cx="0" cy="0"/>
          <a:chOff x="0" y="0"/>
          <a:chExt cx="0" cy="0"/>
        </a:xfrm>
      </p:grpSpPr>
      <p:sp>
        <p:nvSpPr>
          <p:cNvPr id="79" name="Google Shape;79;p14"/>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80" name="Google Shape;80;p14"/>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close up of a brick building&#10;&#10;Description automatically generated" id="81" name="Google Shape;81;p14"/>
          <p:cNvPicPr preferRelativeResize="0"/>
          <p:nvPr/>
        </p:nvPicPr>
        <p:blipFill rotWithShape="1">
          <a:blip r:embed="rId3">
            <a:alphaModFix/>
          </a:blip>
          <a:srcRect b="0" l="0" r="0" t="0"/>
          <a:stretch/>
        </p:blipFill>
        <p:spPr>
          <a:xfrm>
            <a:off x="4587877" y="-1"/>
            <a:ext cx="4573835" cy="5185497"/>
          </a:xfrm>
          <a:prstGeom prst="rect">
            <a:avLst/>
          </a:prstGeom>
          <a:noFill/>
          <a:ln>
            <a:noFill/>
          </a:ln>
        </p:spPr>
      </p:pic>
      <p:sp>
        <p:nvSpPr>
          <p:cNvPr id="82" name="Google Shape;82;p14"/>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option 4">
  <p:cSld name="1_Title slide – Red option 4">
    <p:spTree>
      <p:nvGrpSpPr>
        <p:cNvPr id="84" name="Shape 84"/>
        <p:cNvGrpSpPr/>
        <p:nvPr/>
      </p:nvGrpSpPr>
      <p:grpSpPr>
        <a:xfrm>
          <a:off x="0" y="0"/>
          <a:ext cx="0" cy="0"/>
          <a:chOff x="0" y="0"/>
          <a:chExt cx="0" cy="0"/>
        </a:xfrm>
      </p:grpSpPr>
      <p:pic>
        <p:nvPicPr>
          <p:cNvPr descr="A close up of a logo&#10;&#10;Description automatically generated" id="85" name="Google Shape;85;p15"/>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building, outdoor&#10;&#10;Description automatically generated" id="86" name="Google Shape;86;p15"/>
          <p:cNvPicPr preferRelativeResize="0"/>
          <p:nvPr/>
        </p:nvPicPr>
        <p:blipFill rotWithShape="1">
          <a:blip r:embed="rId3">
            <a:alphaModFix/>
          </a:blip>
          <a:srcRect b="0" l="0" r="0" t="0"/>
          <a:stretch/>
        </p:blipFill>
        <p:spPr>
          <a:xfrm>
            <a:off x="4572000" y="0"/>
            <a:ext cx="4572000" cy="5156444"/>
          </a:xfrm>
          <a:prstGeom prst="rect">
            <a:avLst/>
          </a:prstGeom>
          <a:noFill/>
          <a:ln>
            <a:noFill/>
          </a:ln>
        </p:spPr>
      </p:pic>
      <p:sp>
        <p:nvSpPr>
          <p:cNvPr id="87" name="Google Shape;87;p15"/>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 Red option 4">
  <p:cSld name="9_Title slide – Red option 4">
    <p:spTree>
      <p:nvGrpSpPr>
        <p:cNvPr id="89" name="Shape 89"/>
        <p:cNvGrpSpPr/>
        <p:nvPr/>
      </p:nvGrpSpPr>
      <p:grpSpPr>
        <a:xfrm>
          <a:off x="0" y="0"/>
          <a:ext cx="0" cy="0"/>
          <a:chOff x="0" y="0"/>
          <a:chExt cx="0" cy="0"/>
        </a:xfrm>
      </p:grpSpPr>
      <p:pic>
        <p:nvPicPr>
          <p:cNvPr descr="A close up of a logo&#10;&#10;Description automatically generated" id="90" name="Google Shape;90;p16"/>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building, outdoor&#10;&#10;Description automatically generated" id="91" name="Google Shape;91;p16"/>
          <p:cNvPicPr preferRelativeResize="0"/>
          <p:nvPr/>
        </p:nvPicPr>
        <p:blipFill rotWithShape="1">
          <a:blip r:embed="rId3">
            <a:alphaModFix/>
          </a:blip>
          <a:srcRect b="0" l="0" r="0" t="0"/>
          <a:stretch/>
        </p:blipFill>
        <p:spPr>
          <a:xfrm>
            <a:off x="4572000" y="0"/>
            <a:ext cx="4572000" cy="5156444"/>
          </a:xfrm>
          <a:prstGeom prst="rect">
            <a:avLst/>
          </a:prstGeom>
          <a:noFill/>
          <a:ln>
            <a:noFill/>
          </a:ln>
        </p:spPr>
      </p:pic>
      <p:pic>
        <p:nvPicPr>
          <p:cNvPr descr="A picture containing wooden, indoor, building, floor&#10;&#10;Description automatically generated" id="92" name="Google Shape;92;p16"/>
          <p:cNvPicPr preferRelativeResize="0"/>
          <p:nvPr/>
        </p:nvPicPr>
        <p:blipFill rotWithShape="1">
          <a:blip r:embed="rId4">
            <a:alphaModFix/>
          </a:blip>
          <a:srcRect b="0" l="0" r="0" t="0"/>
          <a:stretch/>
        </p:blipFill>
        <p:spPr>
          <a:xfrm>
            <a:off x="4572000" y="0"/>
            <a:ext cx="4575572" cy="5156444"/>
          </a:xfrm>
          <a:prstGeom prst="rect">
            <a:avLst/>
          </a:prstGeom>
          <a:noFill/>
          <a:ln>
            <a:noFill/>
          </a:ln>
        </p:spPr>
      </p:pic>
      <p:sp>
        <p:nvSpPr>
          <p:cNvPr id="93" name="Google Shape;93;p16"/>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Red option 4">
  <p:cSld name="2_Title slide – Red option 4">
    <p:spTree>
      <p:nvGrpSpPr>
        <p:cNvPr id="95" name="Shape 95"/>
        <p:cNvGrpSpPr/>
        <p:nvPr/>
      </p:nvGrpSpPr>
      <p:grpSpPr>
        <a:xfrm>
          <a:off x="0" y="0"/>
          <a:ext cx="0" cy="0"/>
          <a:chOff x="0" y="0"/>
          <a:chExt cx="0" cy="0"/>
        </a:xfrm>
      </p:grpSpPr>
      <p:pic>
        <p:nvPicPr>
          <p:cNvPr descr="A close up of a logo&#10;&#10;Description automatically generated" id="96" name="Google Shape;96;p17"/>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close up of a device&#10;&#10;Description automatically generated" id="97" name="Google Shape;97;p17"/>
          <p:cNvPicPr preferRelativeResize="0"/>
          <p:nvPr/>
        </p:nvPicPr>
        <p:blipFill rotWithShape="1">
          <a:blip r:embed="rId3">
            <a:alphaModFix/>
          </a:blip>
          <a:srcRect b="0" l="0" r="0" t="0"/>
          <a:stretch/>
        </p:blipFill>
        <p:spPr>
          <a:xfrm>
            <a:off x="4453337" y="1"/>
            <a:ext cx="4708429" cy="5143499"/>
          </a:xfrm>
          <a:prstGeom prst="rect">
            <a:avLst/>
          </a:prstGeom>
          <a:noFill/>
          <a:ln>
            <a:noFill/>
          </a:ln>
        </p:spPr>
      </p:pic>
      <p:sp>
        <p:nvSpPr>
          <p:cNvPr id="98" name="Google Shape;98;p17"/>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5 (no image)">
  <p:cSld name="Title slide – Red option 5 (no image)">
    <p:spTree>
      <p:nvGrpSpPr>
        <p:cNvPr id="100" name="Shape 100"/>
        <p:cNvGrpSpPr/>
        <p:nvPr/>
      </p:nvGrpSpPr>
      <p:grpSpPr>
        <a:xfrm>
          <a:off x="0" y="0"/>
          <a:ext cx="0" cy="0"/>
          <a:chOff x="0" y="0"/>
          <a:chExt cx="0" cy="0"/>
        </a:xfrm>
      </p:grpSpPr>
      <p:pic>
        <p:nvPicPr>
          <p:cNvPr descr="A close up of a logo&#10;&#10;Description automatically generated" id="101" name="Google Shape;101;p18"/>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large brick building with many windows&#10;&#10;Description automatically generated" id="102" name="Google Shape;102;p18"/>
          <p:cNvPicPr preferRelativeResize="0"/>
          <p:nvPr/>
        </p:nvPicPr>
        <p:blipFill rotWithShape="1">
          <a:blip r:embed="rId3">
            <a:alphaModFix/>
          </a:blip>
          <a:srcRect b="0" l="-91" r="0" t="-1"/>
          <a:stretch/>
        </p:blipFill>
        <p:spPr>
          <a:xfrm>
            <a:off x="4567773" y="-1"/>
            <a:ext cx="4576228" cy="5143501"/>
          </a:xfrm>
          <a:prstGeom prst="rect">
            <a:avLst/>
          </a:prstGeom>
          <a:noFill/>
          <a:ln>
            <a:noFill/>
          </a:ln>
        </p:spPr>
      </p:pic>
      <p:sp>
        <p:nvSpPr>
          <p:cNvPr id="103" name="Google Shape;103;p18"/>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2">
  <p:cSld name="Title slide – White option 2">
    <p:spTree>
      <p:nvGrpSpPr>
        <p:cNvPr id="105" name="Shape 105"/>
        <p:cNvGrpSpPr/>
        <p:nvPr/>
      </p:nvGrpSpPr>
      <p:grpSpPr>
        <a:xfrm>
          <a:off x="0" y="0"/>
          <a:ext cx="0" cy="0"/>
          <a:chOff x="0" y="0"/>
          <a:chExt cx="0" cy="0"/>
        </a:xfrm>
      </p:grpSpPr>
      <p:sp>
        <p:nvSpPr>
          <p:cNvPr id="106" name="Google Shape;106;p1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107" name="Google Shape;107;p19"/>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n old stone building&#10;&#10;Description automatically generated" id="108" name="Google Shape;108;p19"/>
          <p:cNvPicPr preferRelativeResize="0"/>
          <p:nvPr/>
        </p:nvPicPr>
        <p:blipFill rotWithShape="1">
          <a:blip r:embed="rId3">
            <a:alphaModFix/>
          </a:blip>
          <a:srcRect b="0" l="0" r="-2754" t="-4194"/>
          <a:stretch/>
        </p:blipFill>
        <p:spPr>
          <a:xfrm rot="-5400000">
            <a:off x="4271322" y="417658"/>
            <a:ext cx="4636786" cy="4181477"/>
          </a:xfrm>
          <a:prstGeom prst="rect">
            <a:avLst/>
          </a:prstGeom>
          <a:noFill/>
          <a:ln>
            <a:noFill/>
          </a:ln>
        </p:spPr>
      </p:pic>
      <p:sp>
        <p:nvSpPr>
          <p:cNvPr id="109" name="Google Shape;109;p19"/>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3">
  <p:cSld name="Title slide – White option 3">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113" name="Google Shape;113;p20"/>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building, indoor, wall&#10;&#10;Description automatically generated" id="114" name="Google Shape;114;p20"/>
          <p:cNvPicPr preferRelativeResize="0"/>
          <p:nvPr/>
        </p:nvPicPr>
        <p:blipFill rotWithShape="1">
          <a:blip r:embed="rId3">
            <a:alphaModFix/>
          </a:blip>
          <a:srcRect b="0" l="0" r="0" t="0"/>
          <a:stretch/>
        </p:blipFill>
        <p:spPr>
          <a:xfrm>
            <a:off x="4645025" y="314325"/>
            <a:ext cx="4035426" cy="4512469"/>
          </a:xfrm>
          <a:prstGeom prst="rect">
            <a:avLst/>
          </a:prstGeom>
          <a:noFill/>
          <a:ln>
            <a:noFill/>
          </a:ln>
        </p:spPr>
      </p:pic>
      <p:sp>
        <p:nvSpPr>
          <p:cNvPr id="115" name="Google Shape;115;p20"/>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idx="1" type="body"/>
          </p:nvPr>
        </p:nvSpPr>
        <p:spPr>
          <a:xfrm>
            <a:off x="358775" y="1019176"/>
            <a:ext cx="8328025" cy="3575447"/>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480"/>
              </a:spcBef>
              <a:spcAft>
                <a:spcPts val="0"/>
              </a:spcAft>
              <a:buClr>
                <a:schemeClr val="dk1"/>
              </a:buClr>
              <a:buSzPts val="2400"/>
              <a:buChar char="–"/>
              <a:defRPr/>
            </a:lvl1pPr>
            <a:lvl2pPr indent="-381000" lvl="1" marL="914400" algn="l">
              <a:lnSpc>
                <a:spcPct val="90000"/>
              </a:lnSpc>
              <a:spcBef>
                <a:spcPts val="480"/>
              </a:spcBef>
              <a:spcAft>
                <a:spcPts val="0"/>
              </a:spcAft>
              <a:buClr>
                <a:schemeClr val="dk1"/>
              </a:buClr>
              <a:buSzPts val="2400"/>
              <a:buFont typeface="Merriweather Sans"/>
              <a:buChar char="–"/>
              <a:defRPr sz="2400"/>
            </a:lvl2pPr>
            <a:lvl3pPr indent="-381000" lvl="2" marL="1371600" algn="l">
              <a:lnSpc>
                <a:spcPct val="90000"/>
              </a:lnSpc>
              <a:spcBef>
                <a:spcPts val="480"/>
              </a:spcBef>
              <a:spcAft>
                <a:spcPts val="0"/>
              </a:spcAft>
              <a:buClr>
                <a:schemeClr val="dk1"/>
              </a:buClr>
              <a:buSzPts val="2400"/>
              <a:buChar char="•"/>
              <a:defRPr sz="24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4">
  <p:cSld name="Title slide – White option 4">
    <p:spTree>
      <p:nvGrpSpPr>
        <p:cNvPr id="117" name="Shape 117"/>
        <p:cNvGrpSpPr/>
        <p:nvPr/>
      </p:nvGrpSpPr>
      <p:grpSpPr>
        <a:xfrm>
          <a:off x="0" y="0"/>
          <a:ext cx="0" cy="0"/>
          <a:chOff x="0" y="0"/>
          <a:chExt cx="0" cy="0"/>
        </a:xfrm>
      </p:grpSpPr>
      <p:sp>
        <p:nvSpPr>
          <p:cNvPr id="118" name="Google Shape;118;p2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119" name="Google Shape;119;p21"/>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erson standing in front of a building&#10;&#10;Description automatically generated" id="120" name="Google Shape;120;p21"/>
          <p:cNvPicPr preferRelativeResize="0"/>
          <p:nvPr/>
        </p:nvPicPr>
        <p:blipFill rotWithShape="1">
          <a:blip r:embed="rId3">
            <a:alphaModFix/>
          </a:blip>
          <a:srcRect b="0" l="0" r="0" t="0"/>
          <a:stretch/>
        </p:blipFill>
        <p:spPr>
          <a:xfrm>
            <a:off x="4645025" y="314325"/>
            <a:ext cx="4035426" cy="4512469"/>
          </a:xfrm>
          <a:prstGeom prst="rect">
            <a:avLst/>
          </a:prstGeom>
          <a:noFill/>
          <a:ln>
            <a:noFill/>
          </a:ln>
        </p:spPr>
      </p:pic>
      <p:sp>
        <p:nvSpPr>
          <p:cNvPr id="121" name="Google Shape;121;p21"/>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5 (no image)">
  <p:cSld name="Title slide – White option 5 (no image)">
    <p:spTree>
      <p:nvGrpSpPr>
        <p:cNvPr id="123" name="Shape 123"/>
        <p:cNvGrpSpPr/>
        <p:nvPr/>
      </p:nvGrpSpPr>
      <p:grpSpPr>
        <a:xfrm>
          <a:off x="0" y="0"/>
          <a:ext cx="0" cy="0"/>
          <a:chOff x="0" y="0"/>
          <a:chExt cx="0" cy="0"/>
        </a:xfrm>
      </p:grpSpPr>
      <p:sp>
        <p:nvSpPr>
          <p:cNvPr id="124" name="Google Shape;124;p2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125" name="Google Shape;125;p22"/>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sign on the side of a building&#10;&#10;Description automatically generated" id="126" name="Google Shape;126;p22"/>
          <p:cNvPicPr preferRelativeResize="0"/>
          <p:nvPr/>
        </p:nvPicPr>
        <p:blipFill rotWithShape="1">
          <a:blip r:embed="rId3">
            <a:alphaModFix/>
          </a:blip>
          <a:srcRect b="0" l="0" r="0" t="0"/>
          <a:stretch/>
        </p:blipFill>
        <p:spPr>
          <a:xfrm>
            <a:off x="4645023" y="314325"/>
            <a:ext cx="4035427" cy="4512469"/>
          </a:xfrm>
          <a:prstGeom prst="rect">
            <a:avLst/>
          </a:prstGeom>
          <a:noFill/>
          <a:ln>
            <a:noFill/>
          </a:ln>
        </p:spPr>
      </p:pic>
      <p:sp>
        <p:nvSpPr>
          <p:cNvPr id="127" name="Google Shape;127;p22"/>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White option 5 (no image)">
  <p:cSld name="1_Title slide – White option 5 (no image)">
    <p:spTree>
      <p:nvGrpSpPr>
        <p:cNvPr id="129" name="Shape 129"/>
        <p:cNvGrpSpPr/>
        <p:nvPr/>
      </p:nvGrpSpPr>
      <p:grpSpPr>
        <a:xfrm>
          <a:off x="0" y="0"/>
          <a:ext cx="0" cy="0"/>
          <a:chOff x="0" y="0"/>
          <a:chExt cx="0" cy="0"/>
        </a:xfrm>
      </p:grpSpPr>
      <p:sp>
        <p:nvSpPr>
          <p:cNvPr id="130" name="Google Shape;130;p23"/>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131" name="Google Shape;131;p23"/>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indoor, cabinet, wall&#10;&#10;Description automatically generated" id="132" name="Google Shape;132;p23"/>
          <p:cNvPicPr preferRelativeResize="0"/>
          <p:nvPr/>
        </p:nvPicPr>
        <p:blipFill rotWithShape="1">
          <a:blip r:embed="rId3">
            <a:alphaModFix/>
          </a:blip>
          <a:srcRect b="0" l="0" r="0" t="0"/>
          <a:stretch/>
        </p:blipFill>
        <p:spPr>
          <a:xfrm>
            <a:off x="4645023" y="314326"/>
            <a:ext cx="4035427" cy="4512468"/>
          </a:xfrm>
          <a:prstGeom prst="rect">
            <a:avLst/>
          </a:prstGeom>
          <a:noFill/>
          <a:ln>
            <a:noFill/>
          </a:ln>
        </p:spPr>
      </p:pic>
      <p:sp>
        <p:nvSpPr>
          <p:cNvPr id="133" name="Google Shape;133;p23"/>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p24"/>
          <p:cNvSpPr txBox="1"/>
          <p:nvPr>
            <p:ph type="title"/>
          </p:nvPr>
        </p:nvSpPr>
        <p:spPr>
          <a:xfrm>
            <a:off x="358774" y="306183"/>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 type="body"/>
          </p:nvPr>
        </p:nvSpPr>
        <p:spPr>
          <a:xfrm>
            <a:off x="358773" y="912959"/>
            <a:ext cx="8426449" cy="138227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b="0" sz="24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aphicFrame>
        <p:nvGraphicFramePr>
          <p:cNvPr id="138" name="Google Shape;138;p24"/>
          <p:cNvGraphicFramePr/>
          <p:nvPr/>
        </p:nvGraphicFramePr>
        <p:xfrm>
          <a:off x="358774" y="2422923"/>
          <a:ext cx="3000000" cy="3000000"/>
        </p:xfrm>
        <a:graphic>
          <a:graphicData uri="http://schemas.openxmlformats.org/drawingml/2006/table">
            <a:tbl>
              <a:tblPr bandRow="1" firstRow="1">
                <a:noFill/>
                <a:tableStyleId>{D6A1F55F-9FCD-4D45-8A94-22839C794AF5}</a:tableStyleId>
              </a:tblPr>
              <a:tblGrid>
                <a:gridCol w="2808825"/>
                <a:gridCol w="2808825"/>
                <a:gridCol w="2808825"/>
              </a:tblGrid>
              <a:tr h="251450">
                <a:tc>
                  <a:txBody>
                    <a:bodyPr/>
                    <a:lstStyle/>
                    <a:p>
                      <a:pPr indent="0" lvl="0" marL="0" marR="0" rtl="0" algn="l">
                        <a:spcBef>
                          <a:spcPts val="0"/>
                        </a:spcBef>
                        <a:spcAft>
                          <a:spcPts val="0"/>
                        </a:spcAft>
                        <a:buNone/>
                      </a:pPr>
                      <a:r>
                        <a:rPr lang="en-US" sz="2400" u="none" cap="none" strike="noStrike">
                          <a:latin typeface="Twentieth Century"/>
                          <a:ea typeface="Twentieth Century"/>
                          <a:cs typeface="Twentieth Century"/>
                          <a:sym typeface="Twentieth Century"/>
                        </a:rPr>
                        <a:t>Heading 1</a:t>
                      </a:r>
                      <a:endParaRPr sz="2400">
                        <a:latin typeface="Twentieth Century"/>
                        <a:ea typeface="Twentieth Century"/>
                        <a:cs typeface="Twentieth Century"/>
                        <a:sym typeface="Twentieth Century"/>
                      </a:endParaRPr>
                    </a:p>
                  </a:txBody>
                  <a:tcPr marT="34300" marB="34300" marR="68575" marL="68575">
                    <a:lnB cap="flat" cmpd="sng" w="9525">
                      <a:solidFill>
                        <a:srgbClr val="F05133"/>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400"/>
                        <a:buFont typeface="Twentieth Century"/>
                        <a:buNone/>
                      </a:pPr>
                      <a:r>
                        <a:rPr lang="en-US" sz="2400">
                          <a:latin typeface="Twentieth Century"/>
                          <a:ea typeface="Twentieth Century"/>
                          <a:cs typeface="Twentieth Century"/>
                          <a:sym typeface="Twentieth Century"/>
                        </a:rPr>
                        <a:t>Heading</a:t>
                      </a:r>
                      <a:r>
                        <a:rPr lang="en-US" sz="2400">
                          <a:latin typeface="Twentieth Century"/>
                          <a:ea typeface="Twentieth Century"/>
                          <a:cs typeface="Twentieth Century"/>
                          <a:sym typeface="Twentieth Century"/>
                        </a:rPr>
                        <a:t> 2</a:t>
                      </a:r>
                      <a:endParaRPr sz="2400">
                        <a:latin typeface="Twentieth Century"/>
                        <a:ea typeface="Twentieth Century"/>
                        <a:cs typeface="Twentieth Century"/>
                        <a:sym typeface="Twentieth Century"/>
                      </a:endParaRPr>
                    </a:p>
                  </a:txBody>
                  <a:tcPr marT="34300" marB="34300" marR="68575" marL="68575">
                    <a:lnB cap="flat" cmpd="sng" w="9525">
                      <a:solidFill>
                        <a:srgbClr val="F05133"/>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400"/>
                        <a:buFont typeface="Twentieth Century"/>
                        <a:buNone/>
                      </a:pPr>
                      <a:r>
                        <a:rPr lang="en-US" sz="2400">
                          <a:latin typeface="Twentieth Century"/>
                          <a:ea typeface="Twentieth Century"/>
                          <a:cs typeface="Twentieth Century"/>
                          <a:sym typeface="Twentieth Century"/>
                        </a:rPr>
                        <a:t>Heading</a:t>
                      </a:r>
                      <a:r>
                        <a:rPr lang="en-US" sz="2400">
                          <a:latin typeface="Twentieth Century"/>
                          <a:ea typeface="Twentieth Century"/>
                          <a:cs typeface="Twentieth Century"/>
                          <a:sym typeface="Twentieth Century"/>
                        </a:rPr>
                        <a:t> 3</a:t>
                      </a:r>
                      <a:endParaRPr sz="2400">
                        <a:latin typeface="Twentieth Century"/>
                        <a:ea typeface="Twentieth Century"/>
                        <a:cs typeface="Twentieth Century"/>
                        <a:sym typeface="Twentieth Century"/>
                      </a:endParaRPr>
                    </a:p>
                  </a:txBody>
                  <a:tcPr marT="34300" marB="34300" marR="68575" marL="68575">
                    <a:lnB cap="flat" cmpd="sng" w="9525">
                      <a:solidFill>
                        <a:srgbClr val="F05133"/>
                      </a:solidFill>
                      <a:prstDash val="solid"/>
                      <a:round/>
                      <a:headEnd len="sm" w="sm" type="none"/>
                      <a:tailEnd len="sm" w="sm" type="none"/>
                    </a:lnB>
                    <a:solidFill>
                      <a:schemeClr val="accent1"/>
                    </a:solidFill>
                  </a:tcPr>
                </a:tc>
              </a:tr>
              <a:tr h="251450">
                <a:tc>
                  <a:txBody>
                    <a:bodyPr/>
                    <a:lstStyle/>
                    <a:p>
                      <a:pPr indent="0" lvl="0" marL="0" marR="0" rtl="0" algn="l">
                        <a:lnSpc>
                          <a:spcPct val="100000"/>
                        </a:lnSpc>
                        <a:spcBef>
                          <a:spcPts val="0"/>
                        </a:spcBef>
                        <a:spcAft>
                          <a:spcPts val="0"/>
                        </a:spcAft>
                        <a:buClr>
                          <a:schemeClr val="dk1"/>
                        </a:buClr>
                        <a:buSzPts val="2400"/>
                        <a:buFont typeface="Twentieth Century"/>
                        <a:buNone/>
                      </a:pPr>
                      <a:r>
                        <a:rPr lang="en-US" sz="2400">
                          <a:latin typeface="Twentieth Century"/>
                          <a:ea typeface="Twentieth Century"/>
                          <a:cs typeface="Twentieth Century"/>
                          <a:sym typeface="Twentieth Century"/>
                        </a:rPr>
                        <a:t>Body</a:t>
                      </a:r>
                      <a:r>
                        <a:rPr lang="en-US" sz="2400">
                          <a:latin typeface="Twentieth Century"/>
                          <a:ea typeface="Twentieth Century"/>
                          <a:cs typeface="Twentieth Century"/>
                          <a:sym typeface="Twentieth Century"/>
                        </a:rPr>
                        <a:t> copy</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wentieth Century"/>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wentieth Century"/>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251450">
                <a:tc>
                  <a:txBody>
                    <a:bodyPr/>
                    <a:lstStyle/>
                    <a:p>
                      <a:pPr indent="0" lvl="0" marL="0" marR="0" rtl="0" algn="l">
                        <a:spcBef>
                          <a:spcPts val="0"/>
                        </a:spcBef>
                        <a:spcAft>
                          <a:spcPts val="0"/>
                        </a:spcAft>
                        <a:buNone/>
                      </a:pPr>
                      <a:r>
                        <a:rPr lang="en-US" sz="2400">
                          <a:latin typeface="Twentieth Century"/>
                          <a:ea typeface="Twentieth Century"/>
                          <a:cs typeface="Twentieth Century"/>
                          <a:sym typeface="Twentieth Century"/>
                        </a:rPr>
                        <a:t>xxx</a:t>
                      </a:r>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251450">
                <a:tc>
                  <a:txBody>
                    <a:bodyPr/>
                    <a:lstStyle/>
                    <a:p>
                      <a:pPr indent="0" lvl="0" marL="0" marR="0" rtl="0" algn="l">
                        <a:spcBef>
                          <a:spcPts val="0"/>
                        </a:spcBef>
                        <a:spcAft>
                          <a:spcPts val="0"/>
                        </a:spcAft>
                        <a:buNone/>
                      </a:pPr>
                      <a:r>
                        <a:rPr lang="en-US" sz="2400">
                          <a:latin typeface="Twentieth Century"/>
                          <a:ea typeface="Twentieth Century"/>
                          <a:cs typeface="Twentieth Century"/>
                          <a:sym typeface="Twentieth Century"/>
                        </a:rPr>
                        <a:t>xxx</a:t>
                      </a:r>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lnB cap="flat" cmpd="sng" w="9525">
                      <a:solidFill>
                        <a:srgbClr val="F05133"/>
                      </a:solidFill>
                      <a:prstDash val="solid"/>
                      <a:round/>
                      <a:headEnd len="sm" w="sm" type="none"/>
                      <a:tailEnd len="sm" w="sm" type="none"/>
                    </a:lnB>
                  </a:tcPr>
                </a:tc>
              </a:tr>
              <a:tr h="251450">
                <a:tc>
                  <a:txBody>
                    <a:bodyPr/>
                    <a:lstStyle/>
                    <a:p>
                      <a:pPr indent="0" lvl="0" marL="0" marR="0" rtl="0" algn="l">
                        <a:spcBef>
                          <a:spcPts val="0"/>
                        </a:spcBef>
                        <a:spcAft>
                          <a:spcPts val="0"/>
                        </a:spcAft>
                        <a:buNone/>
                      </a:pPr>
                      <a:r>
                        <a:rPr lang="en-US" sz="2400">
                          <a:latin typeface="Twentieth Century"/>
                          <a:ea typeface="Twentieth Century"/>
                          <a:cs typeface="Twentieth Century"/>
                          <a:sym typeface="Twentieth Century"/>
                        </a:rPr>
                        <a:t>xxx</a:t>
                      </a:r>
                      <a:endParaRPr/>
                    </a:p>
                  </a:txBody>
                  <a:tcPr marT="34300" marB="34300" marR="68575" marL="68575">
                    <a:lnT cap="flat" cmpd="sng" w="9525">
                      <a:solidFill>
                        <a:srgbClr val="F05133"/>
                      </a:solidFill>
                      <a:prstDash val="solid"/>
                      <a:round/>
                      <a:headEnd len="sm" w="sm" type="none"/>
                      <a:tailEnd len="sm" w="sm" type="none"/>
                    </a:lnT>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tcPr>
                </a:tc>
                <a:tc>
                  <a:txBody>
                    <a:bodyPr/>
                    <a:lstStyle/>
                    <a:p>
                      <a:pPr indent="0" lvl="0" marL="0" marR="0" rtl="0" algn="l">
                        <a:spcBef>
                          <a:spcPts val="0"/>
                        </a:spcBef>
                        <a:spcAft>
                          <a:spcPts val="0"/>
                        </a:spcAft>
                        <a:buNone/>
                      </a:pPr>
                      <a:r>
                        <a:t/>
                      </a:r>
                      <a:endParaRPr sz="2400">
                        <a:latin typeface="Twentieth Century"/>
                        <a:ea typeface="Twentieth Century"/>
                        <a:cs typeface="Twentieth Century"/>
                        <a:sym typeface="Twentieth Century"/>
                      </a:endParaRPr>
                    </a:p>
                  </a:txBody>
                  <a:tcPr marT="34300" marB="34300" marR="68575" marL="68575">
                    <a:lnT cap="flat" cmpd="sng" w="9525">
                      <a:solidFill>
                        <a:srgbClr val="F05133"/>
                      </a:solidFill>
                      <a:prstDash val="solid"/>
                      <a:round/>
                      <a:headEnd len="sm" w="sm" type="none"/>
                      <a:tailEnd len="sm" w="sm" type="none"/>
                    </a:lnT>
                  </a:tcPr>
                </a:tc>
              </a:tr>
            </a:tbl>
          </a:graphicData>
        </a:graphic>
      </p:graphicFrame>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
  <p:cSld name="Title and Two Content ">
    <p:spTree>
      <p:nvGrpSpPr>
        <p:cNvPr id="139" name="Shape 139"/>
        <p:cNvGrpSpPr/>
        <p:nvPr/>
      </p:nvGrpSpPr>
      <p:grpSpPr>
        <a:xfrm>
          <a:off x="0" y="0"/>
          <a:ext cx="0" cy="0"/>
          <a:chOff x="0" y="0"/>
          <a:chExt cx="0" cy="0"/>
        </a:xfrm>
      </p:grpSpPr>
      <p:sp>
        <p:nvSpPr>
          <p:cNvPr id="140" name="Google Shape;140;p25"/>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 type="body"/>
          </p:nvPr>
        </p:nvSpPr>
        <p:spPr>
          <a:xfrm>
            <a:off x="358775" y="1019944"/>
            <a:ext cx="4038600" cy="339447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142" name="Google Shape;142;p25"/>
          <p:cNvSpPr txBox="1"/>
          <p:nvPr>
            <p:ph idx="2" type="body"/>
          </p:nvPr>
        </p:nvSpPr>
        <p:spPr>
          <a:xfrm>
            <a:off x="4746625" y="1019944"/>
            <a:ext cx="4038600" cy="339447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spTree>
      <p:nvGrpSpPr>
        <p:cNvPr id="143" name="Shape 143"/>
        <p:cNvGrpSpPr/>
        <p:nvPr/>
      </p:nvGrpSpPr>
      <p:grpSpPr>
        <a:xfrm>
          <a:off x="0" y="0"/>
          <a:ext cx="0" cy="0"/>
          <a:chOff x="0" y="0"/>
          <a:chExt cx="0" cy="0"/>
        </a:xfrm>
      </p:grpSpPr>
      <p:sp>
        <p:nvSpPr>
          <p:cNvPr id="144" name="Google Shape;144;p26"/>
          <p:cNvSpPr/>
          <p:nvPr>
            <p:ph idx="2" type="pic"/>
          </p:nvPr>
        </p:nvSpPr>
        <p:spPr>
          <a:xfrm>
            <a:off x="358775" y="1020366"/>
            <a:ext cx="4038600" cy="3394050"/>
          </a:xfrm>
          <a:prstGeom prst="rect">
            <a:avLst/>
          </a:prstGeom>
          <a:noFill/>
          <a:ln>
            <a:noFill/>
          </a:ln>
        </p:spPr>
      </p:sp>
      <p:sp>
        <p:nvSpPr>
          <p:cNvPr id="145" name="Google Shape;145;p26"/>
          <p:cNvSpPr txBox="1"/>
          <p:nvPr>
            <p:ph idx="1" type="body"/>
          </p:nvPr>
        </p:nvSpPr>
        <p:spPr>
          <a:xfrm>
            <a:off x="359999" y="4454788"/>
            <a:ext cx="8326801" cy="312474"/>
          </a:xfrm>
          <a:prstGeom prst="rect">
            <a:avLst/>
          </a:prstGeom>
          <a:noFill/>
          <a:ln>
            <a:noFill/>
          </a:ln>
        </p:spPr>
        <p:txBody>
          <a:bodyPr anchorCtr="0" anchor="t" bIns="0" lIns="0" spcFirstLastPara="1" rIns="0" wrap="square" tIns="0">
            <a:noAutofit/>
          </a:bodyPr>
          <a:lstStyle>
            <a:lvl1pPr indent="-228600" lvl="0" marL="457200" algn="l">
              <a:spcBef>
                <a:spcPts val="200"/>
              </a:spcBef>
              <a:spcAft>
                <a:spcPts val="0"/>
              </a:spcAft>
              <a:buClr>
                <a:schemeClr val="dk1"/>
              </a:buClr>
              <a:buSzPts val="1000"/>
              <a:buNone/>
              <a:defRPr sz="1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26"/>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txBox="1"/>
          <p:nvPr>
            <p:ph idx="3" type="body"/>
          </p:nvPr>
        </p:nvSpPr>
        <p:spPr>
          <a:xfrm>
            <a:off x="4746625" y="1019944"/>
            <a:ext cx="4038600" cy="339447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148" name="Shape 148"/>
        <p:cNvGrpSpPr/>
        <p:nvPr/>
      </p:nvGrpSpPr>
      <p:grpSpPr>
        <a:xfrm>
          <a:off x="0" y="0"/>
          <a:ext cx="0" cy="0"/>
          <a:chOff x="0" y="0"/>
          <a:chExt cx="0" cy="0"/>
        </a:xfrm>
      </p:grpSpPr>
      <p:sp>
        <p:nvSpPr>
          <p:cNvPr id="149" name="Google Shape;149;p27"/>
          <p:cNvSpPr/>
          <p:nvPr>
            <p:ph idx="2" type="tbl"/>
          </p:nvPr>
        </p:nvSpPr>
        <p:spPr>
          <a:xfrm>
            <a:off x="358775" y="1020366"/>
            <a:ext cx="4038600" cy="339404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350"/>
              <a:buFont typeface="Twentieth Century"/>
              <a:buNone/>
              <a:defRPr sz="135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350" u="none" cap="none" strike="noStrike">
                <a:solidFill>
                  <a:schemeClr val="dk1"/>
                </a:solidFill>
                <a:latin typeface="Twentieth Century"/>
                <a:ea typeface="Twentieth Century"/>
                <a:cs typeface="Twentieth Century"/>
                <a:sym typeface="Twentieth Century"/>
              </a:defRPr>
            </a:lvl9pPr>
          </a:lstStyle>
          <a:p/>
        </p:txBody>
      </p:sp>
      <p:sp>
        <p:nvSpPr>
          <p:cNvPr id="150" name="Google Shape;150;p27"/>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7"/>
          <p:cNvSpPr txBox="1"/>
          <p:nvPr>
            <p:ph idx="1" type="body"/>
          </p:nvPr>
        </p:nvSpPr>
        <p:spPr>
          <a:xfrm>
            <a:off x="359999" y="4454788"/>
            <a:ext cx="8326801" cy="312474"/>
          </a:xfrm>
          <a:prstGeom prst="rect">
            <a:avLst/>
          </a:prstGeom>
          <a:noFill/>
          <a:ln>
            <a:noFill/>
          </a:ln>
        </p:spPr>
        <p:txBody>
          <a:bodyPr anchorCtr="0" anchor="t" bIns="0" lIns="0" spcFirstLastPara="1" rIns="0" wrap="square" tIns="0">
            <a:noAutofit/>
          </a:bodyPr>
          <a:lstStyle>
            <a:lvl1pPr indent="-228600" lvl="0" marL="457200" algn="l">
              <a:spcBef>
                <a:spcPts val="200"/>
              </a:spcBef>
              <a:spcAft>
                <a:spcPts val="0"/>
              </a:spcAft>
              <a:buClr>
                <a:schemeClr val="dk1"/>
              </a:buClr>
              <a:buSzPts val="1000"/>
              <a:buNone/>
              <a:defRPr sz="1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27"/>
          <p:cNvSpPr txBox="1"/>
          <p:nvPr>
            <p:ph idx="3" type="body"/>
          </p:nvPr>
        </p:nvSpPr>
        <p:spPr>
          <a:xfrm>
            <a:off x="4746625" y="1019944"/>
            <a:ext cx="4038600" cy="339447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Chart">
  <p:cSld name="Title, Content and Chart">
    <p:spTree>
      <p:nvGrpSpPr>
        <p:cNvPr id="153" name="Shape 153"/>
        <p:cNvGrpSpPr/>
        <p:nvPr/>
      </p:nvGrpSpPr>
      <p:grpSpPr>
        <a:xfrm>
          <a:off x="0" y="0"/>
          <a:ext cx="0" cy="0"/>
          <a:chOff x="0" y="0"/>
          <a:chExt cx="0" cy="0"/>
        </a:xfrm>
      </p:grpSpPr>
      <p:sp>
        <p:nvSpPr>
          <p:cNvPr id="154" name="Google Shape;154;p28"/>
          <p:cNvSpPr/>
          <p:nvPr>
            <p:ph idx="2" type="chart"/>
          </p:nvPr>
        </p:nvSpPr>
        <p:spPr>
          <a:xfrm>
            <a:off x="358775" y="1020366"/>
            <a:ext cx="4038600" cy="339404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dk1"/>
              </a:buClr>
              <a:buSzPts val="2400"/>
              <a:buFont typeface="Merriweather Sans"/>
              <a:buNone/>
              <a:defRPr b="1" i="0" sz="2400" u="none" cap="none" strike="noStrike">
                <a:solidFill>
                  <a:schemeClr val="dk1"/>
                </a:solidFill>
                <a:latin typeface="Twentieth Century"/>
                <a:ea typeface="Twentieth Century"/>
                <a:cs typeface="Twentieth Century"/>
                <a:sym typeface="Twentieth Century"/>
              </a:defRPr>
            </a:lvl1pPr>
            <a:lvl2pPr lvl="1"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2pPr>
            <a:lvl3pPr lvl="2"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3pPr>
            <a:lvl4pPr lvl="3"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4pPr>
            <a:lvl5pPr lvl="4"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9pPr>
          </a:lstStyle>
          <a:p/>
        </p:txBody>
      </p:sp>
      <p:sp>
        <p:nvSpPr>
          <p:cNvPr id="155" name="Google Shape;155;p28"/>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8"/>
          <p:cNvSpPr txBox="1"/>
          <p:nvPr>
            <p:ph idx="1" type="body"/>
          </p:nvPr>
        </p:nvSpPr>
        <p:spPr>
          <a:xfrm>
            <a:off x="359999" y="4454788"/>
            <a:ext cx="8326801" cy="312474"/>
          </a:xfrm>
          <a:prstGeom prst="rect">
            <a:avLst/>
          </a:prstGeom>
          <a:noFill/>
          <a:ln>
            <a:noFill/>
          </a:ln>
        </p:spPr>
        <p:txBody>
          <a:bodyPr anchorCtr="0" anchor="t" bIns="0" lIns="0" spcFirstLastPara="1" rIns="0" wrap="square" tIns="0">
            <a:noAutofit/>
          </a:bodyPr>
          <a:lstStyle>
            <a:lvl1pPr indent="-228600" lvl="0" marL="457200" algn="l">
              <a:spcBef>
                <a:spcPts val="200"/>
              </a:spcBef>
              <a:spcAft>
                <a:spcPts val="0"/>
              </a:spcAft>
              <a:buClr>
                <a:schemeClr val="dk1"/>
              </a:buClr>
              <a:buSzPts val="1000"/>
              <a:buNone/>
              <a:defRPr sz="1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28"/>
          <p:cNvSpPr txBox="1"/>
          <p:nvPr>
            <p:ph idx="3" type="body"/>
          </p:nvPr>
        </p:nvSpPr>
        <p:spPr>
          <a:xfrm>
            <a:off x="4746625" y="1019944"/>
            <a:ext cx="4038600" cy="339447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158" name="Shape 158"/>
        <p:cNvGrpSpPr/>
        <p:nvPr/>
      </p:nvGrpSpPr>
      <p:grpSpPr>
        <a:xfrm>
          <a:off x="0" y="0"/>
          <a:ext cx="0" cy="0"/>
          <a:chOff x="0" y="0"/>
          <a:chExt cx="0" cy="0"/>
        </a:xfrm>
      </p:grpSpPr>
      <p:sp>
        <p:nvSpPr>
          <p:cNvPr id="159" name="Google Shape;159;p29"/>
          <p:cNvSpPr/>
          <p:nvPr>
            <p:ph idx="2" type="pic"/>
          </p:nvPr>
        </p:nvSpPr>
        <p:spPr>
          <a:xfrm>
            <a:off x="358774" y="1019176"/>
            <a:ext cx="8426450" cy="3575447"/>
          </a:xfrm>
          <a:prstGeom prst="rect">
            <a:avLst/>
          </a:prstGeom>
          <a:noFill/>
          <a:ln>
            <a:noFill/>
          </a:ln>
        </p:spPr>
      </p:sp>
      <p:sp>
        <p:nvSpPr>
          <p:cNvPr id="160" name="Google Shape;160;p29"/>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 Option 2">
  <p:cSld name="1_Section Divider - Option 2">
    <p:spTree>
      <p:nvGrpSpPr>
        <p:cNvPr id="161" name="Shape 161"/>
        <p:cNvGrpSpPr/>
        <p:nvPr/>
      </p:nvGrpSpPr>
      <p:grpSpPr>
        <a:xfrm>
          <a:off x="0" y="0"/>
          <a:ext cx="0" cy="0"/>
          <a:chOff x="0" y="0"/>
          <a:chExt cx="0" cy="0"/>
        </a:xfrm>
      </p:grpSpPr>
      <p:sp>
        <p:nvSpPr>
          <p:cNvPr id="162" name="Google Shape;162;p30"/>
          <p:cNvSpPr/>
          <p:nvPr/>
        </p:nvSpPr>
        <p:spPr>
          <a:xfrm>
            <a:off x="0" y="0"/>
            <a:ext cx="91440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30"/>
          <p:cNvSpPr txBox="1"/>
          <p:nvPr>
            <p:ph type="title"/>
          </p:nvPr>
        </p:nvSpPr>
        <p:spPr>
          <a:xfrm>
            <a:off x="381884" y="1212811"/>
            <a:ext cx="8407184" cy="5314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0"/>
          <p:cNvSpPr txBox="1"/>
          <p:nvPr>
            <p:ph idx="1" type="body"/>
          </p:nvPr>
        </p:nvSpPr>
        <p:spPr>
          <a:xfrm>
            <a:off x="382766" y="1852176"/>
            <a:ext cx="8406302" cy="5314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300"/>
              </a:spcBef>
              <a:spcAft>
                <a:spcPts val="0"/>
              </a:spcAft>
              <a:buClr>
                <a:schemeClr val="dk1"/>
              </a:buClr>
              <a:buSzPts val="1500"/>
              <a:buNone/>
              <a:defRPr/>
            </a:lvl2pPr>
            <a:lvl3pPr indent="-228600" lvl="2" marL="1371600" algn="l">
              <a:spcBef>
                <a:spcPts val="300"/>
              </a:spcBef>
              <a:spcAft>
                <a:spcPts val="0"/>
              </a:spcAft>
              <a:buClr>
                <a:schemeClr val="dk1"/>
              </a:buClr>
              <a:buSzPts val="1500"/>
              <a:buNone/>
              <a:defRPr/>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65" name="Google Shape;165;p30"/>
          <p:cNvPicPr preferRelativeResize="0"/>
          <p:nvPr/>
        </p:nvPicPr>
        <p:blipFill rotWithShape="1">
          <a:blip r:embed="rId2">
            <a:alphaModFix/>
          </a:blip>
          <a:srcRect b="0" l="0" r="0" t="0"/>
          <a:stretch/>
        </p:blipFill>
        <p:spPr>
          <a:xfrm>
            <a:off x="372022" y="4031134"/>
            <a:ext cx="1494878" cy="517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4"/>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3">
  <p:cSld name="Section Divider - Option 3">
    <p:spTree>
      <p:nvGrpSpPr>
        <p:cNvPr id="166" name="Shape 166"/>
        <p:cNvGrpSpPr/>
        <p:nvPr/>
      </p:nvGrpSpPr>
      <p:grpSpPr>
        <a:xfrm>
          <a:off x="0" y="0"/>
          <a:ext cx="0" cy="0"/>
          <a:chOff x="0" y="0"/>
          <a:chExt cx="0" cy="0"/>
        </a:xfrm>
      </p:grpSpPr>
      <p:sp>
        <p:nvSpPr>
          <p:cNvPr id="167" name="Google Shape;167;p31"/>
          <p:cNvSpPr/>
          <p:nvPr/>
        </p:nvSpPr>
        <p:spPr>
          <a:xfrm>
            <a:off x="0" y="0"/>
            <a:ext cx="9144000" cy="5143500"/>
          </a:xfrm>
          <a:prstGeom prst="rect">
            <a:avLst/>
          </a:prstGeom>
          <a:solidFill>
            <a:srgbClr val="FFB8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8" name="Google Shape;168;p31"/>
          <p:cNvSpPr txBox="1"/>
          <p:nvPr>
            <p:ph type="title"/>
          </p:nvPr>
        </p:nvSpPr>
        <p:spPr>
          <a:xfrm>
            <a:off x="381884" y="1212811"/>
            <a:ext cx="8407184" cy="5314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1"/>
          <p:cNvSpPr txBox="1"/>
          <p:nvPr>
            <p:ph idx="1" type="body"/>
          </p:nvPr>
        </p:nvSpPr>
        <p:spPr>
          <a:xfrm>
            <a:off x="382766" y="1852175"/>
            <a:ext cx="8406302" cy="532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80"/>
              </a:spcBef>
              <a:spcAft>
                <a:spcPts val="0"/>
              </a:spcAft>
              <a:buClr>
                <a:srgbClr val="000000"/>
              </a:buClr>
              <a:buSzPts val="2400"/>
              <a:buNone/>
              <a:defRPr sz="2400">
                <a:solidFill>
                  <a:srgbClr val="000000"/>
                </a:solidFill>
              </a:defRPr>
            </a:lvl1pPr>
            <a:lvl2pPr indent="-228600" lvl="1" marL="914400" algn="l">
              <a:spcBef>
                <a:spcPts val="300"/>
              </a:spcBef>
              <a:spcAft>
                <a:spcPts val="0"/>
              </a:spcAft>
              <a:buClr>
                <a:schemeClr val="dk1"/>
              </a:buClr>
              <a:buSzPts val="1500"/>
              <a:buNone/>
              <a:defRPr/>
            </a:lvl2pPr>
            <a:lvl3pPr indent="-228600" lvl="2" marL="1371600" algn="l">
              <a:spcBef>
                <a:spcPts val="300"/>
              </a:spcBef>
              <a:spcAft>
                <a:spcPts val="0"/>
              </a:spcAft>
              <a:buClr>
                <a:schemeClr val="dk1"/>
              </a:buClr>
              <a:buSzPts val="1500"/>
              <a:buNone/>
              <a:defRPr/>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 close up of a logo&#10;&#10;Description automatically generated" id="170" name="Google Shape;170;p31"/>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4">
  <p:cSld name="Section Divider - Option 4">
    <p:spTree>
      <p:nvGrpSpPr>
        <p:cNvPr id="171" name="Shape 171"/>
        <p:cNvGrpSpPr/>
        <p:nvPr/>
      </p:nvGrpSpPr>
      <p:grpSpPr>
        <a:xfrm>
          <a:off x="0" y="0"/>
          <a:ext cx="0" cy="0"/>
          <a:chOff x="0" y="0"/>
          <a:chExt cx="0" cy="0"/>
        </a:xfrm>
      </p:grpSpPr>
      <p:sp>
        <p:nvSpPr>
          <p:cNvPr id="172" name="Google Shape;172;p32"/>
          <p:cNvSpPr/>
          <p:nvPr/>
        </p:nvSpPr>
        <p:spPr>
          <a:xfrm>
            <a:off x="0" y="0"/>
            <a:ext cx="9144000" cy="5143500"/>
          </a:xfrm>
          <a:prstGeom prst="rect">
            <a:avLst/>
          </a:prstGeom>
          <a:solidFill>
            <a:srgbClr val="34343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32"/>
          <p:cNvSpPr txBox="1"/>
          <p:nvPr>
            <p:ph type="title"/>
          </p:nvPr>
        </p:nvSpPr>
        <p:spPr>
          <a:xfrm>
            <a:off x="381884" y="1212811"/>
            <a:ext cx="8407184" cy="5314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2"/>
          <p:cNvSpPr txBox="1"/>
          <p:nvPr>
            <p:ph idx="1" type="body"/>
          </p:nvPr>
        </p:nvSpPr>
        <p:spPr>
          <a:xfrm>
            <a:off x="382766" y="1852176"/>
            <a:ext cx="8406302" cy="5314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300"/>
              </a:spcBef>
              <a:spcAft>
                <a:spcPts val="0"/>
              </a:spcAft>
              <a:buClr>
                <a:schemeClr val="dk1"/>
              </a:buClr>
              <a:buSzPts val="1500"/>
              <a:buNone/>
              <a:defRPr/>
            </a:lvl2pPr>
            <a:lvl3pPr indent="-228600" lvl="2" marL="1371600" algn="l">
              <a:spcBef>
                <a:spcPts val="300"/>
              </a:spcBef>
              <a:spcAft>
                <a:spcPts val="0"/>
              </a:spcAft>
              <a:buClr>
                <a:schemeClr val="dk1"/>
              </a:buClr>
              <a:buSzPts val="1500"/>
              <a:buNone/>
              <a:defRPr/>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75" name="Google Shape;175;p32"/>
          <p:cNvPicPr preferRelativeResize="0"/>
          <p:nvPr/>
        </p:nvPicPr>
        <p:blipFill rotWithShape="1">
          <a:blip r:embed="rId2">
            <a:alphaModFix/>
          </a:blip>
          <a:srcRect b="0" l="0" r="0" t="0"/>
          <a:stretch/>
        </p:blipFill>
        <p:spPr>
          <a:xfrm>
            <a:off x="372022" y="4031134"/>
            <a:ext cx="1494878" cy="517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1">
  <p:cSld name="Section Divider - Option 1">
    <p:spTree>
      <p:nvGrpSpPr>
        <p:cNvPr id="25" name="Shape 25"/>
        <p:cNvGrpSpPr/>
        <p:nvPr/>
      </p:nvGrpSpPr>
      <p:grpSpPr>
        <a:xfrm>
          <a:off x="0" y="0"/>
          <a:ext cx="0" cy="0"/>
          <a:chOff x="0" y="0"/>
          <a:chExt cx="0" cy="0"/>
        </a:xfrm>
      </p:grpSpPr>
      <p:pic>
        <p:nvPicPr>
          <p:cNvPr descr="USY_MB1_PMS_1_Colour_Reversed_Logo.png" id="26" name="Google Shape;26;p5"/>
          <p:cNvPicPr preferRelativeResize="0"/>
          <p:nvPr/>
        </p:nvPicPr>
        <p:blipFill rotWithShape="1">
          <a:blip r:embed="rId2">
            <a:alphaModFix/>
          </a:blip>
          <a:srcRect b="0" l="0" r="0" t="0"/>
          <a:stretch/>
        </p:blipFill>
        <p:spPr>
          <a:xfrm>
            <a:off x="454025" y="4429125"/>
            <a:ext cx="1536700" cy="397669"/>
          </a:xfrm>
          <a:prstGeom prst="rect">
            <a:avLst/>
          </a:prstGeom>
          <a:noFill/>
          <a:ln>
            <a:noFill/>
          </a:ln>
        </p:spPr>
      </p:pic>
      <p:sp>
        <p:nvSpPr>
          <p:cNvPr id="27" name="Google Shape;27;p5"/>
          <p:cNvSpPr txBox="1"/>
          <p:nvPr>
            <p:ph idx="1" type="body"/>
          </p:nvPr>
        </p:nvSpPr>
        <p:spPr>
          <a:xfrm>
            <a:off x="358775" y="879913"/>
            <a:ext cx="8426450" cy="4853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solidFill>
                  <a:schemeClr val="dk1"/>
                </a:solidFill>
              </a:defRPr>
            </a:lvl1pPr>
            <a:lvl2pPr indent="-228600" lvl="1" marL="914400" algn="l">
              <a:spcBef>
                <a:spcPts val="300"/>
              </a:spcBef>
              <a:spcAft>
                <a:spcPts val="0"/>
              </a:spcAft>
              <a:buClr>
                <a:schemeClr val="dk1"/>
              </a:buClr>
              <a:buSzPts val="1500"/>
              <a:buNone/>
              <a:defRPr/>
            </a:lvl2pPr>
            <a:lvl3pPr indent="-228600" lvl="2" marL="1371600" algn="l">
              <a:spcBef>
                <a:spcPts val="300"/>
              </a:spcBef>
              <a:spcAft>
                <a:spcPts val="0"/>
              </a:spcAft>
              <a:buClr>
                <a:schemeClr val="dk1"/>
              </a:buClr>
              <a:buSzPts val="1500"/>
              <a:buNone/>
              <a:defRPr/>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p:nvPr>
            <p:ph idx="2" type="pic"/>
          </p:nvPr>
        </p:nvSpPr>
        <p:spPr>
          <a:xfrm>
            <a:off x="358775" y="1365300"/>
            <a:ext cx="8426450" cy="3401962"/>
          </a:xfrm>
          <a:prstGeom prst="rect">
            <a:avLst/>
          </a:prstGeom>
          <a:solidFill>
            <a:srgbClr val="D9D9D9"/>
          </a:solidFill>
          <a:ln>
            <a:noFill/>
          </a:ln>
        </p:spPr>
      </p:sp>
      <p:sp>
        <p:nvSpPr>
          <p:cNvPr id="29" name="Google Shape;29;p5"/>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1 (add own image)">
  <p:cSld name="Title slide – White option 1 (add own image)">
    <p:spTree>
      <p:nvGrpSpPr>
        <p:cNvPr id="30" name="Shape 30"/>
        <p:cNvGrpSpPr/>
        <p:nvPr/>
      </p:nvGrpSpPr>
      <p:grpSpPr>
        <a:xfrm>
          <a:off x="0" y="0"/>
          <a:ext cx="0" cy="0"/>
          <a:chOff x="0" y="0"/>
          <a:chExt cx="0" cy="0"/>
        </a:xfrm>
      </p:grpSpPr>
      <p:sp>
        <p:nvSpPr>
          <p:cNvPr id="31" name="Google Shape;31;p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6"/>
          <p:cNvSpPr/>
          <p:nvPr>
            <p:ph idx="2" type="pic"/>
          </p:nvPr>
        </p:nvSpPr>
        <p:spPr>
          <a:xfrm>
            <a:off x="4587876" y="313766"/>
            <a:ext cx="4150358" cy="4513166"/>
          </a:xfrm>
          <a:prstGeom prst="rect">
            <a:avLst/>
          </a:prstGeom>
          <a:solidFill>
            <a:srgbClr val="D8D8D8"/>
          </a:solidFill>
          <a:ln>
            <a:noFill/>
          </a:ln>
        </p:spPr>
      </p:sp>
      <p:pic>
        <p:nvPicPr>
          <p:cNvPr descr="A close up of a logo&#10;&#10;Description automatically generated" id="33" name="Google Shape;33;p6"/>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sp>
        <p:nvSpPr>
          <p:cNvPr id="34" name="Google Shape;34;p6"/>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rgbClr val="E64626"/>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1 (add own image)">
  <p:cSld name="Title slide – Red option 1 (add own image)">
    <p:spTree>
      <p:nvGrpSpPr>
        <p:cNvPr id="36" name="Shape 36"/>
        <p:cNvGrpSpPr/>
        <p:nvPr/>
      </p:nvGrpSpPr>
      <p:grpSpPr>
        <a:xfrm>
          <a:off x="0" y="0"/>
          <a:ext cx="0" cy="0"/>
          <a:chOff x="0" y="0"/>
          <a:chExt cx="0" cy="0"/>
        </a:xfrm>
      </p:grpSpPr>
      <p:sp>
        <p:nvSpPr>
          <p:cNvPr id="37" name="Google Shape;37;p7"/>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7"/>
          <p:cNvSpPr/>
          <p:nvPr>
            <p:ph idx="2" type="pic"/>
          </p:nvPr>
        </p:nvSpPr>
        <p:spPr>
          <a:xfrm>
            <a:off x="4587876" y="0"/>
            <a:ext cx="4556125" cy="5143500"/>
          </a:xfrm>
          <a:prstGeom prst="rect">
            <a:avLst/>
          </a:prstGeom>
          <a:solidFill>
            <a:srgbClr val="D8D8D8"/>
          </a:solidFill>
          <a:ln>
            <a:noFill/>
          </a:ln>
        </p:spPr>
      </p:sp>
      <p:sp>
        <p:nvSpPr>
          <p:cNvPr id="39" name="Google Shape;39;p7"/>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 close up of a logo&#10;&#10;Description automatically generated" id="41" name="Google Shape;41;p7"/>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4">
  <p:cSld name="Title slide – Red option 4">
    <p:spTree>
      <p:nvGrpSpPr>
        <p:cNvPr id="42" name="Shape 42"/>
        <p:cNvGrpSpPr/>
        <p:nvPr/>
      </p:nvGrpSpPr>
      <p:grpSpPr>
        <a:xfrm>
          <a:off x="0" y="0"/>
          <a:ext cx="0" cy="0"/>
          <a:chOff x="0" y="0"/>
          <a:chExt cx="0" cy="0"/>
        </a:xfrm>
      </p:grpSpPr>
      <p:sp>
        <p:nvSpPr>
          <p:cNvPr id="43" name="Google Shape;43;p8"/>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44" name="Google Shape;44;p8"/>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outdoor, tree, sky, grass&#10;&#10;Description automatically generated" id="45" name="Google Shape;45;p8"/>
          <p:cNvPicPr preferRelativeResize="0"/>
          <p:nvPr/>
        </p:nvPicPr>
        <p:blipFill rotWithShape="1">
          <a:blip r:embed="rId3">
            <a:alphaModFix/>
          </a:blip>
          <a:srcRect b="0" l="0" r="0" t="0"/>
          <a:stretch/>
        </p:blipFill>
        <p:spPr>
          <a:xfrm>
            <a:off x="4567771" y="0"/>
            <a:ext cx="4567509" cy="5143500"/>
          </a:xfrm>
          <a:prstGeom prst="rect">
            <a:avLst/>
          </a:prstGeom>
          <a:noFill/>
          <a:ln>
            <a:noFill/>
          </a:ln>
        </p:spPr>
      </p:pic>
      <p:sp>
        <p:nvSpPr>
          <p:cNvPr id="46" name="Google Shape;46;p8"/>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 Red option 4">
  <p:cSld name="3_Title slide – Red option 4">
    <p:spTree>
      <p:nvGrpSpPr>
        <p:cNvPr id="48" name="Shape 48"/>
        <p:cNvGrpSpPr/>
        <p:nvPr/>
      </p:nvGrpSpPr>
      <p:grpSpPr>
        <a:xfrm>
          <a:off x="0" y="0"/>
          <a:ext cx="0" cy="0"/>
          <a:chOff x="0" y="0"/>
          <a:chExt cx="0" cy="0"/>
        </a:xfrm>
      </p:grpSpPr>
      <p:sp>
        <p:nvSpPr>
          <p:cNvPr id="49" name="Google Shape;49;p9"/>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50" name="Google Shape;50;p9"/>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building, outdoor&#10;&#10;Description automatically generated" id="51" name="Google Shape;51;p9"/>
          <p:cNvPicPr preferRelativeResize="0"/>
          <p:nvPr/>
        </p:nvPicPr>
        <p:blipFill rotWithShape="1">
          <a:blip r:embed="rId3">
            <a:alphaModFix/>
          </a:blip>
          <a:srcRect b="0" l="0" r="0" t="0"/>
          <a:stretch/>
        </p:blipFill>
        <p:spPr>
          <a:xfrm>
            <a:off x="4572000" y="0"/>
            <a:ext cx="4572000" cy="5156444"/>
          </a:xfrm>
          <a:prstGeom prst="rect">
            <a:avLst/>
          </a:prstGeom>
          <a:noFill/>
          <a:ln>
            <a:noFill/>
          </a:ln>
        </p:spPr>
      </p:pic>
      <p:sp>
        <p:nvSpPr>
          <p:cNvPr id="52" name="Google Shape;52;p9"/>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 Red option 4">
  <p:cSld name="4_Title slide – Red option 4">
    <p:spTree>
      <p:nvGrpSpPr>
        <p:cNvPr id="54" name="Shape 54"/>
        <p:cNvGrpSpPr/>
        <p:nvPr/>
      </p:nvGrpSpPr>
      <p:grpSpPr>
        <a:xfrm>
          <a:off x="0" y="0"/>
          <a:ext cx="0" cy="0"/>
          <a:chOff x="0" y="0"/>
          <a:chExt cx="0" cy="0"/>
        </a:xfrm>
      </p:grpSpPr>
      <p:sp>
        <p:nvSpPr>
          <p:cNvPr id="55" name="Google Shape;55;p10"/>
          <p:cNvSpPr/>
          <p:nvPr/>
        </p:nvSpPr>
        <p:spPr>
          <a:xfrm>
            <a:off x="1" y="0"/>
            <a:ext cx="4587876" cy="5143500"/>
          </a:xfrm>
          <a:prstGeom prst="rect">
            <a:avLst/>
          </a:prstGeom>
          <a:solidFill>
            <a:srgbClr val="E64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lose up of a logo&#10;&#10;Description automatically generated" id="56" name="Google Shape;56;p10"/>
          <p:cNvPicPr preferRelativeResize="0"/>
          <p:nvPr/>
        </p:nvPicPr>
        <p:blipFill rotWithShape="1">
          <a:blip r:embed="rId2">
            <a:alphaModFix/>
          </a:blip>
          <a:srcRect b="0" l="0" r="0" t="0"/>
          <a:stretch/>
        </p:blipFill>
        <p:spPr>
          <a:xfrm>
            <a:off x="194038" y="3859220"/>
            <a:ext cx="1853087" cy="864774"/>
          </a:xfrm>
          <a:prstGeom prst="rect">
            <a:avLst/>
          </a:prstGeom>
          <a:noFill/>
          <a:ln>
            <a:noFill/>
          </a:ln>
        </p:spPr>
      </p:pic>
      <p:pic>
        <p:nvPicPr>
          <p:cNvPr descr="A picture containing wall, indoor, ceiling, floor&#10;&#10;Description automatically generated" id="57" name="Google Shape;57;p10"/>
          <p:cNvPicPr preferRelativeResize="0"/>
          <p:nvPr/>
        </p:nvPicPr>
        <p:blipFill rotWithShape="1">
          <a:blip r:embed="rId3">
            <a:alphaModFix/>
          </a:blip>
          <a:srcRect b="0" l="0" r="0" t="0"/>
          <a:stretch/>
        </p:blipFill>
        <p:spPr>
          <a:xfrm>
            <a:off x="4453337" y="0"/>
            <a:ext cx="4708429" cy="5173957"/>
          </a:xfrm>
          <a:prstGeom prst="rect">
            <a:avLst/>
          </a:prstGeom>
          <a:noFill/>
          <a:ln>
            <a:noFill/>
          </a:ln>
        </p:spPr>
      </p:pic>
      <p:sp>
        <p:nvSpPr>
          <p:cNvPr id="58" name="Google Shape;58;p10"/>
          <p:cNvSpPr txBox="1"/>
          <p:nvPr>
            <p:ph type="title"/>
          </p:nvPr>
        </p:nvSpPr>
        <p:spPr>
          <a:xfrm>
            <a:off x="381884" y="419506"/>
            <a:ext cx="3948874" cy="9922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000">
                <a:solidFill>
                  <a:schemeClr val="lt1"/>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80"/>
              </a:spcBef>
              <a:spcAft>
                <a:spcPts val="0"/>
              </a:spcAft>
              <a:buClr>
                <a:schemeClr val="dk1"/>
              </a:buClr>
              <a:buSzPts val="2400"/>
              <a:buNone/>
              <a:defRPr sz="2400"/>
            </a:lvl1pPr>
            <a:lvl2pPr indent="-228600" lvl="1" marL="914400" algn="l">
              <a:spcBef>
                <a:spcPts val="480"/>
              </a:spcBef>
              <a:spcAft>
                <a:spcPts val="0"/>
              </a:spcAft>
              <a:buClr>
                <a:schemeClr val="dk1"/>
              </a:buClr>
              <a:buSzPts val="2400"/>
              <a:buNone/>
              <a:defRPr sz="2400"/>
            </a:lvl2pPr>
            <a:lvl3pPr indent="-228600" lvl="2" marL="1371600" algn="l">
              <a:spcBef>
                <a:spcPts val="480"/>
              </a:spcBef>
              <a:spcAft>
                <a:spcPts val="0"/>
              </a:spcAft>
              <a:buClr>
                <a:schemeClr val="dk1"/>
              </a:buClr>
              <a:buSzPts val="2400"/>
              <a:buNone/>
              <a:defRPr sz="2400"/>
            </a:lvl3pPr>
            <a:lvl4pPr indent="-228600" lvl="3" marL="1828800" algn="l">
              <a:spcBef>
                <a:spcPts val="300"/>
              </a:spcBef>
              <a:spcAft>
                <a:spcPts val="0"/>
              </a:spcAft>
              <a:buClr>
                <a:schemeClr val="dk1"/>
              </a:buClr>
              <a:buSzPts val="1500"/>
              <a:buNone/>
              <a:defRPr/>
            </a:lvl4pPr>
            <a:lvl5pPr indent="-228600" lvl="4" marL="2286000" algn="l">
              <a:spcBef>
                <a:spcPts val="300"/>
              </a:spcBef>
              <a:spcAft>
                <a:spcPts val="0"/>
              </a:spcAft>
              <a:buClr>
                <a:schemeClr val="dk1"/>
              </a:buClr>
              <a:buSzPts val="15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66294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675" u="none" cap="none" strike="noStrike">
                <a:solidFill>
                  <a:schemeClr val="dk1"/>
                </a:solidFill>
                <a:latin typeface="Twentieth Century"/>
                <a:ea typeface="Twentieth Century"/>
                <a:cs typeface="Twentieth Century"/>
                <a:sym typeface="Twentieth Century"/>
              </a:rPr>
              <a:t>Page </a:t>
            </a:r>
            <a:fld id="{00000000-1234-1234-1234-123412341234}" type="slidenum">
              <a:rPr b="0" i="0" lang="en-US" sz="675" u="none" cap="none" strike="noStrike">
                <a:solidFill>
                  <a:schemeClr val="dk1"/>
                </a:solidFill>
                <a:latin typeface="Twentieth Century"/>
                <a:ea typeface="Twentieth Century"/>
                <a:cs typeface="Twentieth Century"/>
                <a:sym typeface="Twentieth Century"/>
              </a:rPr>
              <a:t>‹#›</a:t>
            </a:fld>
            <a:endParaRPr b="0" i="0" sz="675" u="none" cap="none" strike="noStrike">
              <a:solidFill>
                <a:schemeClr val="dk1"/>
              </a:solidFill>
              <a:latin typeface="Twentieth Century"/>
              <a:ea typeface="Twentieth Century"/>
              <a:cs typeface="Twentieth Century"/>
              <a:sym typeface="Twentieth Century"/>
            </a:endParaRPr>
          </a:p>
        </p:txBody>
      </p:sp>
      <p:sp>
        <p:nvSpPr>
          <p:cNvPr id="11" name="Google Shape;11;p1"/>
          <p:cNvSpPr txBox="1"/>
          <p:nvPr/>
        </p:nvSpPr>
        <p:spPr>
          <a:xfrm>
            <a:off x="381000" y="4767263"/>
            <a:ext cx="2133600" cy="2746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The University of Sydney</a:t>
            </a:r>
            <a:endParaRPr b="0" i="0" sz="900" u="none" cap="none" strike="noStrike">
              <a:solidFill>
                <a:schemeClr val="dk1"/>
              </a:solidFill>
              <a:latin typeface="Arial"/>
              <a:ea typeface="Arial"/>
              <a:cs typeface="Arial"/>
              <a:sym typeface="Arial"/>
            </a:endParaRPr>
          </a:p>
        </p:txBody>
      </p:sp>
      <p:sp>
        <p:nvSpPr>
          <p:cNvPr id="12" name="Google Shape;12;p1"/>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000" u="none" cap="none" strike="noStrike">
                <a:solidFill>
                  <a:schemeClr val="accent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1800" u="none" cap="none" strike="noStrike">
                <a:solidFill>
                  <a:schemeClr val="accent1"/>
                </a:solidFill>
                <a:latin typeface="Twentieth Century"/>
                <a:ea typeface="Twentieth Century"/>
                <a:cs typeface="Twentieth Century"/>
                <a:sym typeface="Twentieth Century"/>
              </a:defRPr>
            </a:lvl9pPr>
          </a:lstStyle>
          <a:p/>
        </p:txBody>
      </p:sp>
      <p:sp>
        <p:nvSpPr>
          <p:cNvPr id="13" name="Google Shape;13;p1"/>
          <p:cNvSpPr txBox="1"/>
          <p:nvPr>
            <p:ph idx="1" type="body"/>
          </p:nvPr>
        </p:nvSpPr>
        <p:spPr>
          <a:xfrm>
            <a:off x="358775" y="1040583"/>
            <a:ext cx="4589253" cy="366452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Merriweather Sans"/>
              <a:buChar char="–"/>
              <a:defRPr b="1" i="0" sz="2400" u="none" cap="none" strike="noStrike">
                <a:solidFill>
                  <a:schemeClr val="dk1"/>
                </a:solidFill>
                <a:latin typeface="Twentieth Century"/>
                <a:ea typeface="Twentieth Century"/>
                <a:cs typeface="Twentieth Century"/>
                <a:sym typeface="Twentieth Century"/>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81884" y="419506"/>
            <a:ext cx="3948874" cy="921097"/>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Kidney A1</a:t>
            </a:r>
            <a:endParaRPr/>
          </a:p>
        </p:txBody>
      </p:sp>
      <p:sp>
        <p:nvSpPr>
          <p:cNvPr id="181" name="Google Shape;181;p33"/>
          <p:cNvSpPr txBox="1"/>
          <p:nvPr>
            <p:ph idx="1" type="body"/>
          </p:nvPr>
        </p:nvSpPr>
        <p:spPr>
          <a:xfrm>
            <a:off x="366942" y="1592032"/>
            <a:ext cx="3963817" cy="2267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Meeting minutes &amp;</a:t>
            </a:r>
            <a:endParaRPr/>
          </a:p>
          <a:p>
            <a:pPr indent="0" lvl="0" marL="0" rtl="0" algn="l">
              <a:lnSpc>
                <a:spcPct val="90000"/>
              </a:lnSpc>
              <a:spcBef>
                <a:spcPts val="480"/>
              </a:spcBef>
              <a:spcAft>
                <a:spcPts val="0"/>
              </a:spcAft>
              <a:buClr>
                <a:schemeClr val="dk1"/>
              </a:buClr>
              <a:buSzPts val="2400"/>
              <a:buNone/>
            </a:pPr>
            <a:r>
              <a:rPr lang="en-US"/>
              <a:t>Action point slides</a:t>
            </a:r>
            <a:endParaRPr/>
          </a:p>
          <a:p>
            <a:pPr indent="0" lvl="0" marL="0" rtl="0" algn="l">
              <a:lnSpc>
                <a:spcPct val="90000"/>
              </a:lnSpc>
              <a:spcBef>
                <a:spcPts val="480"/>
              </a:spcBef>
              <a:spcAft>
                <a:spcPts val="0"/>
              </a:spcAft>
              <a:buClr>
                <a:schemeClr val="dk1"/>
              </a:buClr>
              <a:buSzPts val="2400"/>
              <a:buNone/>
            </a:pPr>
            <a:r>
              <a:t/>
            </a:r>
            <a:endParaRPr/>
          </a:p>
          <a:p>
            <a:pPr indent="0" lvl="0" marL="0" rtl="0" algn="l">
              <a:lnSpc>
                <a:spcPct val="90000"/>
              </a:lnSpc>
              <a:spcBef>
                <a:spcPts val="480"/>
              </a:spcBef>
              <a:spcAft>
                <a:spcPts val="0"/>
              </a:spcAft>
              <a:buClr>
                <a:schemeClr val="dk1"/>
              </a:buClr>
              <a:buSzPts val="2400"/>
              <a:buNone/>
            </a:pPr>
            <a:r>
              <a:rPr lang="en-US"/>
              <a:t>Date: 1/5/2022(Week 9)</a:t>
            </a:r>
            <a:endParaRPr/>
          </a:p>
          <a:p>
            <a:pPr indent="0" lvl="0" marL="0" rtl="0" algn="l">
              <a:lnSpc>
                <a:spcPct val="90000"/>
              </a:lnSpc>
              <a:spcBef>
                <a:spcPts val="48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358775" y="1019176"/>
            <a:ext cx="8328025" cy="3575447"/>
          </a:xfrm>
          <a:prstGeom prst="rect">
            <a:avLst/>
          </a:prstGeom>
          <a:noFill/>
          <a:ln>
            <a:noFill/>
          </a:ln>
        </p:spPr>
        <p:txBody>
          <a:bodyPr anchorCtr="0" anchor="t" bIns="45700" lIns="91425" spcFirstLastPara="1" rIns="91425" wrap="square" tIns="45700">
            <a:noAutofit/>
          </a:bodyPr>
          <a:lstStyle/>
          <a:p>
            <a:pPr indent="-257175" lvl="0" marL="257175" rtl="0" algn="l">
              <a:lnSpc>
                <a:spcPct val="90000"/>
              </a:lnSpc>
              <a:spcBef>
                <a:spcPts val="0"/>
              </a:spcBef>
              <a:spcAft>
                <a:spcPts val="0"/>
              </a:spcAft>
              <a:buClr>
                <a:schemeClr val="dk1"/>
              </a:buClr>
              <a:buSzPts val="2400"/>
              <a:buChar char="–"/>
            </a:pPr>
            <a:r>
              <a:rPr b="0" lang="en-US"/>
              <a:t>Action points from last week … …</a:t>
            </a:r>
            <a:endParaRPr/>
          </a:p>
          <a:p>
            <a:pPr indent="-212725" lvl="0" marL="257175" marR="0" rtl="0" algn="l">
              <a:lnSpc>
                <a:spcPct val="90000"/>
              </a:lnSpc>
              <a:spcBef>
                <a:spcPts val="480"/>
              </a:spcBef>
              <a:spcAft>
                <a:spcPts val="0"/>
              </a:spcAft>
              <a:buSzPts val="1700"/>
              <a:buChar char="–"/>
            </a:pPr>
            <a:r>
              <a:rPr b="0" lang="en-US" sz="1700"/>
              <a:t>We each worked on different datasets containing similar clinical variables to build models.</a:t>
            </a:r>
            <a:endParaRPr b="0"/>
          </a:p>
          <a:p>
            <a:pPr indent="-257175" lvl="0" marL="257175" rtl="0" algn="l">
              <a:lnSpc>
                <a:spcPct val="90000"/>
              </a:lnSpc>
              <a:spcBef>
                <a:spcPts val="480"/>
              </a:spcBef>
              <a:spcAft>
                <a:spcPts val="0"/>
              </a:spcAft>
              <a:buClr>
                <a:schemeClr val="dk1"/>
              </a:buClr>
              <a:buSzPts val="2400"/>
              <a:buChar char="–"/>
            </a:pPr>
            <a:r>
              <a:rPr b="0" lang="en-US"/>
              <a:t>Key progress over last week …</a:t>
            </a:r>
            <a:endParaRPr/>
          </a:p>
          <a:p>
            <a:pPr indent="-212725" lvl="0" marL="257175" rtl="0" algn="l">
              <a:lnSpc>
                <a:spcPct val="90000"/>
              </a:lnSpc>
              <a:spcBef>
                <a:spcPts val="480"/>
              </a:spcBef>
              <a:spcAft>
                <a:spcPts val="0"/>
              </a:spcAft>
              <a:buClr>
                <a:schemeClr val="dk1"/>
              </a:buClr>
              <a:buSzPts val="1700"/>
              <a:buChar char="–"/>
            </a:pPr>
            <a:r>
              <a:rPr b="0" lang="en-US" sz="1700"/>
              <a:t>The GSE46474 dataset was cleaned, the first 20 genes were taken, pre-validation was done, and the logistic model was trained, but the logistic model could not do CV because there were multiple variables found in the dataset, so the model was simply ran. (Xuening Ni)</a:t>
            </a:r>
            <a:endParaRPr sz="1700"/>
          </a:p>
          <a:p>
            <a:pPr indent="-212725" lvl="0" marL="257175" rtl="0" algn="l">
              <a:spcBef>
                <a:spcPts val="480"/>
              </a:spcBef>
              <a:spcAft>
                <a:spcPts val="0"/>
              </a:spcAft>
              <a:buSzPts val="1700"/>
              <a:buChar char="–"/>
            </a:pPr>
            <a:r>
              <a:rPr b="0" lang="en-US" sz="1700"/>
              <a:t>Find common top genes in 3 datasets using differential expressions, b</a:t>
            </a:r>
            <a:r>
              <a:rPr b="0" lang="en-US" sz="1700"/>
              <a:t>uild a model on GSE1563 using these genes, age &amp; gender and test it on GSE51675 &amp; GSE46474. (Qinlin Gu)</a:t>
            </a:r>
            <a:endParaRPr b="0" sz="1700"/>
          </a:p>
          <a:p>
            <a:pPr indent="-212725" lvl="0" marL="257175" marR="0" rtl="0" algn="l">
              <a:lnSpc>
                <a:spcPct val="90000"/>
              </a:lnSpc>
              <a:spcBef>
                <a:spcPts val="480"/>
              </a:spcBef>
              <a:spcAft>
                <a:spcPts val="0"/>
              </a:spcAft>
              <a:buSzPts val="1700"/>
              <a:buChar char="–"/>
            </a:pPr>
            <a:r>
              <a:rPr b="0" lang="en-US" sz="1700"/>
              <a:t>Take the top 100 genes and AR/non-AR characters from GSE138043 to build model, get the CV accuracy and make a plot. (Danying SUN)</a:t>
            </a:r>
            <a:endParaRPr b="0" sz="1700"/>
          </a:p>
          <a:p>
            <a:pPr indent="-104775" lvl="0" marL="257175" rtl="0" algn="l">
              <a:lnSpc>
                <a:spcPct val="90000"/>
              </a:lnSpc>
              <a:spcBef>
                <a:spcPts val="480"/>
              </a:spcBef>
              <a:spcAft>
                <a:spcPts val="0"/>
              </a:spcAft>
              <a:buClr>
                <a:schemeClr val="dk1"/>
              </a:buClr>
              <a:buSzPts val="2400"/>
              <a:buNone/>
            </a:pPr>
            <a:r>
              <a:t/>
            </a:r>
            <a:endParaRPr b="0"/>
          </a:p>
          <a:p>
            <a:pPr indent="-104775" lvl="0" marL="257175" rtl="0" algn="l">
              <a:lnSpc>
                <a:spcPct val="90000"/>
              </a:lnSpc>
              <a:spcBef>
                <a:spcPts val="480"/>
              </a:spcBef>
              <a:spcAft>
                <a:spcPts val="0"/>
              </a:spcAft>
              <a:buClr>
                <a:schemeClr val="dk1"/>
              </a:buClr>
              <a:buSzPts val="2400"/>
              <a:buNone/>
            </a:pPr>
            <a:r>
              <a:t/>
            </a:r>
            <a:endParaRPr b="0"/>
          </a:p>
          <a:p>
            <a:pPr indent="-104775" lvl="0" marL="257175" rtl="0" algn="l">
              <a:lnSpc>
                <a:spcPct val="90000"/>
              </a:lnSpc>
              <a:spcBef>
                <a:spcPts val="480"/>
              </a:spcBef>
              <a:spcAft>
                <a:spcPts val="0"/>
              </a:spcAft>
              <a:buClr>
                <a:schemeClr val="dk1"/>
              </a:buClr>
              <a:buSzPts val="2400"/>
              <a:buNone/>
            </a:pPr>
            <a:r>
              <a:t/>
            </a:r>
            <a:endParaRPr b="0"/>
          </a:p>
          <a:p>
            <a:pPr indent="-104775" lvl="0" marL="257175" rtl="0" algn="l">
              <a:lnSpc>
                <a:spcPct val="90000"/>
              </a:lnSpc>
              <a:spcBef>
                <a:spcPts val="480"/>
              </a:spcBef>
              <a:spcAft>
                <a:spcPts val="0"/>
              </a:spcAft>
              <a:buClr>
                <a:schemeClr val="dk1"/>
              </a:buClr>
              <a:buSzPts val="2400"/>
              <a:buNone/>
            </a:pPr>
            <a:r>
              <a:t/>
            </a:r>
            <a:endParaRPr b="0"/>
          </a:p>
          <a:p>
            <a:pPr indent="-104775" lvl="0" marL="257175" rtl="0" algn="l">
              <a:lnSpc>
                <a:spcPct val="90000"/>
              </a:lnSpc>
              <a:spcBef>
                <a:spcPts val="480"/>
              </a:spcBef>
              <a:spcAft>
                <a:spcPts val="0"/>
              </a:spcAft>
              <a:buClr>
                <a:schemeClr val="dk1"/>
              </a:buClr>
              <a:buSzPts val="2400"/>
              <a:buNone/>
            </a:pPr>
            <a:r>
              <a:t/>
            </a:r>
            <a:endParaRPr/>
          </a:p>
        </p:txBody>
      </p:sp>
      <p:sp>
        <p:nvSpPr>
          <p:cNvPr id="187" name="Google Shape;187;p34"/>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Progress and action points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idx="1" type="body"/>
          </p:nvPr>
        </p:nvSpPr>
        <p:spPr>
          <a:xfrm>
            <a:off x="358775" y="1019176"/>
            <a:ext cx="8328000" cy="3575400"/>
          </a:xfrm>
          <a:prstGeom prst="rect">
            <a:avLst/>
          </a:prstGeom>
          <a:noFill/>
          <a:ln>
            <a:noFill/>
          </a:ln>
        </p:spPr>
        <p:txBody>
          <a:bodyPr anchorCtr="0" anchor="t" bIns="45700" lIns="91425" spcFirstLastPara="1" rIns="91425" wrap="square" tIns="45700">
            <a:noAutofit/>
          </a:bodyPr>
          <a:lstStyle/>
          <a:p>
            <a:pPr indent="-257175" lvl="0" marL="257175" rtl="0" algn="l">
              <a:lnSpc>
                <a:spcPct val="90000"/>
              </a:lnSpc>
              <a:spcBef>
                <a:spcPts val="0"/>
              </a:spcBef>
              <a:spcAft>
                <a:spcPts val="0"/>
              </a:spcAft>
              <a:buClr>
                <a:schemeClr val="dk1"/>
              </a:buClr>
              <a:buSzPts val="2400"/>
              <a:buChar char="–"/>
            </a:pPr>
            <a:r>
              <a:rPr b="0" lang="en-US"/>
              <a:t>Illustrate progress in data generation or data collection by showing some initial data analysis of your data. </a:t>
            </a:r>
            <a:endParaRPr/>
          </a:p>
          <a:p>
            <a:pPr indent="-104775" lvl="0" marL="257175" rtl="0" algn="l">
              <a:lnSpc>
                <a:spcPct val="90000"/>
              </a:lnSpc>
              <a:spcBef>
                <a:spcPts val="480"/>
              </a:spcBef>
              <a:spcAft>
                <a:spcPts val="0"/>
              </a:spcAft>
              <a:buClr>
                <a:schemeClr val="dk1"/>
              </a:buClr>
              <a:buSzPts val="2400"/>
              <a:buNone/>
            </a:pPr>
            <a:r>
              <a:t/>
            </a:r>
            <a:endParaRPr b="0"/>
          </a:p>
        </p:txBody>
      </p:sp>
      <p:sp>
        <p:nvSpPr>
          <p:cNvPr id="193" name="Google Shape;193;p35"/>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Developing the project – data</a:t>
            </a:r>
            <a:br>
              <a:rPr lang="en-US"/>
            </a:br>
            <a:endParaRPr/>
          </a:p>
        </p:txBody>
      </p:sp>
      <p:pic>
        <p:nvPicPr>
          <p:cNvPr id="194" name="Google Shape;194;p35"/>
          <p:cNvPicPr preferRelativeResize="0"/>
          <p:nvPr/>
        </p:nvPicPr>
        <p:blipFill>
          <a:blip r:embed="rId3">
            <a:alphaModFix/>
          </a:blip>
          <a:stretch>
            <a:fillRect/>
          </a:stretch>
        </p:blipFill>
        <p:spPr>
          <a:xfrm>
            <a:off x="2531425" y="1879713"/>
            <a:ext cx="2022125" cy="1444375"/>
          </a:xfrm>
          <a:prstGeom prst="rect">
            <a:avLst/>
          </a:prstGeom>
          <a:noFill/>
          <a:ln>
            <a:noFill/>
          </a:ln>
        </p:spPr>
      </p:pic>
      <p:pic>
        <p:nvPicPr>
          <p:cNvPr id="195" name="Google Shape;195;p35"/>
          <p:cNvPicPr preferRelativeResize="0"/>
          <p:nvPr/>
        </p:nvPicPr>
        <p:blipFill>
          <a:blip r:embed="rId4">
            <a:alphaModFix/>
          </a:blip>
          <a:stretch>
            <a:fillRect/>
          </a:stretch>
        </p:blipFill>
        <p:spPr>
          <a:xfrm>
            <a:off x="2531425" y="3427375"/>
            <a:ext cx="2022125" cy="1444375"/>
          </a:xfrm>
          <a:prstGeom prst="rect">
            <a:avLst/>
          </a:prstGeom>
          <a:noFill/>
          <a:ln>
            <a:noFill/>
          </a:ln>
        </p:spPr>
      </p:pic>
      <p:pic>
        <p:nvPicPr>
          <p:cNvPr id="196" name="Google Shape;196;p35"/>
          <p:cNvPicPr preferRelativeResize="0"/>
          <p:nvPr/>
        </p:nvPicPr>
        <p:blipFill>
          <a:blip r:embed="rId5">
            <a:alphaModFix/>
          </a:blip>
          <a:stretch>
            <a:fillRect/>
          </a:stretch>
        </p:blipFill>
        <p:spPr>
          <a:xfrm>
            <a:off x="4590445" y="1879725"/>
            <a:ext cx="2022125" cy="14443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idx="1" type="body"/>
          </p:nvPr>
        </p:nvSpPr>
        <p:spPr>
          <a:xfrm>
            <a:off x="358775" y="1019176"/>
            <a:ext cx="8328025" cy="3575447"/>
          </a:xfrm>
          <a:prstGeom prst="rect">
            <a:avLst/>
          </a:prstGeom>
          <a:noFill/>
          <a:ln>
            <a:noFill/>
          </a:ln>
        </p:spPr>
        <p:txBody>
          <a:bodyPr anchorCtr="0" anchor="t" bIns="45700" lIns="91425" spcFirstLastPara="1" rIns="91425" wrap="square" tIns="45700">
            <a:noAutofit/>
          </a:bodyPr>
          <a:lstStyle/>
          <a:p>
            <a:pPr indent="-257175" lvl="0" marL="257175" rtl="0" algn="l">
              <a:lnSpc>
                <a:spcPct val="90000"/>
              </a:lnSpc>
              <a:spcBef>
                <a:spcPts val="0"/>
              </a:spcBef>
              <a:spcAft>
                <a:spcPts val="0"/>
              </a:spcAft>
              <a:buClr>
                <a:schemeClr val="dk1"/>
              </a:buClr>
              <a:buSzPts val="2400"/>
              <a:buChar char="–"/>
            </a:pPr>
            <a:r>
              <a:rPr b="0" lang="en-US"/>
              <a:t>Proposed analytics or proposed methods.</a:t>
            </a:r>
            <a:endParaRPr b="0"/>
          </a:p>
          <a:p>
            <a:pPr indent="0" lvl="0" marL="0" rtl="0" algn="l">
              <a:lnSpc>
                <a:spcPct val="90000"/>
              </a:lnSpc>
              <a:spcBef>
                <a:spcPts val="0"/>
              </a:spcBef>
              <a:spcAft>
                <a:spcPts val="0"/>
              </a:spcAft>
              <a:buNone/>
            </a:pPr>
            <a:r>
              <a:t/>
            </a:r>
            <a:endParaRPr b="0"/>
          </a:p>
          <a:p>
            <a:pPr indent="-381000" lvl="0" marL="457200" rtl="0" algn="l">
              <a:lnSpc>
                <a:spcPct val="90000"/>
              </a:lnSpc>
              <a:spcBef>
                <a:spcPts val="0"/>
              </a:spcBef>
              <a:spcAft>
                <a:spcPts val="0"/>
              </a:spcAft>
              <a:buSzPts val="2400"/>
              <a:buChar char="●"/>
            </a:pPr>
            <a:r>
              <a:rPr b="0" lang="en-US"/>
              <a:t>Use differential expressions to top genes from 3 datasets</a:t>
            </a:r>
            <a:endParaRPr b="0"/>
          </a:p>
          <a:p>
            <a:pPr indent="-381000" lvl="0" marL="457200" rtl="0" algn="l">
              <a:lnSpc>
                <a:spcPct val="90000"/>
              </a:lnSpc>
              <a:spcBef>
                <a:spcPts val="0"/>
              </a:spcBef>
              <a:spcAft>
                <a:spcPts val="0"/>
              </a:spcAft>
              <a:buSzPts val="2400"/>
              <a:buChar char="●"/>
            </a:pPr>
            <a:r>
              <a:rPr b="0" lang="en-US"/>
              <a:t>Find the intersection of these top genes</a:t>
            </a:r>
            <a:endParaRPr b="0"/>
          </a:p>
          <a:p>
            <a:pPr indent="-381000" lvl="0" marL="457200" rtl="0" algn="l">
              <a:lnSpc>
                <a:spcPct val="90000"/>
              </a:lnSpc>
              <a:spcBef>
                <a:spcPts val="0"/>
              </a:spcBef>
              <a:spcAft>
                <a:spcPts val="0"/>
              </a:spcAft>
              <a:buSzPts val="2400"/>
              <a:buChar char="●"/>
            </a:pPr>
            <a:r>
              <a:rPr b="0" lang="en-US"/>
              <a:t>Use top genes, gender and age to build a model on one of the datasets</a:t>
            </a:r>
            <a:endParaRPr b="0"/>
          </a:p>
          <a:p>
            <a:pPr indent="-381000" lvl="0" marL="457200" rtl="0" algn="l">
              <a:lnSpc>
                <a:spcPct val="90000"/>
              </a:lnSpc>
              <a:spcBef>
                <a:spcPts val="0"/>
              </a:spcBef>
              <a:spcAft>
                <a:spcPts val="0"/>
              </a:spcAft>
              <a:buSzPts val="2400"/>
              <a:buChar char="●"/>
            </a:pPr>
            <a:r>
              <a:rPr b="0" lang="en-US"/>
              <a:t>Test the model using CV on the training dataset</a:t>
            </a:r>
            <a:endParaRPr b="0"/>
          </a:p>
          <a:p>
            <a:pPr indent="-381000" lvl="0" marL="457200" rtl="0" algn="l">
              <a:lnSpc>
                <a:spcPct val="90000"/>
              </a:lnSpc>
              <a:spcBef>
                <a:spcPts val="0"/>
              </a:spcBef>
              <a:spcAft>
                <a:spcPts val="0"/>
              </a:spcAft>
              <a:buSzPts val="2400"/>
              <a:buChar char="●"/>
            </a:pPr>
            <a:r>
              <a:rPr b="0" lang="en-US"/>
              <a:t>Test the model on the other 2 independent datasets</a:t>
            </a:r>
            <a:endParaRPr b="0"/>
          </a:p>
          <a:p>
            <a:pPr indent="0" lvl="0" marL="0" rtl="0" algn="l">
              <a:lnSpc>
                <a:spcPct val="90000"/>
              </a:lnSpc>
              <a:spcBef>
                <a:spcPts val="0"/>
              </a:spcBef>
              <a:spcAft>
                <a:spcPts val="0"/>
              </a:spcAft>
              <a:buNone/>
            </a:pPr>
            <a:r>
              <a:t/>
            </a:r>
            <a:endParaRPr b="0"/>
          </a:p>
          <a:p>
            <a:pPr indent="0" lvl="0" marL="0" rtl="0" algn="l">
              <a:lnSpc>
                <a:spcPct val="90000"/>
              </a:lnSpc>
              <a:spcBef>
                <a:spcPts val="0"/>
              </a:spcBef>
              <a:spcAft>
                <a:spcPts val="0"/>
              </a:spcAft>
              <a:buNone/>
            </a:pPr>
            <a:r>
              <a:rPr b="0" lang="en-US"/>
              <a:t>Models using prevalidation techniques were difficult to be tested on independent datasets.</a:t>
            </a:r>
            <a:endParaRPr b="0"/>
          </a:p>
        </p:txBody>
      </p:sp>
      <p:sp>
        <p:nvSpPr>
          <p:cNvPr id="202" name="Google Shape;202;p36"/>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Developing the project – methods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idx="1" type="body"/>
          </p:nvPr>
        </p:nvSpPr>
        <p:spPr>
          <a:xfrm>
            <a:off x="358775" y="879913"/>
            <a:ext cx="8426450" cy="48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0" lang="en-US"/>
              <a:t>At least one figure showing the evaluation result</a:t>
            </a:r>
            <a:endParaRPr/>
          </a:p>
        </p:txBody>
      </p:sp>
      <p:sp>
        <p:nvSpPr>
          <p:cNvPr id="208" name="Google Shape;208;p37"/>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Developing the project – initial evaluation </a:t>
            </a:r>
            <a:endParaRPr/>
          </a:p>
        </p:txBody>
      </p:sp>
      <p:pic>
        <p:nvPicPr>
          <p:cNvPr id="209" name="Google Shape;209;p37"/>
          <p:cNvPicPr preferRelativeResize="0"/>
          <p:nvPr/>
        </p:nvPicPr>
        <p:blipFill>
          <a:blip r:embed="rId3">
            <a:alphaModFix/>
          </a:blip>
          <a:stretch>
            <a:fillRect/>
          </a:stretch>
        </p:blipFill>
        <p:spPr>
          <a:xfrm>
            <a:off x="901225" y="1878575"/>
            <a:ext cx="3291049" cy="2350750"/>
          </a:xfrm>
          <a:prstGeom prst="rect">
            <a:avLst/>
          </a:prstGeom>
          <a:noFill/>
          <a:ln>
            <a:noFill/>
          </a:ln>
        </p:spPr>
      </p:pic>
      <p:pic>
        <p:nvPicPr>
          <p:cNvPr id="210" name="Google Shape;210;p37"/>
          <p:cNvPicPr preferRelativeResize="0"/>
          <p:nvPr/>
        </p:nvPicPr>
        <p:blipFill>
          <a:blip r:embed="rId4">
            <a:alphaModFix/>
          </a:blip>
          <a:stretch>
            <a:fillRect/>
          </a:stretch>
        </p:blipFill>
        <p:spPr>
          <a:xfrm>
            <a:off x="4716375" y="1878575"/>
            <a:ext cx="3291049" cy="235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58775" y="376238"/>
            <a:ext cx="8426450" cy="4853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Meeting minutes</a:t>
            </a:r>
            <a:endParaRPr/>
          </a:p>
        </p:txBody>
      </p:sp>
      <p:graphicFrame>
        <p:nvGraphicFramePr>
          <p:cNvPr id="216" name="Google Shape;216;p38"/>
          <p:cNvGraphicFramePr/>
          <p:nvPr/>
        </p:nvGraphicFramePr>
        <p:xfrm>
          <a:off x="358775" y="1497142"/>
          <a:ext cx="3000000" cy="3000000"/>
        </p:xfrm>
        <a:graphic>
          <a:graphicData uri="http://schemas.openxmlformats.org/drawingml/2006/table">
            <a:tbl>
              <a:tblPr bandRow="1" firstCol="1" firstRow="1">
                <a:noFill/>
                <a:tableStyleId>{D6A1F55F-9FCD-4D45-8A94-22839C794AF5}</a:tableStyleId>
              </a:tblPr>
              <a:tblGrid>
                <a:gridCol w="1373975"/>
                <a:gridCol w="2534450"/>
                <a:gridCol w="4610300"/>
              </a:tblGrid>
              <a:tr h="564625">
                <a:tc>
                  <a:txBody>
                    <a:bodyPr/>
                    <a:lstStyle/>
                    <a:p>
                      <a:pPr indent="0" lvl="0" marL="0" marR="0" rtl="0" algn="ctr">
                        <a:lnSpc>
                          <a:spcPct val="107000"/>
                        </a:lnSpc>
                        <a:spcBef>
                          <a:spcPts val="0"/>
                        </a:spcBef>
                        <a:spcAft>
                          <a:spcPts val="0"/>
                        </a:spcAft>
                        <a:buNone/>
                      </a:pPr>
                      <a:r>
                        <a:rPr lang="en-US" sz="1600" u="none" cap="none" strike="noStrike"/>
                        <a:t>Item</a:t>
                      </a:r>
                      <a:endParaRPr sz="1600" u="none" cap="none" strike="noStrike">
                        <a:latin typeface="Twentieth Century"/>
                        <a:ea typeface="Twentieth Century"/>
                        <a:cs typeface="Twentieth Century"/>
                        <a:sym typeface="Twentieth Century"/>
                      </a:endParaRPr>
                    </a:p>
                  </a:txBody>
                  <a:tcPr marT="0" marB="0" marR="81325" marL="81325" anchor="ctr"/>
                </a:tc>
                <a:tc>
                  <a:txBody>
                    <a:bodyPr/>
                    <a:lstStyle/>
                    <a:p>
                      <a:pPr indent="0" lvl="0" marL="0" marR="0" rtl="0" algn="ctr">
                        <a:lnSpc>
                          <a:spcPct val="107000"/>
                        </a:lnSpc>
                        <a:spcBef>
                          <a:spcPts val="0"/>
                        </a:spcBef>
                        <a:spcAft>
                          <a:spcPts val="0"/>
                        </a:spcAft>
                        <a:buNone/>
                      </a:pPr>
                      <a:r>
                        <a:rPr lang="en-US" sz="1600" u="none" cap="none" strike="noStrike"/>
                        <a:t>Discussion</a:t>
                      </a:r>
                      <a:endParaRPr/>
                    </a:p>
                    <a:p>
                      <a:pPr indent="0" lvl="0" marL="0" marR="0" rtl="0" algn="ctr">
                        <a:lnSpc>
                          <a:spcPct val="107000"/>
                        </a:lnSpc>
                        <a:spcBef>
                          <a:spcPts val="0"/>
                        </a:spcBef>
                        <a:spcAft>
                          <a:spcPts val="0"/>
                        </a:spcAft>
                        <a:buNone/>
                      </a:pPr>
                      <a:r>
                        <a:rPr lang="en-US" sz="1100" u="none" cap="none" strike="noStrike">
                          <a:latin typeface="Twentieth Century"/>
                          <a:ea typeface="Twentieth Century"/>
                          <a:cs typeface="Twentieth Century"/>
                          <a:sym typeface="Twentieth Century"/>
                        </a:rPr>
                        <a:t>(you can refer to previous slides)</a:t>
                      </a:r>
                      <a:endParaRPr/>
                    </a:p>
                  </a:txBody>
                  <a:tcPr marT="0" marB="0" marR="81325" marL="81325" anchor="ctr"/>
                </a:tc>
                <a:tc>
                  <a:txBody>
                    <a:bodyPr/>
                    <a:lstStyle/>
                    <a:p>
                      <a:pPr indent="0" lvl="0" marL="0" marR="0" rtl="0" algn="ctr">
                        <a:lnSpc>
                          <a:spcPct val="107000"/>
                        </a:lnSpc>
                        <a:spcBef>
                          <a:spcPts val="0"/>
                        </a:spcBef>
                        <a:spcAft>
                          <a:spcPts val="0"/>
                        </a:spcAft>
                        <a:buNone/>
                      </a:pPr>
                      <a:r>
                        <a:rPr lang="en-US" sz="1600" u="none" cap="none" strike="noStrike"/>
                        <a:t>Actions (who) – action points for next week</a:t>
                      </a:r>
                      <a:endParaRPr/>
                    </a:p>
                  </a:txBody>
                  <a:tcPr marT="0" marB="0" marR="81325" marL="81325" anchor="ctr"/>
                </a:tc>
              </a:tr>
              <a:tr h="474425">
                <a:tc>
                  <a:txBody>
                    <a:bodyPr/>
                    <a:lstStyle/>
                    <a:p>
                      <a:pPr indent="0" lvl="0" marL="0" rtl="0" algn="ctr">
                        <a:lnSpc>
                          <a:spcPct val="107000"/>
                        </a:lnSpc>
                        <a:spcBef>
                          <a:spcPts val="0"/>
                        </a:spcBef>
                        <a:spcAft>
                          <a:spcPts val="0"/>
                        </a:spcAft>
                        <a:buNone/>
                      </a:pPr>
                      <a:r>
                        <a:rPr b="0" lang="en-US" sz="1500">
                          <a:solidFill>
                            <a:schemeClr val="dk1"/>
                          </a:solidFill>
                          <a:latin typeface="Calibri"/>
                          <a:ea typeface="Calibri"/>
                          <a:cs typeface="Calibri"/>
                          <a:sym typeface="Calibri"/>
                        </a:rPr>
                        <a:t>Future plans</a:t>
                      </a:r>
                      <a:endParaRPr sz="1500">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rPr lang="en-US" sz="1500">
                          <a:latin typeface="Calibri"/>
                          <a:ea typeface="Calibri"/>
                          <a:cs typeface="Calibri"/>
                          <a:sym typeface="Calibri"/>
                        </a:rPr>
                        <a:t>Finalizing models and writing reports in week 10 &amp; 11</a:t>
                      </a:r>
                      <a:endParaRPr sz="1500">
                        <a:latin typeface="Calibri"/>
                        <a:ea typeface="Calibri"/>
                        <a:cs typeface="Calibri"/>
                        <a:sym typeface="Calibri"/>
                      </a:endParaRPr>
                    </a:p>
                    <a:p>
                      <a:pPr indent="0" lvl="0" marL="0" marR="0" rtl="0" algn="ctr">
                        <a:lnSpc>
                          <a:spcPct val="107000"/>
                        </a:lnSpc>
                        <a:spcBef>
                          <a:spcPts val="0"/>
                        </a:spcBef>
                        <a:spcAft>
                          <a:spcPts val="0"/>
                        </a:spcAft>
                        <a:buNone/>
                      </a:pPr>
                      <a:r>
                        <a:rPr lang="en-US" sz="1500">
                          <a:latin typeface="Calibri"/>
                          <a:ea typeface="Calibri"/>
                          <a:cs typeface="Calibri"/>
                          <a:sym typeface="Calibri"/>
                        </a:rPr>
                        <a:t>Building shiny app in week 12 &amp; 13</a:t>
                      </a:r>
                      <a:endParaRPr sz="1500">
                        <a:latin typeface="Calibri"/>
                        <a:ea typeface="Calibri"/>
                        <a:cs typeface="Calibri"/>
                        <a:sym typeface="Calibri"/>
                      </a:endParaRPr>
                    </a:p>
                  </a:txBody>
                  <a:tcPr marT="0" marB="0" marR="81325" marL="81325" anchor="ctr"/>
                </a:tc>
              </a:tr>
              <a:tr h="474425">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rPr lang="en-US" sz="1500">
                          <a:latin typeface="Calibri"/>
                          <a:ea typeface="Calibri"/>
                          <a:cs typeface="Calibri"/>
                          <a:sym typeface="Calibri"/>
                        </a:rPr>
                        <a:t>Is there a demonstration? And when will it be?</a:t>
                      </a:r>
                      <a:endParaRPr sz="1500" u="none" cap="none" strike="noStrike">
                        <a:latin typeface="Calibri"/>
                        <a:ea typeface="Calibri"/>
                        <a:cs typeface="Calibri"/>
                        <a:sym typeface="Calibri"/>
                      </a:endParaRPr>
                    </a:p>
                  </a:txBody>
                  <a:tcPr marT="0" marB="0" marR="81325" marL="81325" anchor="ctr"/>
                </a:tc>
              </a:tr>
              <a:tr h="474425">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r>
              <a:tr h="474425">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r>
              <a:tr h="474425">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c>
                  <a:txBody>
                    <a:bodyPr/>
                    <a:lstStyle/>
                    <a:p>
                      <a:pPr indent="0" lvl="0" marL="0" marR="0" rtl="0" algn="ctr">
                        <a:lnSpc>
                          <a:spcPct val="107000"/>
                        </a:lnSpc>
                        <a:spcBef>
                          <a:spcPts val="0"/>
                        </a:spcBef>
                        <a:spcAft>
                          <a:spcPts val="0"/>
                        </a:spcAft>
                        <a:buNone/>
                      </a:pPr>
                      <a:r>
                        <a:t/>
                      </a:r>
                      <a:endParaRPr sz="1500" u="none" cap="none" strike="noStrike">
                        <a:latin typeface="Calibri"/>
                        <a:ea typeface="Calibri"/>
                        <a:cs typeface="Calibri"/>
                        <a:sym typeface="Calibri"/>
                      </a:endParaRPr>
                    </a:p>
                  </a:txBody>
                  <a:tcPr marT="0" marB="0" marR="81325" marL="81325" anchor="ctr"/>
                </a:tc>
              </a:tr>
            </a:tbl>
          </a:graphicData>
        </a:graphic>
      </p:graphicFrame>
      <p:sp>
        <p:nvSpPr>
          <p:cNvPr id="217" name="Google Shape;217;p38"/>
          <p:cNvSpPr/>
          <p:nvPr/>
        </p:nvSpPr>
        <p:spPr>
          <a:xfrm>
            <a:off x="358775" y="820025"/>
            <a:ext cx="5146500" cy="67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Twentieth Century"/>
              <a:buNone/>
            </a:pPr>
            <a:r>
              <a:rPr b="0" i="1" lang="en-US" sz="1100" u="none" cap="none" strike="noStrike">
                <a:solidFill>
                  <a:schemeClr val="dk1"/>
                </a:solidFill>
                <a:latin typeface="Twentieth Century"/>
                <a:ea typeface="Twentieth Century"/>
                <a:cs typeface="Twentieth Century"/>
                <a:sym typeface="Twentieth Century"/>
              </a:rPr>
              <a:t>Date and time of meeting: </a:t>
            </a:r>
            <a:r>
              <a:rPr i="1" lang="en-US" sz="1100">
                <a:solidFill>
                  <a:schemeClr val="dk1"/>
                </a:solidFill>
                <a:latin typeface="Twentieth Century"/>
                <a:ea typeface="Twentieth Century"/>
                <a:cs typeface="Twentieth Century"/>
                <a:sym typeface="Twentieth Century"/>
              </a:rPr>
              <a:t>01/05/2022</a:t>
            </a:r>
            <a:endParaRPr b="0" i="0" sz="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Twentieth Century"/>
              <a:buNone/>
            </a:pPr>
            <a:r>
              <a:rPr b="0" i="1" lang="en-US" sz="1100" u="none" cap="none" strike="noStrike">
                <a:solidFill>
                  <a:schemeClr val="dk1"/>
                </a:solidFill>
                <a:latin typeface="Twentieth Century"/>
                <a:ea typeface="Twentieth Century"/>
                <a:cs typeface="Twentieth Century"/>
                <a:sym typeface="Twentieth Century"/>
              </a:rPr>
              <a:t>Team members present: </a:t>
            </a:r>
            <a:r>
              <a:rPr i="1" lang="en-US" sz="1100">
                <a:solidFill>
                  <a:schemeClr val="dk1"/>
                </a:solidFill>
                <a:latin typeface="Twentieth Century"/>
                <a:ea typeface="Twentieth Century"/>
                <a:cs typeface="Twentieth Century"/>
                <a:sym typeface="Twentieth Century"/>
              </a:rPr>
              <a:t>Qinlin Gu, </a:t>
            </a:r>
            <a:r>
              <a:rPr b="0" i="1" lang="en-US" sz="1100" u="none" cap="none" strike="noStrike">
                <a:solidFill>
                  <a:schemeClr val="dk1"/>
                </a:solidFill>
                <a:latin typeface="Twentieth Century"/>
                <a:ea typeface="Twentieth Century"/>
                <a:cs typeface="Twentieth Century"/>
                <a:sym typeface="Twentieth Century"/>
              </a:rPr>
              <a:t>Danying S</a:t>
            </a:r>
            <a:r>
              <a:rPr i="1" lang="en-US" sz="1100">
                <a:solidFill>
                  <a:schemeClr val="dk1"/>
                </a:solidFill>
                <a:latin typeface="Twentieth Century"/>
                <a:ea typeface="Twentieth Century"/>
                <a:cs typeface="Twentieth Century"/>
                <a:sym typeface="Twentieth Century"/>
              </a:rPr>
              <a:t>un, Xuening Ni, Hangyi Wu, Yuye Zhou </a:t>
            </a:r>
            <a:endParaRPr/>
          </a:p>
          <a:p>
            <a:pPr indent="0" lvl="0" marL="0" marR="0" rtl="0" algn="l">
              <a:lnSpc>
                <a:spcPct val="100000"/>
              </a:lnSpc>
              <a:spcBef>
                <a:spcPts val="0"/>
              </a:spcBef>
              <a:spcAft>
                <a:spcPts val="0"/>
              </a:spcAft>
              <a:buClr>
                <a:schemeClr val="dk1"/>
              </a:buClr>
              <a:buSzPts val="500"/>
              <a:buFont typeface="Arial"/>
              <a:buNone/>
            </a:pPr>
            <a:r>
              <a:t/>
            </a:r>
            <a:endParaRPr b="0" i="0" sz="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Twentieth Century"/>
              <a:buNone/>
            </a:pPr>
            <a:r>
              <a:rPr b="1" i="0" lang="en-US" sz="1100" u="none" cap="none" strike="noStrike">
                <a:solidFill>
                  <a:schemeClr val="dk1"/>
                </a:solidFill>
                <a:latin typeface="Twentieth Century"/>
                <a:ea typeface="Twentieth Century"/>
                <a:cs typeface="Twentieth Century"/>
                <a:sym typeface="Twentieth Century"/>
              </a:rPr>
              <a:t>AGENDA</a:t>
            </a:r>
            <a:endParaRPr b="0" i="0" sz="500" u="none" cap="none" strike="noStrike">
              <a:solidFill>
                <a:schemeClr val="dk1"/>
              </a:solidFill>
              <a:latin typeface="Arial"/>
              <a:ea typeface="Arial"/>
              <a:cs typeface="Arial"/>
              <a:sym typeface="Arial"/>
            </a:endParaRPr>
          </a:p>
        </p:txBody>
      </p:sp>
      <p:sp>
        <p:nvSpPr>
          <p:cNvPr id="218" name="Google Shape;218;p38"/>
          <p:cNvSpPr/>
          <p:nvPr/>
        </p:nvSpPr>
        <p:spPr>
          <a:xfrm>
            <a:off x="1959209" y="4444096"/>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200">
                <a:solidFill>
                  <a:schemeClr val="dk1"/>
                </a:solidFill>
                <a:latin typeface="Twentieth Century"/>
                <a:ea typeface="Twentieth Century"/>
                <a:cs typeface="Twentieth Century"/>
                <a:sym typeface="Twentieth Century"/>
              </a:rPr>
              <a:t>Next meeting date and time: 08/05/2022</a:t>
            </a:r>
            <a:endParaRPr/>
          </a:p>
          <a:p>
            <a:pPr indent="0" lvl="0" marL="0" marR="0" rtl="0" algn="l">
              <a:spcBef>
                <a:spcPts val="0"/>
              </a:spcBef>
              <a:spcAft>
                <a:spcPts val="0"/>
              </a:spcAft>
              <a:buNone/>
            </a:pPr>
            <a:r>
              <a:rPr i="1" lang="en-US" sz="1200">
                <a:solidFill>
                  <a:schemeClr val="dk1"/>
                </a:solidFill>
                <a:latin typeface="Twentieth Century"/>
                <a:ea typeface="Twentieth Century"/>
                <a:cs typeface="Twentieth Century"/>
                <a:sym typeface="Twentieth Century"/>
              </a:rPr>
              <a:t>Group member responsible for finalising/submitting minutes: Danying Sun</a:t>
            </a:r>
            <a:endParaRPr/>
          </a:p>
          <a:p>
            <a:pPr indent="0" lvl="0" marL="0" marR="0" rtl="0" algn="l">
              <a:spcBef>
                <a:spcPts val="0"/>
              </a:spcBef>
              <a:spcAft>
                <a:spcPts val="0"/>
              </a:spcAft>
              <a:buNone/>
            </a:pPr>
            <a:r>
              <a:rPr i="1" lang="en-US" sz="1200">
                <a:solidFill>
                  <a:srgbClr val="FF0000"/>
                </a:solidFill>
                <a:latin typeface="Twentieth Century"/>
                <a:ea typeface="Twentieth Century"/>
                <a:cs typeface="Twentieth Century"/>
                <a:sym typeface="Twentieth Century"/>
              </a:rPr>
              <a:t>To be posted on the CANVAS Individual group website</a:t>
            </a:r>
            <a:endParaRPr sz="500">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2">
  <a:themeElements>
    <a:clrScheme name="The University of Sydney_Color Theme">
      <a:dk1>
        <a:srgbClr val="000000"/>
      </a:dk1>
      <a:lt1>
        <a:srgbClr val="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