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4"/>
  </p:notesMasterIdLst>
  <p:handoutMasterIdLst>
    <p:handoutMasterId r:id="rId5"/>
  </p:handoutMasterIdLst>
  <p:sldIdLst>
    <p:sldId id="312" r:id="rId2"/>
    <p:sldId id="314" r:id="rId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ge 1 (Wk 6 /7)" id="{5EA348D4-9E7B-8F4C-A7CA-47A3911101F6}">
          <p14:sldIdLst>
            <p14:sldId id="312"/>
            <p14:sldId id="314"/>
          </p14:sldIdLst>
        </p14:section>
        <p14:section name="Stage 2 (Wk 8/9)" id="{A8BFD4FF-B2AE-4D4F-BD9B-8F17EE3B6574}">
          <p14:sldIdLst/>
        </p14:section>
        <p14:section name="Stage 3 (Wk 10/11)" id="{E5CA7BF5-D61A-8B4D-A0BD-7741A6A11B87}">
          <p14:sldIdLst/>
        </p14:section>
        <p14:section name="Stage 4 (Final)" id="{65535E1C-93AE-7144-9CE3-A890374745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26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13" autoAdjust="0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96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lin Gu" userId="fe9bce0e-efb5-4753-b86a-c33ce0aa4cc0" providerId="ADAL" clId="{0192F238-D313-418B-A44A-2B3BC4565695}"/>
    <pc:docChg chg="delSld modSld modSection">
      <pc:chgData name="Qinlin Gu" userId="fe9bce0e-efb5-4753-b86a-c33ce0aa4cc0" providerId="ADAL" clId="{0192F238-D313-418B-A44A-2B3BC4565695}" dt="2022-03-27T06:36:17.636" v="11" actId="2696"/>
      <pc:docMkLst>
        <pc:docMk/>
      </pc:docMkLst>
      <pc:sldChg chg="del">
        <pc:chgData name="Qinlin Gu" userId="fe9bce0e-efb5-4753-b86a-c33ce0aa4cc0" providerId="ADAL" clId="{0192F238-D313-418B-A44A-2B3BC4565695}" dt="2022-03-27T06:36:04.990" v="9" actId="2696"/>
        <pc:sldMkLst>
          <pc:docMk/>
          <pc:sldMk cId="0" sldId="259"/>
        </pc:sldMkLst>
      </pc:sldChg>
      <pc:sldChg chg="modSp mod">
        <pc:chgData name="Qinlin Gu" userId="fe9bce0e-efb5-4753-b86a-c33ce0aa4cc0" providerId="ADAL" clId="{0192F238-D313-418B-A44A-2B3BC4565695}" dt="2022-03-27T06:35:58.322" v="8" actId="20577"/>
        <pc:sldMkLst>
          <pc:docMk/>
          <pc:sldMk cId="2196569219" sldId="312"/>
        </pc:sldMkLst>
        <pc:spChg chg="mod">
          <ac:chgData name="Qinlin Gu" userId="fe9bce0e-efb5-4753-b86a-c33ce0aa4cc0" providerId="ADAL" clId="{0192F238-D313-418B-A44A-2B3BC4565695}" dt="2022-03-27T06:35:58.322" v="8" actId="20577"/>
          <ac:spMkLst>
            <pc:docMk/>
            <pc:sldMk cId="2196569219" sldId="312"/>
            <ac:spMk id="3" creationId="{E63350DD-FC46-AA4B-90A5-CADFEC4C0685}"/>
          </ac:spMkLst>
        </pc:spChg>
      </pc:sldChg>
      <pc:sldChg chg="del">
        <pc:chgData name="Qinlin Gu" userId="fe9bce0e-efb5-4753-b86a-c33ce0aa4cc0" providerId="ADAL" clId="{0192F238-D313-418B-A44A-2B3BC4565695}" dt="2022-03-27T06:36:04.990" v="9" actId="2696"/>
        <pc:sldMkLst>
          <pc:docMk/>
          <pc:sldMk cId="1414804741" sldId="328"/>
        </pc:sldMkLst>
      </pc:sldChg>
      <pc:sldChg chg="del">
        <pc:chgData name="Qinlin Gu" userId="fe9bce0e-efb5-4753-b86a-c33ce0aa4cc0" providerId="ADAL" clId="{0192F238-D313-418B-A44A-2B3BC4565695}" dt="2022-03-27T06:36:08.209" v="10" actId="2696"/>
        <pc:sldMkLst>
          <pc:docMk/>
          <pc:sldMk cId="419967489" sldId="331"/>
        </pc:sldMkLst>
      </pc:sldChg>
      <pc:sldChg chg="del">
        <pc:chgData name="Qinlin Gu" userId="fe9bce0e-efb5-4753-b86a-c33ce0aa4cc0" providerId="ADAL" clId="{0192F238-D313-418B-A44A-2B3BC4565695}" dt="2022-03-27T06:36:04.990" v="9" actId="2696"/>
        <pc:sldMkLst>
          <pc:docMk/>
          <pc:sldMk cId="1066560134" sldId="332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1575878537" sldId="333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1982411376" sldId="334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3534880242" sldId="335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3980826411" sldId="336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2264126969" sldId="337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1205355963" sldId="339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2027635383" sldId="340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3204104704" sldId="341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752901724" sldId="342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748395405" sldId="343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964101216" sldId="344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4113937976" sldId="345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840884085" sldId="347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2405485095" sldId="348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2128485544" sldId="34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F27B51-57A6-844B-9DA7-683C5F860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62AA-0342-CF43-B481-DA114DAADB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35CD-1F04-BE47-B798-E7E5B302FEE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5384-F942-4A49-B542-FADCC09BE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E53E6-90B7-1543-B38F-5BA5C6BC3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C213-2A45-3B47-88D6-25418512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B07A-87A9-CF40-86D9-D2F6BB28DC4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0A316-D1E1-9745-B24E-D11400EE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0"/>
            <a:ext cx="4556125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88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5572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459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1"/>
            <a:ext cx="4708429" cy="51434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612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4567773" y="-1"/>
            <a:ext cx="4576228" cy="51435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935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4271322" y="417658"/>
            <a:ext cx="4636786" cy="418147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643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163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678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5"/>
            <a:ext cx="4035427" cy="4512469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529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6"/>
            <a:ext cx="4035427" cy="4512468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530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313766"/>
            <a:ext cx="4150358" cy="451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5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0"/>
            <a:ext cx="4576226" cy="51435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332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4" y="306183"/>
            <a:ext cx="8426450" cy="485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3" y="912959"/>
            <a:ext cx="8426449" cy="1382278"/>
          </a:xfrm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358774" y="2422923"/>
          <a:ext cx="8426448" cy="21717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1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2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3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copy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555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019176"/>
            <a:ext cx="8328025" cy="357544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557213" indent="-214313">
              <a:lnSpc>
                <a:spcPct val="90000"/>
              </a:lnSpc>
              <a:buFont typeface="Lucida Grande"/>
              <a:buChar char="–"/>
              <a:defRPr sz="2400"/>
            </a:lvl2pPr>
            <a:lvl3pPr>
              <a:lnSpc>
                <a:spcPct val="90000"/>
              </a:lnSpc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180499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77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905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8775" y="1020366"/>
            <a:ext cx="4038600" cy="3394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8245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8238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5977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58774" y="1019176"/>
            <a:ext cx="8426450" cy="357544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96099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605899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25" y="4429125"/>
            <a:ext cx="1536700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8775" y="879913"/>
            <a:ext cx="8426450" cy="485387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58775" y="1365300"/>
            <a:ext cx="8426450" cy="3401962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941797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1" y="0"/>
            <a:ext cx="4567509" cy="51435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4628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5"/>
            <a:ext cx="8406302" cy="5328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6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3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880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0"/>
            <a:ext cx="4708429" cy="517395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1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4" y="0"/>
            <a:ext cx="4690665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43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67509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452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4567770" y="-1"/>
            <a:ext cx="4576230" cy="53515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1730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73835" cy="518549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145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6629400" y="4767263"/>
            <a:ext cx="2133600" cy="27384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/>
              <a:t>Page </a:t>
            </a:r>
            <a:fld id="{3B11C02F-2186-5E4E-90C0-5210A150EF90}" type="slidenum">
              <a:rPr lang="en-US" sz="675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381000" y="4767263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8775" y="1040583"/>
            <a:ext cx="4589253" cy="36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Sub-heading Bold… 20pt</a:t>
            </a:r>
          </a:p>
          <a:p>
            <a:pPr lvl="0"/>
            <a:r>
              <a:rPr lang="en-US" dirty="0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22286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794" r:id="rId10"/>
    <p:sldLayoutId id="2147483845" r:id="rId11"/>
    <p:sldLayoutId id="2147483795" r:id="rId12"/>
    <p:sldLayoutId id="2147483796" r:id="rId13"/>
    <p:sldLayoutId id="2147483798" r:id="rId14"/>
    <p:sldLayoutId id="2147483799" r:id="rId15"/>
    <p:sldLayoutId id="2147483800" r:id="rId16"/>
    <p:sldLayoutId id="2147483801" r:id="rId17"/>
    <p:sldLayoutId id="2147483822" r:id="rId18"/>
    <p:sldLayoutId id="2147483797" r:id="rId19"/>
    <p:sldLayoutId id="2147483814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10" r:id="rId28"/>
    <p:sldLayoutId id="2147483811" r:id="rId29"/>
    <p:sldLayoutId id="2147483812" r:id="rId30"/>
    <p:sldLayoutId id="2147483813" r:id="rId31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24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5A9A-19BB-234B-B0E4-7A37674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21097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Group Name/Group Code </a:t>
            </a:r>
            <a:r>
              <a:rPr lang="en-US" sz="1600" dirty="0"/>
              <a:t>(</a:t>
            </a:r>
            <a:r>
              <a:rPr lang="en-US" sz="1600" dirty="0" err="1"/>
              <a:t>BrainXX</a:t>
            </a:r>
            <a:r>
              <a:rPr lang="en-US" sz="1600" dirty="0"/>
              <a:t> / </a:t>
            </a:r>
            <a:r>
              <a:rPr lang="en-US" sz="1600" dirty="0" err="1"/>
              <a:t>MarineXX</a:t>
            </a:r>
            <a:r>
              <a:rPr lang="en-US" sz="1600" dirty="0"/>
              <a:t> / COVIDXX / </a:t>
            </a:r>
            <a:r>
              <a:rPr lang="en-US" sz="1600" dirty="0" err="1"/>
              <a:t>HealthXX</a:t>
            </a:r>
            <a:r>
              <a:rPr lang="en-US" sz="1600" dirty="0"/>
              <a:t>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50DD-FC46-AA4B-90A5-CADFEC4C0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Meeting minutes &amp;</a:t>
            </a:r>
          </a:p>
          <a:p>
            <a:pPr marL="0" indent="0">
              <a:buNone/>
            </a:pPr>
            <a:r>
              <a:rPr lang="en-US" dirty="0"/>
              <a:t>Action point slides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Date: 27/03/2022 (Week 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6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Meeting minutes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87D348-55EA-4938-B716-4176C77A2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88804"/>
              </p:ext>
            </p:extLst>
          </p:nvPr>
        </p:nvGraphicFramePr>
        <p:xfrm>
          <a:off x="358775" y="1497142"/>
          <a:ext cx="8518715" cy="293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987">
                  <a:extLst>
                    <a:ext uri="{9D8B030D-6E8A-4147-A177-3AD203B41FA5}">
                      <a16:colId xmlns:a16="http://schemas.microsoft.com/office/drawing/2014/main" val="1573866123"/>
                    </a:ext>
                  </a:extLst>
                </a:gridCol>
                <a:gridCol w="2534438">
                  <a:extLst>
                    <a:ext uri="{9D8B030D-6E8A-4147-A177-3AD203B41FA5}">
                      <a16:colId xmlns:a16="http://schemas.microsoft.com/office/drawing/2014/main" val="83730095"/>
                    </a:ext>
                  </a:extLst>
                </a:gridCol>
                <a:gridCol w="4610290">
                  <a:extLst>
                    <a:ext uri="{9D8B030D-6E8A-4147-A177-3AD203B41FA5}">
                      <a16:colId xmlns:a16="http://schemas.microsoft.com/office/drawing/2014/main" val="1624356449"/>
                    </a:ext>
                  </a:extLst>
                </a:gridCol>
              </a:tblGrid>
              <a:tr h="564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Item</a:t>
                      </a:r>
                      <a:endParaRPr lang="en-AU" sz="16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Discussion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(you can refer to previous slides)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Actions (who) – action points for next week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1860958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191457816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947246499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42335013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1757599085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2790341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2ADCF7C-1D56-46C0-AA47-22DB2F49B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820034"/>
            <a:ext cx="469919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meeting: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present: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63FAC6-1059-490E-9D0D-3CEF59DD566B}"/>
              </a:ext>
            </a:extLst>
          </p:cNvPr>
          <p:cNvSpPr/>
          <p:nvPr/>
        </p:nvSpPr>
        <p:spPr>
          <a:xfrm>
            <a:off x="1959209" y="44440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hangingPunct="0"/>
            <a:r>
              <a:rPr lang="en-AU" altLang="en-US" sz="1200" i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meeting date and time:</a:t>
            </a:r>
          </a:p>
          <a:p>
            <a:pPr lvl="0" defTabSz="914400" eaLnBrk="0" hangingPunct="0"/>
            <a:r>
              <a:rPr lang="en-AU" altLang="en-US" sz="1200" i="1" dirty="0">
                <a:latin typeface="Tw Cen MT" panose="020B0602020104020603" pitchFamily="34" charset="0"/>
                <a:cs typeface="Times New Roman" panose="02020603050405020304" pitchFamily="18" charset="0"/>
              </a:rPr>
              <a:t>Group member responsible for finalising/submitting minutes:</a:t>
            </a:r>
          </a:p>
          <a:p>
            <a:pPr lvl="0" defTabSz="914400" eaLnBrk="0" hangingPunct="0"/>
            <a:r>
              <a:rPr lang="en-AU" altLang="en-US" sz="1200" i="1" dirty="0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To be posted on the CANVAS Individual group website</a:t>
            </a:r>
            <a:endParaRPr lang="en-AU" altLang="en-US" sz="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2239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4068</TotalTime>
  <Words>84</Words>
  <Application>Microsoft Office PowerPoint</Application>
  <PresentationFormat>全屏显示(16:9)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Lucida Grande</vt:lpstr>
      <vt:lpstr>Arial</vt:lpstr>
      <vt:lpstr>Calibri</vt:lpstr>
      <vt:lpstr>Tw Cen MT</vt:lpstr>
      <vt:lpstr>Master 2</vt:lpstr>
      <vt:lpstr>Group Name/Group Code (BrainXX / MarineXX / COVIDXX / HealthXX)</vt:lpstr>
      <vt:lpstr>Meeting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Evelyn Lloveda</dc:creator>
  <cp:lastModifiedBy>Qinlin Gu</cp:lastModifiedBy>
  <cp:revision>212</cp:revision>
  <dcterms:modified xsi:type="dcterms:W3CDTF">2022-03-27T06:36:54Z</dcterms:modified>
</cp:coreProperties>
</file>