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23"/>
  </p:notesMasterIdLst>
  <p:handoutMasterIdLst>
    <p:handoutMasterId r:id="rId24"/>
  </p:handoutMasterIdLst>
  <p:sldIdLst>
    <p:sldId id="312" r:id="rId2"/>
    <p:sldId id="328" r:id="rId3"/>
    <p:sldId id="332" r:id="rId4"/>
    <p:sldId id="259" r:id="rId5"/>
    <p:sldId id="331" r:id="rId6"/>
    <p:sldId id="314" r:id="rId7"/>
    <p:sldId id="339" r:id="rId8"/>
    <p:sldId id="333" r:id="rId9"/>
    <p:sldId id="341" r:id="rId10"/>
    <p:sldId id="345" r:id="rId11"/>
    <p:sldId id="334" r:id="rId12"/>
    <p:sldId id="340" r:id="rId13"/>
    <p:sldId id="343" r:id="rId14"/>
    <p:sldId id="344" r:id="rId15"/>
    <p:sldId id="347" r:id="rId16"/>
    <p:sldId id="335" r:id="rId17"/>
    <p:sldId id="337" r:id="rId18"/>
    <p:sldId id="348" r:id="rId19"/>
    <p:sldId id="349" r:id="rId20"/>
    <p:sldId id="342" r:id="rId21"/>
    <p:sldId id="336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  <p14:sldId id="328"/>
            <p14:sldId id="332"/>
            <p14:sldId id="259"/>
            <p14:sldId id="331"/>
            <p14:sldId id="314"/>
          </p14:sldIdLst>
        </p14:section>
        <p14:section name="Stage 2 (Wk 8/9)" id="{A8BFD4FF-B2AE-4D4F-BD9B-8F17EE3B6574}">
          <p14:sldIdLst>
            <p14:sldId id="339"/>
            <p14:sldId id="333"/>
            <p14:sldId id="341"/>
            <p14:sldId id="345"/>
            <p14:sldId id="334"/>
          </p14:sldIdLst>
        </p14:section>
        <p14:section name="Stage 3 (Wk 10/11)" id="{E5CA7BF5-D61A-8B4D-A0BD-7741A6A11B87}">
          <p14:sldIdLst>
            <p14:sldId id="340"/>
            <p14:sldId id="343"/>
            <p14:sldId id="344"/>
            <p14:sldId id="347"/>
            <p14:sldId id="335"/>
          </p14:sldIdLst>
        </p14:section>
        <p14:section name="Stage 4 (Final)" id="{65535E1C-93AE-7144-9CE3-A890374745FD}">
          <p14:sldIdLst>
            <p14:sldId id="337"/>
            <p14:sldId id="348"/>
            <p14:sldId id="349"/>
            <p14:sldId id="342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13" autoAdjust="0"/>
    <p:restoredTop sz="94643"/>
  </p:normalViewPr>
  <p:slideViewPr>
    <p:cSldViewPr snapToGrid="0" snapToObjects="1">
      <p:cViewPr>
        <p:scale>
          <a:sx n="121" d="100"/>
          <a:sy n="121" d="100"/>
        </p:scale>
        <p:origin x="600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Group Name/Group Code </a:t>
            </a:r>
            <a:r>
              <a:rPr lang="en-US" sz="1600" dirty="0"/>
              <a:t>(</a:t>
            </a:r>
            <a:r>
              <a:rPr lang="en-US" sz="1600" dirty="0" err="1"/>
              <a:t>BrainXX</a:t>
            </a:r>
            <a:r>
              <a:rPr lang="en-US" sz="1600" dirty="0"/>
              <a:t> / </a:t>
            </a:r>
            <a:r>
              <a:rPr lang="en-US" sz="1600" dirty="0" err="1"/>
              <a:t>MarineXX</a:t>
            </a:r>
            <a:r>
              <a:rPr lang="en-US" sz="1600" dirty="0"/>
              <a:t> / COVIDXX / </a:t>
            </a:r>
            <a:r>
              <a:rPr lang="en-US" sz="1600" dirty="0" err="1"/>
              <a:t>HealthXX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dd/mm/</a:t>
            </a:r>
            <a:r>
              <a:rPr lang="en-US" dirty="0" err="1"/>
              <a:t>yyyy</a:t>
            </a:r>
            <a:r>
              <a:rPr lang="en-US" dirty="0"/>
              <a:t> (Week 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69D1-0D7B-664F-AA8A-24BA09945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At least one figure showing the evaluation result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1C8855-A556-7E4D-91DC-EC398D599E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project – </a:t>
            </a:r>
            <a:r>
              <a:rPr lang="en-AU" dirty="0"/>
              <a:t>initial evaluation </a:t>
            </a:r>
          </a:p>
        </p:txBody>
      </p:sp>
    </p:spTree>
    <p:extLst>
      <p:ext uri="{BB962C8B-B14F-4D97-AF65-F5344CB8AC3E}">
        <p14:creationId xmlns:p14="http://schemas.microsoft.com/office/powerpoint/2010/main" val="411393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/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</a:p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</a:t>
            </a: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8E1A-6AC7-3F4E-8F0D-D3A7F823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Action points from last week … …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…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Key progress over last week …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…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and action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AD9B-F199-428F-8BD0-37301704CC0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0063"/>
            <a:ext cx="3963817" cy="32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400" b="1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02763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D39C9-FC9D-224A-AFB2-78E9D644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E00C2-9FBC-D548-A151-D037DBBC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1: Schematic of the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74839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88FAB-057B-A144-BC8F-BAAD3352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Results 1: …</a:t>
            </a:r>
          </a:p>
          <a:p>
            <a:r>
              <a:rPr lang="en-US" b="0" dirty="0"/>
              <a:t>Results 2: …</a:t>
            </a:r>
          </a:p>
          <a:p>
            <a:r>
              <a:rPr lang="en-US" b="0" dirty="0"/>
              <a:t>Results 3: …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97ED5-62CF-EB42-AA5B-59DE925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or message from the project / analysis</a:t>
            </a:r>
          </a:p>
        </p:txBody>
      </p:sp>
    </p:spTree>
    <p:extLst>
      <p:ext uri="{BB962C8B-B14F-4D97-AF65-F5344CB8AC3E}">
        <p14:creationId xmlns:p14="http://schemas.microsoft.com/office/powerpoint/2010/main" val="96410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69D1-0D7B-664F-AA8A-24BA09945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At least one figure illustrating one of the selected result.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1C8855-A556-7E4D-91DC-EC398D599E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Draft or final evaluation </a:t>
            </a:r>
          </a:p>
        </p:txBody>
      </p:sp>
    </p:spTree>
    <p:extLst>
      <p:ext uri="{BB962C8B-B14F-4D97-AF65-F5344CB8AC3E}">
        <p14:creationId xmlns:p14="http://schemas.microsoft.com/office/powerpoint/2010/main" val="84088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/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</a:p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</a:t>
            </a: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8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04C-1340-D543-8635-152D6014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Key message of the presentations. 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…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Structure of the presentation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…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3D6B5-55F1-4B43-B2CC-366F297F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of the 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226412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88FAB-057B-A144-BC8F-BAAD3352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Results 1: …</a:t>
            </a:r>
          </a:p>
          <a:p>
            <a:r>
              <a:rPr lang="en-US" b="0" dirty="0"/>
              <a:t>Results 2: …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Results n: …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97ED5-62CF-EB42-AA5B-59DE925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or messages from the project / analysis</a:t>
            </a:r>
          </a:p>
        </p:txBody>
      </p:sp>
    </p:spTree>
    <p:extLst>
      <p:ext uri="{BB962C8B-B14F-4D97-AF65-F5344CB8AC3E}">
        <p14:creationId xmlns:p14="http://schemas.microsoft.com/office/powerpoint/2010/main" val="240548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BC7065-4970-D844-BAA5-3F7CAE4FDE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2CBD8-6B11-7742-8F55-0A6B929D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this with TWO key figures for your presentations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E2E283-3D04-A142-9D66-E0EB45F64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369" y="1991425"/>
            <a:ext cx="3963817" cy="2267187"/>
          </a:xfrm>
        </p:spPr>
        <p:txBody>
          <a:bodyPr/>
          <a:lstStyle/>
          <a:p>
            <a:r>
              <a:rPr lang="en-US" dirty="0"/>
              <a:t>Excluding Figure 1</a:t>
            </a:r>
          </a:p>
        </p:txBody>
      </p:sp>
    </p:spTree>
    <p:extLst>
      <p:ext uri="{BB962C8B-B14F-4D97-AF65-F5344CB8AC3E}">
        <p14:creationId xmlns:p14="http://schemas.microsoft.com/office/powerpoint/2010/main" val="212848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8E1A-6AC7-3F4E-8F0D-D3A7F823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Action points from last week … …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…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Key progress over last week …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…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and action points </a:t>
            </a:r>
            <a:r>
              <a:rPr lang="en-US" sz="1600" b="0" dirty="0"/>
              <a:t>(not required for the first meeting)</a:t>
            </a:r>
            <a:br>
              <a:rPr lang="en-US" b="0" dirty="0"/>
            </a:b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AD9B-F199-428F-8BD0-37301704CC0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0063"/>
            <a:ext cx="3963817" cy="32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400" b="1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41480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A88347-D643-8E49-9FCF-4EEE1039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Prerecording ?</a:t>
            </a:r>
          </a:p>
          <a:p>
            <a:r>
              <a:rPr lang="en-US" b="0" dirty="0"/>
              <a:t>Scaffold of the demonstration.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780C0-BD03-B043-8BCA-FC3F2F97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demonstration</a:t>
            </a:r>
          </a:p>
        </p:txBody>
      </p:sp>
    </p:spTree>
    <p:extLst>
      <p:ext uri="{BB962C8B-B14F-4D97-AF65-F5344CB8AC3E}">
        <p14:creationId xmlns:p14="http://schemas.microsoft.com/office/powerpoint/2010/main" val="7529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/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</a:p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</a:t>
            </a: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2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A6476-87A0-B040-8A07-4807C222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/>
              <a:t>Brainstorm various questions and consider its scope and feasibility</a:t>
            </a:r>
          </a:p>
          <a:p>
            <a:r>
              <a:rPr lang="en-US" sz="2000" b="0" dirty="0"/>
              <a:t>Question 1: …</a:t>
            </a:r>
          </a:p>
          <a:p>
            <a:r>
              <a:rPr lang="en-US" sz="2000" b="0" dirty="0"/>
              <a:t>…</a:t>
            </a:r>
          </a:p>
          <a:p>
            <a:r>
              <a:rPr lang="en-US" sz="2000" b="0" dirty="0"/>
              <a:t>Question n: …</a:t>
            </a:r>
          </a:p>
          <a:p>
            <a:endParaRPr lang="en-US" sz="2000" b="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your project – What is your question/product</a:t>
            </a:r>
          </a:p>
        </p:txBody>
      </p:sp>
    </p:spTree>
    <p:extLst>
      <p:ext uri="{BB962C8B-B14F-4D97-AF65-F5344CB8AC3E}">
        <p14:creationId xmlns:p14="http://schemas.microsoft.com/office/powerpoint/2010/main" val="106656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0C11-C2F1-8A49-9F3E-E319A449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For Project X or Question X: </a:t>
            </a:r>
          </a:p>
          <a:p>
            <a:r>
              <a:rPr lang="en-US" b="0" dirty="0"/>
              <a:t>Challenge 1: One sentence description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Challenge n: One sentence description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your project – Anticipated challenges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your project – who is your target audience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5316"/>
              </p:ext>
            </p:extLst>
          </p:nvPr>
        </p:nvGraphicFramePr>
        <p:xfrm>
          <a:off x="358775" y="1684826"/>
          <a:ext cx="8518715" cy="2813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115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3112776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3336824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7001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 of 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does it impact your project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987332-518C-8C49-9E52-3780D8769E1B}"/>
              </a:ext>
            </a:extLst>
          </p:cNvPr>
          <p:cNvSpPr txBox="1"/>
          <p:nvPr/>
        </p:nvSpPr>
        <p:spPr>
          <a:xfrm>
            <a:off x="287531" y="924039"/>
            <a:ext cx="8099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Explore different types of target audience and its relationship to your project and select </a:t>
            </a:r>
          </a:p>
          <a:p>
            <a:r>
              <a:rPr lang="en-US" sz="1600" dirty="0"/>
              <a:t>the most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96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88804"/>
              </p:ext>
            </p:extLst>
          </p:nvPr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</a:p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</a:t>
            </a: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2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8E1A-6AC7-3F4E-8F0D-D3A7F823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Action points from last week … …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…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Key progress over last week …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…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and action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AD9B-F199-428F-8BD0-37301704CC0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0063"/>
            <a:ext cx="3963817" cy="32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2400" b="1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1pPr>
            <a:lvl2pPr marL="5572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chemeClr val="tx1"/>
                </a:solidFill>
                <a:latin typeface="Tw Cen MT"/>
                <a:ea typeface="ＭＳ Ｐゴシック" charset="0"/>
                <a:cs typeface="Tw Cen MT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0535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Illustrate progress in data generation or data collection by showing some initial data analysis of your data. </a:t>
            </a:r>
          </a:p>
          <a:p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project –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7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</p:spPr>
        <p:txBody>
          <a:bodyPr/>
          <a:lstStyle/>
          <a:p>
            <a:r>
              <a:rPr lang="en-US" b="0" dirty="0"/>
              <a:t>Proposed analytics or proposed methods.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</p:spPr>
        <p:txBody>
          <a:bodyPr/>
          <a:lstStyle/>
          <a:p>
            <a:r>
              <a:rPr lang="en-US" dirty="0"/>
              <a:t>Developing the project – methods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0470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582</Words>
  <Application>Microsoft Macintosh PowerPoint</Application>
  <PresentationFormat>On-screen Show (16:9)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Lucida Grande</vt:lpstr>
      <vt:lpstr>Tw Cen MT</vt:lpstr>
      <vt:lpstr>Master 2</vt:lpstr>
      <vt:lpstr>Group Name/Group Code (BrainXX / MarineXX / COVIDXX / HealthXX)</vt:lpstr>
      <vt:lpstr>Progress and action points (not required for the first meeting) </vt:lpstr>
      <vt:lpstr>Define your project – What is your question/product</vt:lpstr>
      <vt:lpstr>Define your project – Anticipated challenges  </vt:lpstr>
      <vt:lpstr>Define your project – who is your target audience</vt:lpstr>
      <vt:lpstr>Meeting minutes</vt:lpstr>
      <vt:lpstr>Progress and action points</vt:lpstr>
      <vt:lpstr>Developing the project – data </vt:lpstr>
      <vt:lpstr>Developing the project – methods </vt:lpstr>
      <vt:lpstr>Developing the project – initial evaluation </vt:lpstr>
      <vt:lpstr>Meeting minutes</vt:lpstr>
      <vt:lpstr>Progress and action points</vt:lpstr>
      <vt:lpstr>Figure 1: Schematic of the Project overview</vt:lpstr>
      <vt:lpstr>Key results or message from the project / analysis</vt:lpstr>
      <vt:lpstr>Draft or final evaluation </vt:lpstr>
      <vt:lpstr>Meeting minutes</vt:lpstr>
      <vt:lpstr>Draft of the presentation outline</vt:lpstr>
      <vt:lpstr>Final results or messages from the project / analysis</vt:lpstr>
      <vt:lpstr>Replace this with TWO key figures for your presentations </vt:lpstr>
      <vt:lpstr>Plan for demonstration</vt:lpstr>
      <vt:lpstr>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Jean Yang</cp:lastModifiedBy>
  <cp:revision>212</cp:revision>
  <dcterms:modified xsi:type="dcterms:W3CDTF">2022-02-05T07:30:37Z</dcterms:modified>
</cp:coreProperties>
</file>