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9"/>
  </p:handoutMasterIdLst>
  <p:sldIdLst>
    <p:sldId id="312" r:id="rId2"/>
    <p:sldId id="328" r:id="rId3"/>
    <p:sldId id="332" r:id="rId4"/>
    <p:sldId id="259" r:id="rId5"/>
    <p:sldId id="331" r:id="rId6"/>
    <p:sldId id="314" r:id="rId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90204" pitchFamily="34"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Arial" panose="020B0604020202090204" pitchFamily="34"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Arial" panose="020B0604020202090204" pitchFamily="34"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Arial" panose="020B0604020202090204" pitchFamily="34"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Arial" panose="020B0604020202090204" pitchFamily="34" charset="0"/>
        <a:ea typeface="MS PGothic" charset="0"/>
        <a:cs typeface="MS PGothic" charset="0"/>
      </a:defRPr>
    </a:lvl5pPr>
    <a:lvl6pPr marL="2286000" algn="l" defTabSz="457200" rtl="0" eaLnBrk="1" latinLnBrk="0" hangingPunct="1">
      <a:defRPr kern="1200">
        <a:solidFill>
          <a:schemeClr val="tx1"/>
        </a:solidFill>
        <a:latin typeface="Arial" panose="020B0604020202090204" pitchFamily="34" charset="0"/>
        <a:ea typeface="MS PGothic" charset="0"/>
        <a:cs typeface="MS PGothic" charset="0"/>
      </a:defRPr>
    </a:lvl6pPr>
    <a:lvl7pPr marL="2743200" algn="l" defTabSz="457200" rtl="0" eaLnBrk="1" latinLnBrk="0" hangingPunct="1">
      <a:defRPr kern="1200">
        <a:solidFill>
          <a:schemeClr val="tx1"/>
        </a:solidFill>
        <a:latin typeface="Arial" panose="020B0604020202090204" pitchFamily="34" charset="0"/>
        <a:ea typeface="MS PGothic" charset="0"/>
        <a:cs typeface="MS PGothic" charset="0"/>
      </a:defRPr>
    </a:lvl7pPr>
    <a:lvl8pPr marL="3200400" algn="l" defTabSz="457200" rtl="0" eaLnBrk="1" latinLnBrk="0" hangingPunct="1">
      <a:defRPr kern="1200">
        <a:solidFill>
          <a:schemeClr val="tx1"/>
        </a:solidFill>
        <a:latin typeface="Arial" panose="020B0604020202090204" pitchFamily="34" charset="0"/>
        <a:ea typeface="MS PGothic" charset="0"/>
        <a:cs typeface="MS PGothic" charset="0"/>
      </a:defRPr>
    </a:lvl8pPr>
    <a:lvl9pPr marL="3657600" algn="l" defTabSz="457200" rtl="0" eaLnBrk="1" latinLnBrk="0" hangingPunct="1">
      <a:defRPr kern="1200">
        <a:solidFill>
          <a:schemeClr val="tx1"/>
        </a:solidFill>
        <a:latin typeface="Arial" panose="020B0604020202090204" pitchFamily="34" charset="0"/>
        <a:ea typeface="MS PGothic" charset="0"/>
        <a:cs typeface="MS PGothic" charset="0"/>
      </a:defRPr>
    </a:lvl9pPr>
  </p:defaultTextStyle>
  <p:extLst>
    <p:ext uri="{521415D9-36F7-43E2-AB2F-B90AF26B5E84}">
      <p14:sectionLst xmlns:p14="http://schemas.microsoft.com/office/powerpoint/2010/main">
        <p14:section name="Stage 1 (Wk 6 /7)" id="{5EA348D4-9E7B-8F4C-A7CA-47A3911101F6}">
          <p14:sldIdLst>
            <p14:sldId id="312"/>
            <p14:sldId id="328"/>
            <p14:sldId id="332"/>
            <p14:sldId id="259"/>
            <p14:sldId id="331"/>
            <p14:sldId id="314"/>
          </p14:sldIdLst>
        </p14:section>
        <p14:section name="Stage 2 (Wk 8/9)" id="{A8BFD4FF-B2AE-4D4F-BD9B-8F17EE3B6574}">
          <p14:sldIdLst/>
        </p14:section>
        <p14:section name="Stage 3 (Wk 10/11)" id="{E5CA7BF5-D61A-8B4D-A0BD-7741A6A11B87}">
          <p14:sldIdLst/>
        </p14:section>
        <p14:section name="Stage 4 (Final)" id="{65535E1C-93AE-7144-9CE3-A890374745FD}">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4626"/>
    <a:srgbClr val="343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13" autoAdjust="0"/>
    <p:restoredTop sz="94643"/>
  </p:normalViewPr>
  <p:slideViewPr>
    <p:cSldViewPr snapToGrid="0" snapToObjects="1">
      <p:cViewPr varScale="1">
        <p:scale>
          <a:sx n="112" d="100"/>
          <a:sy n="112" d="100"/>
        </p:scale>
        <p:origin x="96" y="110"/>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171" d="100"/>
          <a:sy n="171" d="100"/>
        </p:scale>
        <p:origin x="655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nlin Gu" userId="fe9bce0e-efb5-4753-b86a-c33ce0aa4cc0" providerId="ADAL" clId="{901A2143-ED25-476E-A340-BEC276DA6864}"/>
    <pc:docChg chg="undo custSel modSld">
      <pc:chgData name="Qinlin Gu" userId="fe9bce0e-efb5-4753-b86a-c33ce0aa4cc0" providerId="ADAL" clId="{901A2143-ED25-476E-A340-BEC276DA6864}" dt="2022-04-04T01:12:27.345" v="15" actId="5793"/>
      <pc:docMkLst>
        <pc:docMk/>
      </pc:docMkLst>
      <pc:sldChg chg="delSp modSp mod">
        <pc:chgData name="Qinlin Gu" userId="fe9bce0e-efb5-4753-b86a-c33ce0aa4cc0" providerId="ADAL" clId="{901A2143-ED25-476E-A340-BEC276DA6864}" dt="2022-04-04T01:12:27.345" v="15" actId="5793"/>
        <pc:sldMkLst>
          <pc:docMk/>
          <pc:sldMk cId="0" sldId="328"/>
        </pc:sldMkLst>
        <pc:spChg chg="mod">
          <ac:chgData name="Qinlin Gu" userId="fe9bce0e-efb5-4753-b86a-c33ce0aa4cc0" providerId="ADAL" clId="{901A2143-ED25-476E-A340-BEC276DA6864}" dt="2022-04-04T01:11:20.885" v="1" actId="20577"/>
          <ac:spMkLst>
            <pc:docMk/>
            <pc:sldMk cId="0" sldId="328"/>
            <ac:spMk id="2" creationId="{00000000-0000-0000-0000-000000000000}"/>
          </ac:spMkLst>
        </pc:spChg>
        <pc:spChg chg="del mod">
          <ac:chgData name="Qinlin Gu" userId="fe9bce0e-efb5-4753-b86a-c33ce0aa4cc0" providerId="ADAL" clId="{901A2143-ED25-476E-A340-BEC276DA6864}" dt="2022-04-04T01:12:13.556" v="7" actId="478"/>
          <ac:spMkLst>
            <pc:docMk/>
            <pc:sldMk cId="0" sldId="328"/>
            <ac:spMk id="3" creationId="{00000000-0000-0000-0000-000000000000}"/>
          </ac:spMkLst>
        </pc:spChg>
        <pc:spChg chg="mod">
          <ac:chgData name="Qinlin Gu" userId="fe9bce0e-efb5-4753-b86a-c33ce0aa4cc0" providerId="ADAL" clId="{901A2143-ED25-476E-A340-BEC276DA6864}" dt="2022-04-04T01:12:27.345" v="15" actId="5793"/>
          <ac:spMkLst>
            <pc:docMk/>
            <pc:sldMk cId="0" sldId="328"/>
            <ac:spMk id="4" creationId="{00000000-0000-0000-0000-000000000000}"/>
          </ac:spMkLst>
        </pc:spChg>
      </pc:sldChg>
    </pc:docChg>
  </pc:docChgLst>
  <pc:docChgLst>
    <pc:chgData name="Qinlin Gu" userId="fe9bce0e-efb5-4753-b86a-c33ce0aa4cc0" providerId="ADAL" clId="{9EF2FEBD-B385-44E9-80C2-8648C2551206}"/>
    <pc:docChg chg="undo custSel delSld modSld modSection">
      <pc:chgData name="Qinlin Gu" userId="fe9bce0e-efb5-4753-b86a-c33ce0aa4cc0" providerId="ADAL" clId="{9EF2FEBD-B385-44E9-80C2-8648C2551206}" dt="2022-04-04T01:24:01.292" v="428" actId="20577"/>
      <pc:docMkLst>
        <pc:docMk/>
      </pc:docMkLst>
      <pc:sldChg chg="modSp mod">
        <pc:chgData name="Qinlin Gu" userId="fe9bce0e-efb5-4753-b86a-c33ce0aa4cc0" providerId="ADAL" clId="{9EF2FEBD-B385-44E9-80C2-8648C2551206}" dt="2022-04-04T01:22:43.198" v="387" actId="1076"/>
        <pc:sldMkLst>
          <pc:docMk/>
          <pc:sldMk cId="0" sldId="259"/>
        </pc:sldMkLst>
        <pc:spChg chg="mod">
          <ac:chgData name="Qinlin Gu" userId="fe9bce0e-efb5-4753-b86a-c33ce0aa4cc0" providerId="ADAL" clId="{9EF2FEBD-B385-44E9-80C2-8648C2551206}" dt="2022-04-04T01:22:43.198" v="387" actId="1076"/>
          <ac:spMkLst>
            <pc:docMk/>
            <pc:sldMk cId="0" sldId="259"/>
            <ac:spMk id="4" creationId="{00000000-0000-0000-0000-000000000000}"/>
          </ac:spMkLst>
        </pc:spChg>
      </pc:sldChg>
      <pc:sldChg chg="modSp mod">
        <pc:chgData name="Qinlin Gu" userId="fe9bce0e-efb5-4753-b86a-c33ce0aa4cc0" providerId="ADAL" clId="{9EF2FEBD-B385-44E9-80C2-8648C2551206}" dt="2022-04-04T01:14:03.604" v="15" actId="20577"/>
        <pc:sldMkLst>
          <pc:docMk/>
          <pc:sldMk cId="0" sldId="312"/>
        </pc:sldMkLst>
        <pc:spChg chg="mod">
          <ac:chgData name="Qinlin Gu" userId="fe9bce0e-efb5-4753-b86a-c33ce0aa4cc0" providerId="ADAL" clId="{9EF2FEBD-B385-44E9-80C2-8648C2551206}" dt="2022-04-04T01:14:03.604" v="15" actId="20577"/>
          <ac:spMkLst>
            <pc:docMk/>
            <pc:sldMk cId="0" sldId="312"/>
            <ac:spMk id="3" creationId="{00000000-0000-0000-0000-000000000000}"/>
          </ac:spMkLst>
        </pc:spChg>
      </pc:sldChg>
      <pc:sldChg chg="modSp mod">
        <pc:chgData name="Qinlin Gu" userId="fe9bce0e-efb5-4753-b86a-c33ce0aa4cc0" providerId="ADAL" clId="{9EF2FEBD-B385-44E9-80C2-8648C2551206}" dt="2022-04-04T01:19:39.456" v="182" actId="20577"/>
        <pc:sldMkLst>
          <pc:docMk/>
          <pc:sldMk cId="0" sldId="314"/>
        </pc:sldMkLst>
        <pc:spChg chg="mod">
          <ac:chgData name="Qinlin Gu" userId="fe9bce0e-efb5-4753-b86a-c33ce0aa4cc0" providerId="ADAL" clId="{9EF2FEBD-B385-44E9-80C2-8648C2551206}" dt="2022-04-04T01:18:10.349" v="145" actId="1076"/>
          <ac:spMkLst>
            <pc:docMk/>
            <pc:sldMk cId="0" sldId="314"/>
            <ac:spMk id="9" creationId="{00000000-0000-0000-0000-000000000000}"/>
          </ac:spMkLst>
        </pc:spChg>
        <pc:spChg chg="mod">
          <ac:chgData name="Qinlin Gu" userId="fe9bce0e-efb5-4753-b86a-c33ce0aa4cc0" providerId="ADAL" clId="{9EF2FEBD-B385-44E9-80C2-8648C2551206}" dt="2022-04-04T01:18:26.290" v="147"/>
          <ac:spMkLst>
            <pc:docMk/>
            <pc:sldMk cId="0" sldId="314"/>
            <ac:spMk id="10" creationId="{00000000-0000-0000-0000-000000000000}"/>
          </ac:spMkLst>
        </pc:spChg>
        <pc:graphicFrameChg chg="modGraphic">
          <ac:chgData name="Qinlin Gu" userId="fe9bce0e-efb5-4753-b86a-c33ce0aa4cc0" providerId="ADAL" clId="{9EF2FEBD-B385-44E9-80C2-8648C2551206}" dt="2022-04-04T01:19:39.456" v="182" actId="20577"/>
          <ac:graphicFrameMkLst>
            <pc:docMk/>
            <pc:sldMk cId="0" sldId="314"/>
            <ac:graphicFrameMk id="8" creationId="{00000000-0000-0000-0000-000000000000}"/>
          </ac:graphicFrameMkLst>
        </pc:graphicFrameChg>
      </pc:sldChg>
      <pc:sldChg chg="modSp mod">
        <pc:chgData name="Qinlin Gu" userId="fe9bce0e-efb5-4753-b86a-c33ce0aa4cc0" providerId="ADAL" clId="{9EF2FEBD-B385-44E9-80C2-8648C2551206}" dt="2022-04-04T01:15:11.206" v="96" actId="20577"/>
        <pc:sldMkLst>
          <pc:docMk/>
          <pc:sldMk cId="0" sldId="328"/>
        </pc:sldMkLst>
        <pc:spChg chg="mod">
          <ac:chgData name="Qinlin Gu" userId="fe9bce0e-efb5-4753-b86a-c33ce0aa4cc0" providerId="ADAL" clId="{9EF2FEBD-B385-44E9-80C2-8648C2551206}" dt="2022-04-04T01:15:11.206" v="96" actId="20577"/>
          <ac:spMkLst>
            <pc:docMk/>
            <pc:sldMk cId="0" sldId="328"/>
            <ac:spMk id="4" creationId="{00000000-0000-0000-0000-000000000000}"/>
          </ac:spMkLst>
        </pc:spChg>
      </pc:sldChg>
      <pc:sldChg chg="modSp mod">
        <pc:chgData name="Qinlin Gu" userId="fe9bce0e-efb5-4753-b86a-c33ce0aa4cc0" providerId="ADAL" clId="{9EF2FEBD-B385-44E9-80C2-8648C2551206}" dt="2022-04-04T01:24:01.292" v="428" actId="20577"/>
        <pc:sldMkLst>
          <pc:docMk/>
          <pc:sldMk cId="0" sldId="332"/>
        </pc:sldMkLst>
        <pc:spChg chg="mod">
          <ac:chgData name="Qinlin Gu" userId="fe9bce0e-efb5-4753-b86a-c33ce0aa4cc0" providerId="ADAL" clId="{9EF2FEBD-B385-44E9-80C2-8648C2551206}" dt="2022-04-04T01:24:01.292" v="428" actId="20577"/>
          <ac:spMkLst>
            <pc:docMk/>
            <pc:sldMk cId="0" sldId="332"/>
            <ac:spMk id="5" creationId="{00000000-0000-0000-0000-000000000000}"/>
          </ac:spMkLst>
        </pc:spChg>
      </pc:sldChg>
      <pc:sldChg chg="del">
        <pc:chgData name="Qinlin Gu" userId="fe9bce0e-efb5-4753-b86a-c33ce0aa4cc0" providerId="ADAL" clId="{9EF2FEBD-B385-44E9-80C2-8648C2551206}" dt="2022-04-04T01:19:49.165" v="183" actId="2696"/>
        <pc:sldMkLst>
          <pc:docMk/>
          <pc:sldMk cId="0" sldId="333"/>
        </pc:sldMkLst>
      </pc:sldChg>
      <pc:sldChg chg="del">
        <pc:chgData name="Qinlin Gu" userId="fe9bce0e-efb5-4753-b86a-c33ce0aa4cc0" providerId="ADAL" clId="{9EF2FEBD-B385-44E9-80C2-8648C2551206}" dt="2022-04-04T01:19:49.165" v="183" actId="2696"/>
        <pc:sldMkLst>
          <pc:docMk/>
          <pc:sldMk cId="0" sldId="334"/>
        </pc:sldMkLst>
      </pc:sldChg>
      <pc:sldChg chg="del">
        <pc:chgData name="Qinlin Gu" userId="fe9bce0e-efb5-4753-b86a-c33ce0aa4cc0" providerId="ADAL" clId="{9EF2FEBD-B385-44E9-80C2-8648C2551206}" dt="2022-04-04T01:19:49.165" v="183" actId="2696"/>
        <pc:sldMkLst>
          <pc:docMk/>
          <pc:sldMk cId="0" sldId="335"/>
        </pc:sldMkLst>
      </pc:sldChg>
      <pc:sldChg chg="del">
        <pc:chgData name="Qinlin Gu" userId="fe9bce0e-efb5-4753-b86a-c33ce0aa4cc0" providerId="ADAL" clId="{9EF2FEBD-B385-44E9-80C2-8648C2551206}" dt="2022-04-04T01:19:49.165" v="183" actId="2696"/>
        <pc:sldMkLst>
          <pc:docMk/>
          <pc:sldMk cId="0" sldId="336"/>
        </pc:sldMkLst>
      </pc:sldChg>
      <pc:sldChg chg="del">
        <pc:chgData name="Qinlin Gu" userId="fe9bce0e-efb5-4753-b86a-c33ce0aa4cc0" providerId="ADAL" clId="{9EF2FEBD-B385-44E9-80C2-8648C2551206}" dt="2022-04-04T01:19:49.165" v="183" actId="2696"/>
        <pc:sldMkLst>
          <pc:docMk/>
          <pc:sldMk cId="0" sldId="337"/>
        </pc:sldMkLst>
      </pc:sldChg>
      <pc:sldChg chg="del">
        <pc:chgData name="Qinlin Gu" userId="fe9bce0e-efb5-4753-b86a-c33ce0aa4cc0" providerId="ADAL" clId="{9EF2FEBD-B385-44E9-80C2-8648C2551206}" dt="2022-04-04T01:19:49.165" v="183" actId="2696"/>
        <pc:sldMkLst>
          <pc:docMk/>
          <pc:sldMk cId="0" sldId="339"/>
        </pc:sldMkLst>
      </pc:sldChg>
      <pc:sldChg chg="del">
        <pc:chgData name="Qinlin Gu" userId="fe9bce0e-efb5-4753-b86a-c33ce0aa4cc0" providerId="ADAL" clId="{9EF2FEBD-B385-44E9-80C2-8648C2551206}" dt="2022-04-04T01:19:49.165" v="183" actId="2696"/>
        <pc:sldMkLst>
          <pc:docMk/>
          <pc:sldMk cId="0" sldId="340"/>
        </pc:sldMkLst>
      </pc:sldChg>
      <pc:sldChg chg="del">
        <pc:chgData name="Qinlin Gu" userId="fe9bce0e-efb5-4753-b86a-c33ce0aa4cc0" providerId="ADAL" clId="{9EF2FEBD-B385-44E9-80C2-8648C2551206}" dt="2022-04-04T01:19:49.165" v="183" actId="2696"/>
        <pc:sldMkLst>
          <pc:docMk/>
          <pc:sldMk cId="0" sldId="341"/>
        </pc:sldMkLst>
      </pc:sldChg>
      <pc:sldChg chg="del">
        <pc:chgData name="Qinlin Gu" userId="fe9bce0e-efb5-4753-b86a-c33ce0aa4cc0" providerId="ADAL" clId="{9EF2FEBD-B385-44E9-80C2-8648C2551206}" dt="2022-04-04T01:19:49.165" v="183" actId="2696"/>
        <pc:sldMkLst>
          <pc:docMk/>
          <pc:sldMk cId="0" sldId="342"/>
        </pc:sldMkLst>
      </pc:sldChg>
      <pc:sldChg chg="del">
        <pc:chgData name="Qinlin Gu" userId="fe9bce0e-efb5-4753-b86a-c33ce0aa4cc0" providerId="ADAL" clId="{9EF2FEBD-B385-44E9-80C2-8648C2551206}" dt="2022-04-04T01:19:49.165" v="183" actId="2696"/>
        <pc:sldMkLst>
          <pc:docMk/>
          <pc:sldMk cId="0" sldId="343"/>
        </pc:sldMkLst>
      </pc:sldChg>
      <pc:sldChg chg="del">
        <pc:chgData name="Qinlin Gu" userId="fe9bce0e-efb5-4753-b86a-c33ce0aa4cc0" providerId="ADAL" clId="{9EF2FEBD-B385-44E9-80C2-8648C2551206}" dt="2022-04-04T01:19:49.165" v="183" actId="2696"/>
        <pc:sldMkLst>
          <pc:docMk/>
          <pc:sldMk cId="0" sldId="344"/>
        </pc:sldMkLst>
      </pc:sldChg>
      <pc:sldChg chg="del">
        <pc:chgData name="Qinlin Gu" userId="fe9bce0e-efb5-4753-b86a-c33ce0aa4cc0" providerId="ADAL" clId="{9EF2FEBD-B385-44E9-80C2-8648C2551206}" dt="2022-04-04T01:19:49.165" v="183" actId="2696"/>
        <pc:sldMkLst>
          <pc:docMk/>
          <pc:sldMk cId="0" sldId="345"/>
        </pc:sldMkLst>
      </pc:sldChg>
      <pc:sldChg chg="del">
        <pc:chgData name="Qinlin Gu" userId="fe9bce0e-efb5-4753-b86a-c33ce0aa4cc0" providerId="ADAL" clId="{9EF2FEBD-B385-44E9-80C2-8648C2551206}" dt="2022-04-04T01:19:49.165" v="183" actId="2696"/>
        <pc:sldMkLst>
          <pc:docMk/>
          <pc:sldMk cId="0" sldId="347"/>
        </pc:sldMkLst>
      </pc:sldChg>
      <pc:sldChg chg="del">
        <pc:chgData name="Qinlin Gu" userId="fe9bce0e-efb5-4753-b86a-c33ce0aa4cc0" providerId="ADAL" clId="{9EF2FEBD-B385-44E9-80C2-8648C2551206}" dt="2022-04-04T01:19:49.165" v="183" actId="2696"/>
        <pc:sldMkLst>
          <pc:docMk/>
          <pc:sldMk cId="0" sldId="348"/>
        </pc:sldMkLst>
      </pc:sldChg>
      <pc:sldChg chg="del">
        <pc:chgData name="Qinlin Gu" userId="fe9bce0e-efb5-4753-b86a-c33ce0aa4cc0" providerId="ADAL" clId="{9EF2FEBD-B385-44E9-80C2-8648C2551206}" dt="2022-04-04T01:19:49.165" v="183" actId="2696"/>
        <pc:sldMkLst>
          <pc:docMk/>
          <pc:sldMk cId="0" sldId="34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A335CD-1F04-BE47-B798-E7E5B302FEE2}" type="datetimeFigureOut">
              <a:rPr lang="en-US" smtClean="0"/>
              <a:t>4/4/2022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C9C213-2A45-3B47-88D6-254185129B62}"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B07A-87A9-CF40-86D9-D2F6BB28DC45}"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0A316-D1E1-9745-B24E-D11400EED8A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Red option 1 (add own image)">
    <p:spTree>
      <p:nvGrpSpPr>
        <p:cNvPr id="1" name=""/>
        <p:cNvGrpSpPr/>
        <p:nvPr/>
      </p:nvGrpSpPr>
      <p:grpSpPr>
        <a:xfrm>
          <a:off x="0" y="0"/>
          <a:ext cx="0" cy="0"/>
          <a:chOff x="0" y="0"/>
          <a:chExt cx="0" cy="0"/>
        </a:xfrm>
      </p:grpSpPr>
      <p:sp>
        <p:nvSpPr>
          <p:cNvPr id="6" name="Rectangle 5"/>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Picture Placeholder 13"/>
          <p:cNvSpPr>
            <a:spLocks noGrp="1"/>
          </p:cNvSpPr>
          <p:nvPr>
            <p:ph type="pic" sz="quarter" idx="12"/>
          </p:nvPr>
        </p:nvSpPr>
        <p:spPr>
          <a:xfrm>
            <a:off x="4587876" y="0"/>
            <a:ext cx="4556125" cy="5143500"/>
          </a:xfrm>
          <a:prstGeom prst="rect">
            <a:avLst/>
          </a:prstGeom>
          <a:solidFill>
            <a:schemeClr val="bg1">
              <a:lumMod val="85000"/>
            </a:schemeClr>
          </a:solidFill>
        </p:spPr>
        <p:txBody>
          <a:bodyPr anchor="ctr" anchorCtr="0"/>
          <a:lstStyle>
            <a:lvl1pPr marL="0" indent="0" algn="ctr">
              <a:buNone/>
              <a:defRPr/>
            </a:lvl1pPr>
          </a:lstStyle>
          <a:p>
            <a:pPr lvl="0"/>
            <a:r>
              <a:rPr lang="en-US" noProof="0"/>
              <a:t>Click icon to add picture</a:t>
            </a:r>
            <a:endParaRPr lang="en-US" noProof="0" dirty="0"/>
          </a:p>
        </p:txBody>
      </p:sp>
      <p:sp>
        <p:nvSpPr>
          <p:cNvPr id="7"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90204" pitchFamily="34" charset="0"/>
              </a:defRPr>
            </a:lvl1pPr>
          </a:lstStyle>
          <a:p>
            <a:r>
              <a:rPr lang="en-US" dirty="0"/>
              <a:t>Click to edit Master title style</a:t>
            </a:r>
          </a:p>
        </p:txBody>
      </p:sp>
      <p:sp>
        <p:nvSpPr>
          <p:cNvPr id="8"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15" name="Picture 14"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 Red option 4">
    <p:spTree>
      <p:nvGrpSpPr>
        <p:cNvPr id="1" name=""/>
        <p:cNvGrpSpPr/>
        <p:nvPr/>
      </p:nvGrpSpPr>
      <p:grpSpPr>
        <a:xfrm>
          <a:off x="0" y="0"/>
          <a:ext cx="0" cy="0"/>
          <a:chOff x="0" y="0"/>
          <a:chExt cx="0" cy="0"/>
        </a:xfrm>
      </p:grpSpPr>
      <p:pic>
        <p:nvPicPr>
          <p:cNvPr id="11" name="Picture 10"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10" name="Picture 9" descr="A picture containing building, outdoor&#10;&#10;Description automatically generated"/>
          <p:cNvPicPr>
            <a:picLocks noChangeAspect="1"/>
          </p:cNvPicPr>
          <p:nvPr userDrawn="1"/>
        </p:nvPicPr>
        <p:blipFill rotWithShape="1">
          <a:blip r:embed="rId3" cstate="email"/>
          <a:srcRect/>
          <a:stretch>
            <a:fillRect/>
          </a:stretch>
        </p:blipFill>
        <p:spPr>
          <a:xfrm>
            <a:off x="4572000" y="0"/>
            <a:ext cx="4572000" cy="5156444"/>
          </a:xfrm>
          <a:prstGeom prst="rect">
            <a:avLst/>
          </a:prstGeom>
        </p:spPr>
      </p:pic>
      <p:sp>
        <p:nvSpPr>
          <p:cNvPr id="6" name="Title 8"/>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90204" pitchFamily="34" charset="0"/>
              </a:defRPr>
            </a:lvl1pPr>
          </a:lstStyle>
          <a:p>
            <a:r>
              <a:rPr lang="en-US" dirty="0"/>
              <a:t>Click to edit Master title style</a:t>
            </a:r>
          </a:p>
        </p:txBody>
      </p:sp>
      <p:sp>
        <p:nvSpPr>
          <p:cNvPr id="9"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 Red option 4">
    <p:spTree>
      <p:nvGrpSpPr>
        <p:cNvPr id="1" name=""/>
        <p:cNvGrpSpPr/>
        <p:nvPr/>
      </p:nvGrpSpPr>
      <p:grpSpPr>
        <a:xfrm>
          <a:off x="0" y="0"/>
          <a:ext cx="0" cy="0"/>
          <a:chOff x="0" y="0"/>
          <a:chExt cx="0" cy="0"/>
        </a:xfrm>
      </p:grpSpPr>
      <p:pic>
        <p:nvPicPr>
          <p:cNvPr id="11" name="Picture 10"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10" name="Picture 9" descr="A picture containing building, outdoor&#10;&#10;Description automatically generated"/>
          <p:cNvPicPr>
            <a:picLocks noChangeAspect="1"/>
          </p:cNvPicPr>
          <p:nvPr userDrawn="1"/>
        </p:nvPicPr>
        <p:blipFill rotWithShape="1">
          <a:blip r:embed="rId3" cstate="email"/>
          <a:srcRect/>
          <a:stretch>
            <a:fillRect/>
          </a:stretch>
        </p:blipFill>
        <p:spPr>
          <a:xfrm>
            <a:off x="4572000" y="0"/>
            <a:ext cx="4572000" cy="5156444"/>
          </a:xfrm>
          <a:prstGeom prst="rect">
            <a:avLst/>
          </a:prstGeom>
        </p:spPr>
      </p:pic>
      <p:pic>
        <p:nvPicPr>
          <p:cNvPr id="12" name="Picture 11" descr="A picture containing wooden, indoor, building, floor&#10;&#10;Description automatically generated"/>
          <p:cNvPicPr>
            <a:picLocks noChangeAspect="1"/>
          </p:cNvPicPr>
          <p:nvPr userDrawn="1"/>
        </p:nvPicPr>
        <p:blipFill rotWithShape="1">
          <a:blip r:embed="rId4" cstate="email"/>
          <a:srcRect/>
          <a:stretch>
            <a:fillRect/>
          </a:stretch>
        </p:blipFill>
        <p:spPr>
          <a:xfrm>
            <a:off x="4572000" y="0"/>
            <a:ext cx="4575572" cy="5156444"/>
          </a:xfrm>
          <a:prstGeom prst="rect">
            <a:avLst/>
          </a:prstGeom>
        </p:spPr>
      </p:pic>
      <p:sp>
        <p:nvSpPr>
          <p:cNvPr id="9" name="Title 8"/>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90204" pitchFamily="34" charset="0"/>
              </a:defRPr>
            </a:lvl1pPr>
          </a:lstStyle>
          <a:p>
            <a:r>
              <a:rPr lang="en-US" dirty="0"/>
              <a:t>Click to edit Master title style</a:t>
            </a:r>
          </a:p>
        </p:txBody>
      </p:sp>
      <p:sp>
        <p:nvSpPr>
          <p:cNvPr id="13"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 Red option 4">
    <p:spTree>
      <p:nvGrpSpPr>
        <p:cNvPr id="1" name=""/>
        <p:cNvGrpSpPr/>
        <p:nvPr/>
      </p:nvGrpSpPr>
      <p:grpSpPr>
        <a:xfrm>
          <a:off x="0" y="0"/>
          <a:ext cx="0" cy="0"/>
          <a:chOff x="0" y="0"/>
          <a:chExt cx="0" cy="0"/>
        </a:xfrm>
      </p:grpSpPr>
      <p:pic>
        <p:nvPicPr>
          <p:cNvPr id="10" name="Picture 9"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12" name="Picture 11" descr="A close up of a device&#10;&#10;Description automatically generated"/>
          <p:cNvPicPr>
            <a:picLocks noChangeAspect="1"/>
          </p:cNvPicPr>
          <p:nvPr userDrawn="1"/>
        </p:nvPicPr>
        <p:blipFill rotWithShape="1">
          <a:blip r:embed="rId3" cstate="email"/>
          <a:srcRect/>
          <a:stretch>
            <a:fillRect/>
          </a:stretch>
        </p:blipFill>
        <p:spPr>
          <a:xfrm>
            <a:off x="4453337" y="1"/>
            <a:ext cx="4708429" cy="5143499"/>
          </a:xfrm>
          <a:prstGeom prst="rect">
            <a:avLst/>
          </a:prstGeom>
        </p:spPr>
      </p:pic>
      <p:sp>
        <p:nvSpPr>
          <p:cNvPr id="6" name="Title 8"/>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90204" pitchFamily="34" charset="0"/>
              </a:defRPr>
            </a:lvl1pPr>
          </a:lstStyle>
          <a:p>
            <a:r>
              <a:rPr lang="en-US" dirty="0"/>
              <a:t>Click to edit Master title style</a:t>
            </a:r>
          </a:p>
        </p:txBody>
      </p:sp>
      <p:sp>
        <p:nvSpPr>
          <p:cNvPr id="9"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Red option 5 (no image)">
    <p:spTree>
      <p:nvGrpSpPr>
        <p:cNvPr id="1" name=""/>
        <p:cNvGrpSpPr/>
        <p:nvPr/>
      </p:nvGrpSpPr>
      <p:grpSpPr>
        <a:xfrm>
          <a:off x="0" y="0"/>
          <a:ext cx="0" cy="0"/>
          <a:chOff x="0" y="0"/>
          <a:chExt cx="0" cy="0"/>
        </a:xfrm>
      </p:grpSpPr>
      <p:pic>
        <p:nvPicPr>
          <p:cNvPr id="6" name="Picture 5"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5" name="Picture 4" descr="A large brick building with many windows&#10;&#10;Description automatically generated"/>
          <p:cNvPicPr>
            <a:picLocks noChangeAspect="1"/>
          </p:cNvPicPr>
          <p:nvPr userDrawn="1"/>
        </p:nvPicPr>
        <p:blipFill rotWithShape="1">
          <a:blip r:embed="rId3" cstate="email"/>
          <a:srcRect l="-91" t="-1"/>
          <a:stretch>
            <a:fillRect/>
          </a:stretch>
        </p:blipFill>
        <p:spPr>
          <a:xfrm>
            <a:off x="4567773" y="-1"/>
            <a:ext cx="4576228" cy="5143501"/>
          </a:xfrm>
          <a:prstGeom prst="rect">
            <a:avLst/>
          </a:prstGeom>
        </p:spPr>
      </p:pic>
      <p:sp>
        <p:nvSpPr>
          <p:cNvPr id="7" name="Title 8"/>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90204" pitchFamily="34" charset="0"/>
              </a:defRPr>
            </a:lvl1pPr>
          </a:lstStyle>
          <a:p>
            <a:r>
              <a:rPr lang="en-US" dirty="0"/>
              <a:t>Click to edit Master title style</a:t>
            </a:r>
          </a:p>
        </p:txBody>
      </p:sp>
      <p:sp>
        <p:nvSpPr>
          <p:cNvPr id="8"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White option 2">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9" name="Picture 8" descr="An old stone building&#10;&#10;Description automatically generated"/>
          <p:cNvPicPr>
            <a:picLocks noChangeAspect="1"/>
          </p:cNvPicPr>
          <p:nvPr userDrawn="1"/>
        </p:nvPicPr>
        <p:blipFill rotWithShape="1">
          <a:blip r:embed="rId3" cstate="email"/>
          <a:srcRect t="-4194" r="-2755" b="-1"/>
          <a:stretch>
            <a:fillRect/>
          </a:stretch>
        </p:blipFill>
        <p:spPr>
          <a:xfrm rot="16200000">
            <a:off x="4271322" y="417658"/>
            <a:ext cx="4636786" cy="4181477"/>
          </a:xfrm>
          <a:prstGeom prst="rect">
            <a:avLst/>
          </a:prstGeom>
        </p:spPr>
      </p:pic>
      <p:sp>
        <p:nvSpPr>
          <p:cNvPr id="7" name="Title 8"/>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90204" pitchFamily="34" charset="0"/>
              </a:defRPr>
            </a:lvl1pPr>
          </a:lstStyle>
          <a:p>
            <a:r>
              <a:rPr lang="en-US" dirty="0"/>
              <a:t>Click to edit Master title style</a:t>
            </a:r>
          </a:p>
        </p:txBody>
      </p:sp>
      <p:sp>
        <p:nvSpPr>
          <p:cNvPr id="12"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White option 3">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9" name="Picture 8" descr="A picture containing building, indoor, wall&#10;&#10;Description automatically generated"/>
          <p:cNvPicPr>
            <a:picLocks noChangeAspect="1"/>
          </p:cNvPicPr>
          <p:nvPr userDrawn="1"/>
        </p:nvPicPr>
        <p:blipFill rotWithShape="1">
          <a:blip r:embed="rId3" cstate="email"/>
          <a:srcRect/>
          <a:stretch>
            <a:fillRect/>
          </a:stretch>
        </p:blipFill>
        <p:spPr>
          <a:xfrm>
            <a:off x="4645025" y="314325"/>
            <a:ext cx="4035426" cy="4512469"/>
          </a:xfrm>
          <a:prstGeom prst="rect">
            <a:avLst/>
          </a:prstGeom>
        </p:spPr>
      </p:pic>
      <p:sp>
        <p:nvSpPr>
          <p:cNvPr id="7" name="Title 8"/>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90204" pitchFamily="34" charset="0"/>
              </a:defRPr>
            </a:lvl1pPr>
          </a:lstStyle>
          <a:p>
            <a:r>
              <a:rPr lang="en-US" dirty="0"/>
              <a:t>Click to edit Master title style</a:t>
            </a:r>
          </a:p>
        </p:txBody>
      </p:sp>
      <p:sp>
        <p:nvSpPr>
          <p:cNvPr id="12"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White option 4">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7" name="Picture 6" descr="A person standing in front of a building&#10;&#10;Description automatically generated"/>
          <p:cNvPicPr>
            <a:picLocks noChangeAspect="1"/>
          </p:cNvPicPr>
          <p:nvPr userDrawn="1"/>
        </p:nvPicPr>
        <p:blipFill rotWithShape="1">
          <a:blip r:embed="rId3" cstate="email"/>
          <a:srcRect/>
          <a:stretch>
            <a:fillRect/>
          </a:stretch>
        </p:blipFill>
        <p:spPr>
          <a:xfrm>
            <a:off x="4645025" y="314325"/>
            <a:ext cx="4035426" cy="4512469"/>
          </a:xfrm>
          <a:prstGeom prst="rect">
            <a:avLst/>
          </a:prstGeom>
        </p:spPr>
      </p:pic>
      <p:sp>
        <p:nvSpPr>
          <p:cNvPr id="9" name="Title 8"/>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90204" pitchFamily="34" charset="0"/>
              </a:defRPr>
            </a:lvl1pPr>
          </a:lstStyle>
          <a:p>
            <a:r>
              <a:rPr lang="en-US" dirty="0"/>
              <a:t>Click to edit Master title style</a:t>
            </a:r>
          </a:p>
        </p:txBody>
      </p:sp>
      <p:sp>
        <p:nvSpPr>
          <p:cNvPr id="12"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6"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6" name="Picture 5" descr="A sign on the side of a building&#10;&#10;Description automatically generated"/>
          <p:cNvPicPr>
            <a:picLocks noChangeAspect="1"/>
          </p:cNvPicPr>
          <p:nvPr userDrawn="1"/>
        </p:nvPicPr>
        <p:blipFill rotWithShape="1">
          <a:blip r:embed="rId3" cstate="email"/>
          <a:srcRect/>
          <a:stretch>
            <a:fillRect/>
          </a:stretch>
        </p:blipFill>
        <p:spPr>
          <a:xfrm>
            <a:off x="4645023" y="314325"/>
            <a:ext cx="4035427" cy="4512469"/>
          </a:xfrm>
          <a:prstGeom prst="rect">
            <a:avLst/>
          </a:prstGeom>
        </p:spPr>
      </p:pic>
      <p:sp>
        <p:nvSpPr>
          <p:cNvPr id="8" name="Title 8"/>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90204" pitchFamily="34" charset="0"/>
              </a:defRPr>
            </a:lvl1pPr>
          </a:lstStyle>
          <a:p>
            <a:r>
              <a:rPr lang="en-US" dirty="0"/>
              <a:t>Click to edit Master title style</a:t>
            </a:r>
          </a:p>
        </p:txBody>
      </p:sp>
      <p:sp>
        <p:nvSpPr>
          <p:cNvPr id="9"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6"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9" name="Picture 8" descr="A picture containing indoor, cabinet, wall&#10;&#10;Description automatically generated"/>
          <p:cNvPicPr>
            <a:picLocks noChangeAspect="1"/>
          </p:cNvPicPr>
          <p:nvPr userDrawn="1"/>
        </p:nvPicPr>
        <p:blipFill rotWithShape="1">
          <a:blip r:embed="rId3" cstate="email"/>
          <a:srcRect/>
          <a:stretch>
            <a:fillRect/>
          </a:stretch>
        </p:blipFill>
        <p:spPr>
          <a:xfrm>
            <a:off x="4645023" y="314326"/>
            <a:ext cx="4035427" cy="4512468"/>
          </a:xfrm>
          <a:prstGeom prst="rect">
            <a:avLst/>
          </a:prstGeom>
        </p:spPr>
      </p:pic>
      <p:sp>
        <p:nvSpPr>
          <p:cNvPr id="8" name="Title 8"/>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90204" pitchFamily="34" charset="0"/>
              </a:defRPr>
            </a:lvl1pPr>
          </a:lstStyle>
          <a:p>
            <a:r>
              <a:rPr lang="en-US" dirty="0"/>
              <a:t>Click to edit Master title style</a:t>
            </a:r>
          </a:p>
        </p:txBody>
      </p:sp>
      <p:sp>
        <p:nvSpPr>
          <p:cNvPr id="12"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Picture Placeholder 13"/>
          <p:cNvSpPr>
            <a:spLocks noGrp="1"/>
          </p:cNvSpPr>
          <p:nvPr>
            <p:ph type="pic" sz="quarter" idx="12"/>
          </p:nvPr>
        </p:nvSpPr>
        <p:spPr>
          <a:xfrm>
            <a:off x="4587876" y="313766"/>
            <a:ext cx="4150358" cy="4513166"/>
          </a:xfrm>
          <a:prstGeom prst="rect">
            <a:avLst/>
          </a:prstGeom>
          <a:solidFill>
            <a:schemeClr val="bg1">
              <a:lumMod val="85000"/>
            </a:schemeClr>
          </a:solidFill>
          <a:ln>
            <a:noFill/>
          </a:ln>
        </p:spPr>
        <p:txBody>
          <a:bodyPr anchor="ctr" anchorCtr="0"/>
          <a:lstStyle>
            <a:lvl1pPr marL="0" indent="0" algn="ctr">
              <a:buNone/>
              <a:defRPr/>
            </a:lvl1pPr>
          </a:lstStyle>
          <a:p>
            <a:pPr lvl="0"/>
            <a:r>
              <a:rPr lang="en-US" noProof="0"/>
              <a:t>Click icon to add picture</a:t>
            </a:r>
            <a:endParaRPr lang="en-US" noProof="0" dirty="0"/>
          </a:p>
        </p:txBody>
      </p:sp>
      <p:pic>
        <p:nvPicPr>
          <p:cNvPr id="10" name="Picture 9"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sp>
        <p:nvSpPr>
          <p:cNvPr id="7" name="Title 8"/>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90204" pitchFamily="34" charset="0"/>
              </a:defRPr>
            </a:lvl1pPr>
          </a:lstStyle>
          <a:p>
            <a:r>
              <a:rPr lang="en-US" dirty="0"/>
              <a:t>Click to edit Master title style</a:t>
            </a:r>
          </a:p>
        </p:txBody>
      </p:sp>
      <p:sp>
        <p:nvSpPr>
          <p:cNvPr id="11"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Red option 2">
    <p:spTree>
      <p:nvGrpSpPr>
        <p:cNvPr id="1" name=""/>
        <p:cNvGrpSpPr/>
        <p:nvPr/>
      </p:nvGrpSpPr>
      <p:grpSpPr>
        <a:xfrm>
          <a:off x="0" y="0"/>
          <a:ext cx="0" cy="0"/>
          <a:chOff x="0" y="0"/>
          <a:chExt cx="0" cy="0"/>
        </a:xfrm>
      </p:grpSpPr>
      <p:sp>
        <p:nvSpPr>
          <p:cNvPr id="12" name="Rectangle 11"/>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4" name="Picture 13"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11" name="Picture 10" descr="A view of a city street&#10;&#10;Description automatically generated"/>
          <p:cNvPicPr>
            <a:picLocks noChangeAspect="1"/>
          </p:cNvPicPr>
          <p:nvPr userDrawn="1"/>
        </p:nvPicPr>
        <p:blipFill rotWithShape="1">
          <a:blip r:embed="rId3" cstate="email"/>
          <a:srcRect/>
          <a:stretch>
            <a:fillRect/>
          </a:stretch>
        </p:blipFill>
        <p:spPr>
          <a:xfrm>
            <a:off x="4587877" y="0"/>
            <a:ext cx="4576226" cy="5143500"/>
          </a:xfrm>
          <a:prstGeom prst="rect">
            <a:avLst/>
          </a:prstGeom>
        </p:spPr>
      </p:pic>
      <p:sp>
        <p:nvSpPr>
          <p:cNvPr id="7"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90204" pitchFamily="34" charset="0"/>
              </a:defRPr>
            </a:lvl1pPr>
          </a:lstStyle>
          <a:p>
            <a:r>
              <a:rPr lang="en-US" dirty="0"/>
              <a:t>Click to edit Master title style</a:t>
            </a:r>
          </a:p>
        </p:txBody>
      </p:sp>
      <p:sp>
        <p:nvSpPr>
          <p:cNvPr id="9"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58774" y="306183"/>
            <a:ext cx="8426450" cy="485387"/>
          </a:xfrm>
        </p:spPr>
        <p:txBody>
          <a:bodyPr/>
          <a:lstStyle/>
          <a:p>
            <a:r>
              <a:rPr lang="en-US" dirty="0"/>
              <a:t>Click to edit Master title style</a:t>
            </a:r>
          </a:p>
        </p:txBody>
      </p:sp>
      <p:sp>
        <p:nvSpPr>
          <p:cNvPr id="3" name="Content Placeholder 2"/>
          <p:cNvSpPr>
            <a:spLocks noGrp="1"/>
          </p:cNvSpPr>
          <p:nvPr>
            <p:ph idx="1" hasCustomPrompt="1"/>
          </p:nvPr>
        </p:nvSpPr>
        <p:spPr>
          <a:xfrm>
            <a:off x="358773" y="912959"/>
            <a:ext cx="8426449" cy="1382278"/>
          </a:xfrm>
        </p:spPr>
        <p:txBody>
          <a:bodyPr>
            <a:noAutofit/>
          </a:bodyPr>
          <a:lstStyle>
            <a:lvl1pPr>
              <a:defRPr sz="2400" b="0"/>
            </a:lvl1pPr>
          </a:lstStyle>
          <a:p>
            <a:pPr fontAlgn="auto">
              <a:spcAft>
                <a:spcPts val="0"/>
              </a:spcAft>
              <a:defRPr/>
            </a:pPr>
            <a:r>
              <a:rPr lang="en-US" b="1" dirty="0">
                <a:ea typeface="+mn-ea"/>
              </a:rPr>
              <a:t>Sub-heading bold… 24pt</a:t>
            </a:r>
          </a:p>
          <a:p>
            <a:pPr fontAlgn="auto">
              <a:spcAft>
                <a:spcPts val="450"/>
              </a:spcAft>
              <a:defRPr/>
            </a:pPr>
            <a:r>
              <a:rPr lang="en-US" dirty="0">
                <a:solidFill>
                  <a:prstClr val="black"/>
                </a:solidFill>
                <a:ea typeface="+mn-ea"/>
              </a:rPr>
              <a:t>Body copy… 24pt</a:t>
            </a:r>
          </a:p>
          <a:p>
            <a:pPr fontAlgn="auto">
              <a:spcAft>
                <a:spcPts val="450"/>
              </a:spcAft>
              <a:buFont typeface="Lucida Grande" panose="020B0600040502020204"/>
              <a:buChar char="–"/>
              <a:defRPr/>
            </a:pPr>
            <a:r>
              <a:rPr lang="en-US" dirty="0">
                <a:solidFill>
                  <a:prstClr val="black"/>
                </a:solidFill>
                <a:ea typeface="+mn-ea"/>
              </a:rPr>
              <a:t>Bullet point… 24pt</a:t>
            </a:r>
          </a:p>
        </p:txBody>
      </p:sp>
      <p:graphicFrame>
        <p:nvGraphicFramePr>
          <p:cNvPr id="4" name="Table 3"/>
          <p:cNvGraphicFramePr>
            <a:graphicFrameLocks noGrp="1"/>
          </p:cNvGraphicFramePr>
          <p:nvPr userDrawn="1"/>
        </p:nvGraphicFramePr>
        <p:xfrm>
          <a:off x="358774" y="2422923"/>
          <a:ext cx="8426448" cy="2171700"/>
        </p:xfrm>
        <a:graphic>
          <a:graphicData uri="http://schemas.openxmlformats.org/drawingml/2006/table">
            <a:tbl>
              <a:tblPr firstRow="1" bandRow="1">
                <a:tableStyleId>{0660B408-B3CF-4A94-85FC-2B1E0A45F4A2}</a:tableStyleId>
              </a:tblPr>
              <a:tblGrid>
                <a:gridCol w="2808816">
                  <a:extLst>
                    <a:ext uri="{9D8B030D-6E8A-4147-A177-3AD203B41FA5}">
                      <a16:colId xmlns:a16="http://schemas.microsoft.com/office/drawing/2014/main" val="20000"/>
                    </a:ext>
                  </a:extLst>
                </a:gridCol>
                <a:gridCol w="2808816">
                  <a:extLst>
                    <a:ext uri="{9D8B030D-6E8A-4147-A177-3AD203B41FA5}">
                      <a16:colId xmlns:a16="http://schemas.microsoft.com/office/drawing/2014/main" val="20001"/>
                    </a:ext>
                  </a:extLst>
                </a:gridCol>
                <a:gridCol w="2808816">
                  <a:extLst>
                    <a:ext uri="{9D8B030D-6E8A-4147-A177-3AD203B41FA5}">
                      <a16:colId xmlns:a16="http://schemas.microsoft.com/office/drawing/2014/main" val="20002"/>
                    </a:ext>
                  </a:extLst>
                </a:gridCol>
              </a:tblGrid>
              <a:tr h="251460">
                <a:tc>
                  <a:txBody>
                    <a:bodyPr/>
                    <a:lstStyle/>
                    <a:p>
                      <a:r>
                        <a:rPr lang="en-US" sz="2400" dirty="0">
                          <a:latin typeface="Tw Cen MT"/>
                          <a:cs typeface="Tw Cen MT"/>
                        </a:rPr>
                        <a:t>Heading</a:t>
                      </a:r>
                      <a:r>
                        <a:rPr lang="en-US" sz="2400" baseline="0" dirty="0">
                          <a:latin typeface="Tw Cen MT"/>
                          <a:cs typeface="Tw Cen MT"/>
                        </a:rPr>
                        <a:t> 1</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400" dirty="0">
                          <a:latin typeface="Tw Cen MT"/>
                          <a:cs typeface="Tw Cen MT"/>
                        </a:rPr>
                        <a:t>Heading</a:t>
                      </a:r>
                      <a:r>
                        <a:rPr lang="en-US" sz="2400" baseline="0" dirty="0">
                          <a:latin typeface="Tw Cen MT"/>
                          <a:cs typeface="Tw Cen MT"/>
                        </a:rPr>
                        <a:t> 2</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400" dirty="0">
                          <a:latin typeface="Tw Cen MT"/>
                          <a:cs typeface="Tw Cen MT"/>
                        </a:rPr>
                        <a:t>Heading</a:t>
                      </a:r>
                      <a:r>
                        <a:rPr lang="en-US" sz="2400" baseline="0" dirty="0">
                          <a:latin typeface="Tw Cen MT"/>
                          <a:cs typeface="Tw Cen MT"/>
                        </a:rPr>
                        <a:t> 3</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1460">
                <a:tc>
                  <a:txBody>
                    <a:bodyPr/>
                    <a:lstStyle/>
                    <a:p>
                      <a:pPr marL="0" marR="0" indent="0" algn="l" defTabSz="456565" rtl="0" eaLnBrk="1" fontAlgn="auto" latinLnBrk="0" hangingPunct="1">
                        <a:lnSpc>
                          <a:spcPct val="100000"/>
                        </a:lnSpc>
                        <a:spcBef>
                          <a:spcPts val="0"/>
                        </a:spcBef>
                        <a:spcAft>
                          <a:spcPts val="0"/>
                        </a:spcAft>
                        <a:buClrTx/>
                        <a:buSzTx/>
                        <a:buFontTx/>
                        <a:buNone/>
                        <a:defRPr/>
                      </a:pPr>
                      <a:r>
                        <a:rPr lang="en-US" sz="2400" dirty="0">
                          <a:latin typeface="Tw Cen MT"/>
                          <a:cs typeface="Tw Cen MT"/>
                        </a:rPr>
                        <a:t>Body</a:t>
                      </a:r>
                      <a:r>
                        <a:rPr lang="en-US" sz="2400" baseline="0" dirty="0">
                          <a:latin typeface="Tw Cen MT"/>
                          <a:cs typeface="Tw Cen MT"/>
                        </a:rPr>
                        <a:t> copy</a:t>
                      </a: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6565" rtl="0" eaLnBrk="1" fontAlgn="auto" latinLnBrk="0" hangingPunct="1">
                        <a:lnSpc>
                          <a:spcPct val="100000"/>
                        </a:lnSpc>
                        <a:spcBef>
                          <a:spcPts val="0"/>
                        </a:spcBef>
                        <a:spcAft>
                          <a:spcPts val="0"/>
                        </a:spcAft>
                        <a:buClrTx/>
                        <a:buSzTx/>
                        <a:buFontTx/>
                        <a:buNone/>
                        <a:defRPr/>
                      </a:pP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6565" rtl="0" eaLnBrk="1" fontAlgn="auto" latinLnBrk="0" hangingPunct="1">
                        <a:lnSpc>
                          <a:spcPct val="100000"/>
                        </a:lnSpc>
                        <a:spcBef>
                          <a:spcPts val="0"/>
                        </a:spcBef>
                        <a:spcAft>
                          <a:spcPts val="0"/>
                        </a:spcAft>
                        <a:buClrTx/>
                        <a:buSzTx/>
                        <a:buFontTx/>
                        <a:buNone/>
                        <a:defRPr/>
                      </a:pP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1"/>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2"/>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3"/>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019176"/>
            <a:ext cx="8328025" cy="3575447"/>
          </a:xfrm>
          <a:prstGeom prst="rect">
            <a:avLst/>
          </a:prstGeom>
        </p:spPr>
        <p:txBody>
          <a:bodyPr/>
          <a:lstStyle>
            <a:lvl1pPr>
              <a:lnSpc>
                <a:spcPct val="90000"/>
              </a:lnSpc>
              <a:defRPr/>
            </a:lvl1pPr>
            <a:lvl2pPr marL="557530" indent="-214630">
              <a:lnSpc>
                <a:spcPct val="90000"/>
              </a:lnSpc>
              <a:buFont typeface="Lucida Grande" panose="020B0600040502020204"/>
              <a:buChar char="–"/>
              <a:defRPr sz="2400"/>
            </a:lvl2pPr>
            <a:lvl3pPr>
              <a:lnSpc>
                <a:spcPct val="90000"/>
              </a:lnSpc>
              <a:defRPr sz="2400"/>
            </a:lvl3pPr>
          </a:lstStyle>
          <a:p>
            <a:pPr lvl="0"/>
            <a:r>
              <a:rPr lang="en-US" dirty="0"/>
              <a:t>Click to edit Master text styles</a:t>
            </a:r>
          </a:p>
          <a:p>
            <a:pPr lvl="1"/>
            <a:r>
              <a:rPr lang="en-US" dirty="0"/>
              <a:t>Second level</a:t>
            </a:r>
          </a:p>
          <a:p>
            <a:pPr lvl="2"/>
            <a:r>
              <a:rPr lang="en-US" dirty="0"/>
              <a:t>Third level</a:t>
            </a:r>
          </a:p>
        </p:txBody>
      </p:sp>
      <p:sp>
        <p:nvSpPr>
          <p:cNvPr id="5" name="Title Placeholder 1"/>
          <p:cNvSpPr>
            <a:spLocks noGrp="1"/>
          </p:cNvSpPr>
          <p:nvPr>
            <p:ph type="title" hasCustomPrompt="1"/>
          </p:nvPr>
        </p:nvSpPr>
        <p:spPr bwMode="auto">
          <a:xfrm>
            <a:off x="358775" y="376238"/>
            <a:ext cx="8426450" cy="485387"/>
          </a:xfrm>
          <a:prstGeom prst="rect">
            <a:avLst/>
          </a:prstGeom>
          <a:noFill/>
          <a:ln>
            <a:noFill/>
          </a:ln>
        </p:spPr>
        <p:txBody>
          <a:bodyPr vert="horz" wrap="square" lIns="0" tIns="0" rIns="0" bIns="0" numCol="1" anchor="t" anchorCtr="0" compatLnSpc="1"/>
          <a:lstStyle/>
          <a:p>
            <a:pPr lvl="0"/>
            <a:r>
              <a:rPr lang="en-US" dirty="0"/>
              <a:t>Insert slide title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wo Content ">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58775" y="376238"/>
            <a:ext cx="8426450" cy="485387"/>
          </a:xfrm>
          <a:prstGeom prst="rect">
            <a:avLst/>
          </a:prstGeom>
          <a:noFill/>
          <a:ln>
            <a:noFill/>
          </a:ln>
        </p:spPr>
        <p:txBody>
          <a:bodyPr vert="horz" wrap="square" lIns="0" tIns="0" rIns="0" bIns="0" numCol="1" anchor="t" anchorCtr="0" compatLnSpc="1"/>
          <a:lstStyle/>
          <a:p>
            <a:pPr lvl="0"/>
            <a:r>
              <a:rPr lang="en-US" dirty="0"/>
              <a:t>Insert slide title</a:t>
            </a:r>
          </a:p>
        </p:txBody>
      </p:sp>
      <p:sp>
        <p:nvSpPr>
          <p:cNvPr id="7" name="Content Placeholder 2"/>
          <p:cNvSpPr>
            <a:spLocks noGrp="1"/>
          </p:cNvSpPr>
          <p:nvPr>
            <p:ph sz="half" idx="10"/>
          </p:nvPr>
        </p:nvSpPr>
        <p:spPr>
          <a:xfrm>
            <a:off x="35877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9" name="Content Placeholder 3"/>
          <p:cNvSpPr>
            <a:spLocks noGrp="1"/>
          </p:cNvSpPr>
          <p:nvPr>
            <p:ph sz="half" idx="11"/>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58775" y="1020366"/>
            <a:ext cx="4038600" cy="3394050"/>
          </a:xfrm>
          <a:prstGeom prst="rect">
            <a:avLst/>
          </a:prstGeom>
        </p:spPr>
        <p:txBody>
          <a:bodyPr/>
          <a:lstStyle>
            <a:lvl1pPr marL="0" indent="0">
              <a:buNone/>
              <a:defRPr/>
            </a:lvl1pPr>
          </a:lstStyle>
          <a:p>
            <a:pPr lvl="0"/>
            <a:r>
              <a:rPr lang="en-US" noProof="0" dirty="0"/>
              <a:t>Click icon to add picture</a:t>
            </a:r>
          </a:p>
        </p:txBody>
      </p:sp>
      <p:sp>
        <p:nvSpPr>
          <p:cNvPr id="8" name="Text Placeholder 2"/>
          <p:cNvSpPr>
            <a:spLocks noGrp="1"/>
          </p:cNvSpPr>
          <p:nvPr>
            <p:ph type="body" sz="quarter" idx="13"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9" name="Title Placeholder 1"/>
          <p:cNvSpPr>
            <a:spLocks noGrp="1"/>
          </p:cNvSpPr>
          <p:nvPr>
            <p:ph type="title" hasCustomPrompt="1"/>
          </p:nvPr>
        </p:nvSpPr>
        <p:spPr bwMode="auto">
          <a:xfrm>
            <a:off x="358775" y="376238"/>
            <a:ext cx="8426450" cy="485387"/>
          </a:xfrm>
          <a:prstGeom prst="rect">
            <a:avLst/>
          </a:prstGeom>
          <a:noFill/>
          <a:ln>
            <a:noFill/>
          </a:ln>
        </p:spPr>
        <p:txBody>
          <a:bodyPr vert="horz" wrap="square" lIns="0" tIns="0" rIns="0" bIns="0" numCol="1" anchor="t" anchorCtr="0" compatLnSpc="1"/>
          <a:lstStyle/>
          <a:p>
            <a:pPr lvl="0"/>
            <a:r>
              <a:rPr lang="en-US" dirty="0"/>
              <a:t>Insert slide title</a:t>
            </a:r>
          </a:p>
        </p:txBody>
      </p:sp>
      <p:sp>
        <p:nvSpPr>
          <p:cNvPr id="10" name="Content Placeholder 3"/>
          <p:cNvSpPr>
            <a:spLocks noGrp="1"/>
          </p:cNvSpPr>
          <p:nvPr>
            <p:ph sz="half" idx="14"/>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hasCustomPrompt="1"/>
          </p:nvPr>
        </p:nvSpPr>
        <p:spPr>
          <a:xfrm>
            <a:off x="358775" y="1020366"/>
            <a:ext cx="4038600" cy="3394049"/>
          </a:xfrm>
          <a:prstGeom prst="rect">
            <a:avLst/>
          </a:prstGeom>
        </p:spPr>
        <p:txBody>
          <a:bodyPr/>
          <a:lstStyle>
            <a:lvl1pPr marL="0" indent="0">
              <a:buNone/>
              <a:defRPr/>
            </a:lvl1pPr>
          </a:lstStyle>
          <a:p>
            <a:pPr lvl="0"/>
            <a:r>
              <a:rPr lang="en-US" noProof="0" dirty="0"/>
              <a:t>Click icon to add table</a:t>
            </a:r>
          </a:p>
        </p:txBody>
      </p:sp>
      <p:sp>
        <p:nvSpPr>
          <p:cNvPr id="6" name="Title Placeholder 1"/>
          <p:cNvSpPr>
            <a:spLocks noGrp="1"/>
          </p:cNvSpPr>
          <p:nvPr>
            <p:ph type="title" hasCustomPrompt="1"/>
          </p:nvPr>
        </p:nvSpPr>
        <p:spPr bwMode="auto">
          <a:xfrm>
            <a:off x="358775" y="376238"/>
            <a:ext cx="8426450" cy="485387"/>
          </a:xfrm>
          <a:prstGeom prst="rect">
            <a:avLst/>
          </a:prstGeom>
          <a:noFill/>
          <a:ln>
            <a:noFill/>
          </a:ln>
        </p:spPr>
        <p:txBody>
          <a:bodyPr vert="horz" wrap="square" lIns="0" tIns="0" rIns="0" bIns="0" numCol="1" anchor="t" anchorCtr="0" compatLnSpc="1"/>
          <a:lstStyle/>
          <a:p>
            <a:pPr lvl="0"/>
            <a:r>
              <a:rPr lang="en-US" dirty="0"/>
              <a:t>Insert slide title</a:t>
            </a:r>
          </a:p>
        </p:txBody>
      </p:sp>
      <p:sp>
        <p:nvSpPr>
          <p:cNvPr id="9" name="Text Placeholder 2"/>
          <p:cNvSpPr>
            <a:spLocks noGrp="1"/>
          </p:cNvSpPr>
          <p:nvPr>
            <p:ph type="body" sz="quarter" idx="13"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10" name="Content Placeholder 3"/>
          <p:cNvSpPr>
            <a:spLocks noGrp="1"/>
          </p:cNvSpPr>
          <p:nvPr>
            <p:ph sz="half" idx="14"/>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hasCustomPrompt="1"/>
          </p:nvPr>
        </p:nvSpPr>
        <p:spPr>
          <a:xfrm>
            <a:off x="358775" y="1020366"/>
            <a:ext cx="4038600" cy="3394049"/>
          </a:xfrm>
          <a:prstGeom prst="rect">
            <a:avLst/>
          </a:prstGeom>
        </p:spPr>
        <p:txBody>
          <a:bodyPr/>
          <a:lstStyle>
            <a:lvl1pPr marL="0" marR="0" indent="0" algn="l" defTabSz="342900" rtl="0" eaLnBrk="1" fontAlgn="auto" latinLnBrk="0" hangingPunct="1">
              <a:lnSpc>
                <a:spcPct val="100000"/>
              </a:lnSpc>
              <a:spcBef>
                <a:spcPct val="20000"/>
              </a:spcBef>
              <a:spcAft>
                <a:spcPts val="0"/>
              </a:spcAft>
              <a:buClrTx/>
              <a:buSzTx/>
              <a:buFont typeface="Lucida Grande" panose="020B0600040502020204"/>
              <a:buNone/>
              <a:defRPr/>
            </a:lvl1pPr>
          </a:lstStyle>
          <a:p>
            <a:pPr lvl="0"/>
            <a:r>
              <a:rPr lang="en-US" noProof="0"/>
              <a:t>Click icon to add chart</a:t>
            </a:r>
            <a:endParaRPr lang="en-US" noProof="0" dirty="0"/>
          </a:p>
        </p:txBody>
      </p:sp>
      <p:sp>
        <p:nvSpPr>
          <p:cNvPr id="7" name="Title Placeholder 1"/>
          <p:cNvSpPr>
            <a:spLocks noGrp="1"/>
          </p:cNvSpPr>
          <p:nvPr>
            <p:ph type="title" hasCustomPrompt="1"/>
          </p:nvPr>
        </p:nvSpPr>
        <p:spPr bwMode="auto">
          <a:xfrm>
            <a:off x="358775" y="376238"/>
            <a:ext cx="8426450" cy="485387"/>
          </a:xfrm>
          <a:prstGeom prst="rect">
            <a:avLst/>
          </a:prstGeom>
          <a:noFill/>
          <a:ln>
            <a:noFill/>
          </a:ln>
        </p:spPr>
        <p:txBody>
          <a:bodyPr vert="horz" wrap="square" lIns="0" tIns="0" rIns="0" bIns="0" numCol="1" anchor="t" anchorCtr="0" compatLnSpc="1"/>
          <a:lstStyle/>
          <a:p>
            <a:pPr lvl="0"/>
            <a:r>
              <a:rPr lang="en-US" dirty="0"/>
              <a:t>Insert slide title</a:t>
            </a:r>
          </a:p>
        </p:txBody>
      </p:sp>
      <p:sp>
        <p:nvSpPr>
          <p:cNvPr id="8" name="Text Placeholder 2"/>
          <p:cNvSpPr>
            <a:spLocks noGrp="1"/>
          </p:cNvSpPr>
          <p:nvPr>
            <p:ph type="body" sz="quarter" idx="14"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10" name="Content Placeholder 3"/>
          <p:cNvSpPr>
            <a:spLocks noGrp="1"/>
          </p:cNvSpPr>
          <p:nvPr>
            <p:ph sz="half" idx="15"/>
          </p:nvPr>
        </p:nvSpPr>
        <p:spPr>
          <a:xfrm>
            <a:off x="4746625" y="1019944"/>
            <a:ext cx="4038600" cy="3394472"/>
          </a:xfrm>
          <a:prstGeom prst="rect">
            <a:avLst/>
          </a:prstGeom>
        </p:spPr>
        <p:txBody>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58774" y="1019176"/>
            <a:ext cx="8426450" cy="3575447"/>
          </a:xfrm>
          <a:prstGeom prst="rect">
            <a:avLst/>
          </a:prstGeom>
        </p:spPr>
        <p:txBody>
          <a:bodyPr anchor="ctr" anchorCtr="1"/>
          <a:lstStyle>
            <a:lvl1pPr marL="0" indent="0" algn="ctr">
              <a:buNone/>
              <a:defRPr baseline="0"/>
            </a:lvl1pPr>
          </a:lstStyle>
          <a:p>
            <a:pPr lvl="0"/>
            <a:r>
              <a:rPr lang="en-US" noProof="0"/>
              <a:t>Click icon to add picture</a:t>
            </a:r>
            <a:endParaRPr lang="en-US" noProof="0" dirty="0"/>
          </a:p>
        </p:txBody>
      </p:sp>
      <p:sp>
        <p:nvSpPr>
          <p:cNvPr id="4" name="Title Placeholder 1"/>
          <p:cNvSpPr>
            <a:spLocks noGrp="1"/>
          </p:cNvSpPr>
          <p:nvPr>
            <p:ph type="title" hasCustomPrompt="1"/>
          </p:nvPr>
        </p:nvSpPr>
        <p:spPr bwMode="auto">
          <a:xfrm>
            <a:off x="358775" y="376238"/>
            <a:ext cx="8426450" cy="485387"/>
          </a:xfrm>
          <a:prstGeom prst="rect">
            <a:avLst/>
          </a:prstGeom>
          <a:noFill/>
          <a:ln>
            <a:noFill/>
          </a:ln>
        </p:spPr>
        <p:txBody>
          <a:bodyPr vert="horz" wrap="square" lIns="0" tIns="0" rIns="0" bIns="0" numCol="1" anchor="t" anchorCtr="0" compatLnSpc="1"/>
          <a:lstStyle/>
          <a:p>
            <a:pPr lvl="0"/>
            <a:r>
              <a:rPr lang="en-US" dirty="0"/>
              <a:t>Insert slide title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bwMode="auto">
          <a:xfrm>
            <a:off x="358775" y="376238"/>
            <a:ext cx="8426450" cy="485387"/>
          </a:xfrm>
          <a:prstGeom prst="rect">
            <a:avLst/>
          </a:prstGeom>
          <a:noFill/>
          <a:ln>
            <a:noFill/>
          </a:ln>
        </p:spPr>
        <p:txBody>
          <a:bodyPr vert="horz" wrap="square" lIns="0" tIns="0" rIns="0" bIns="0" numCol="1" anchor="t" anchorCtr="0" compatLnSpc="1"/>
          <a:lstStyle/>
          <a:p>
            <a:pPr lvl="0"/>
            <a:r>
              <a:rPr lang="en-US" dirty="0"/>
              <a:t>Insert slide title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r:embed="rId2" cstate="email"/>
          <a:srcRect/>
          <a:stretch>
            <a:fillRect/>
          </a:stretch>
        </p:blipFill>
        <p:spPr bwMode="auto">
          <a:xfrm>
            <a:off x="454025" y="4429125"/>
            <a:ext cx="1536700" cy="397669"/>
          </a:xfrm>
          <a:prstGeom prst="rect">
            <a:avLst/>
          </a:prstGeom>
          <a:noFill/>
          <a:ln>
            <a:noFill/>
          </a:ln>
        </p:spPr>
      </p:pic>
      <p:sp>
        <p:nvSpPr>
          <p:cNvPr id="5" name="Text Placeholder 4"/>
          <p:cNvSpPr>
            <a:spLocks noGrp="1"/>
          </p:cNvSpPr>
          <p:nvPr>
            <p:ph type="body" sz="quarter" idx="11"/>
          </p:nvPr>
        </p:nvSpPr>
        <p:spPr>
          <a:xfrm>
            <a:off x="358775" y="879913"/>
            <a:ext cx="8426450" cy="485387"/>
          </a:xfrm>
          <a:prstGeom prst="rect">
            <a:avLst/>
          </a:prstGeom>
          <a:noFill/>
        </p:spPr>
        <p:txBody>
          <a:bodyPr/>
          <a:lstStyle>
            <a:lvl1pPr marL="0" indent="0">
              <a:lnSpc>
                <a:spcPct val="90000"/>
              </a:lnSpc>
              <a:buNone/>
              <a:defRPr sz="24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 Master text styles</a:t>
            </a:r>
          </a:p>
        </p:txBody>
      </p:sp>
      <p:sp>
        <p:nvSpPr>
          <p:cNvPr id="7" name="Picture Placeholder 13"/>
          <p:cNvSpPr>
            <a:spLocks noGrp="1"/>
          </p:cNvSpPr>
          <p:nvPr>
            <p:ph type="pic" sz="quarter" idx="12"/>
          </p:nvPr>
        </p:nvSpPr>
        <p:spPr>
          <a:xfrm>
            <a:off x="358775" y="1365300"/>
            <a:ext cx="8426450" cy="3401962"/>
          </a:xfrm>
          <a:prstGeom prst="rect">
            <a:avLst/>
          </a:prstGeom>
          <a:solidFill>
            <a:srgbClr val="D9D9D9"/>
          </a:solidFill>
        </p:spPr>
        <p:txBody>
          <a:bodyPr anchor="ctr" anchorCtr="0"/>
          <a:lstStyle>
            <a:lvl1pPr marL="0" indent="0" algn="ctr">
              <a:buNone/>
              <a:defRPr/>
            </a:lvl1pPr>
          </a:lstStyle>
          <a:p>
            <a:pPr lvl="0"/>
            <a:r>
              <a:rPr lang="en-US" noProof="0"/>
              <a:t>Click icon to add picture</a:t>
            </a:r>
            <a:endParaRPr lang="en-US" noProof="0" dirty="0"/>
          </a:p>
        </p:txBody>
      </p:sp>
      <p:sp>
        <p:nvSpPr>
          <p:cNvPr id="10" name="Title Placeholder 1"/>
          <p:cNvSpPr>
            <a:spLocks noGrp="1"/>
          </p:cNvSpPr>
          <p:nvPr>
            <p:ph type="title" hasCustomPrompt="1"/>
          </p:nvPr>
        </p:nvSpPr>
        <p:spPr bwMode="auto">
          <a:xfrm>
            <a:off x="358775" y="376238"/>
            <a:ext cx="8426450" cy="485387"/>
          </a:xfrm>
          <a:prstGeom prst="rect">
            <a:avLst/>
          </a:prstGeom>
          <a:noFill/>
          <a:ln>
            <a:noFill/>
          </a:ln>
        </p:spPr>
        <p:txBody>
          <a:bodyPr vert="horz" wrap="square" lIns="0" tIns="0" rIns="0" bIns="0" numCol="1" anchor="t" anchorCtr="0" compatLnSpc="1"/>
          <a:lstStyle/>
          <a:p>
            <a:pPr lvl="0"/>
            <a:r>
              <a:rPr lang="en-US" dirty="0"/>
              <a:t>Insert slide title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 Option 2">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8"/>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0" name="Text Placeholder 4"/>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p:cNvPicPr>
            <a:picLocks noChangeAspect="1"/>
          </p:cNvPicPr>
          <p:nvPr userDrawn="1"/>
        </p:nvPicPr>
        <p:blipFill>
          <a:blip r:embed="rId2" cstate="email"/>
          <a:stretch>
            <a:fillRect/>
          </a:stretch>
        </p:blipFill>
        <p:spPr>
          <a:xfrm>
            <a:off x="372022" y="4031134"/>
            <a:ext cx="1494878" cy="5176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Red option 4">
    <p:spTree>
      <p:nvGrpSpPr>
        <p:cNvPr id="1" name=""/>
        <p:cNvGrpSpPr/>
        <p:nvPr/>
      </p:nvGrpSpPr>
      <p:grpSpPr>
        <a:xfrm>
          <a:off x="0" y="0"/>
          <a:ext cx="0" cy="0"/>
          <a:chOff x="0" y="0"/>
          <a:chExt cx="0" cy="0"/>
        </a:xfrm>
      </p:grpSpPr>
      <p:sp>
        <p:nvSpPr>
          <p:cNvPr id="6" name="Rectangle 5"/>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9" name="Picture 8" descr="A picture containing outdoor, tree, sky, grass&#10;&#10;Description automatically generated"/>
          <p:cNvPicPr>
            <a:picLocks noChangeAspect="1"/>
          </p:cNvPicPr>
          <p:nvPr userDrawn="1"/>
        </p:nvPicPr>
        <p:blipFill rotWithShape="1">
          <a:blip r:embed="rId3" cstate="email"/>
          <a:srcRect/>
          <a:stretch>
            <a:fillRect/>
          </a:stretch>
        </p:blipFill>
        <p:spPr>
          <a:xfrm>
            <a:off x="4567771" y="0"/>
            <a:ext cx="4567509" cy="5143500"/>
          </a:xfrm>
          <a:prstGeom prst="rect">
            <a:avLst/>
          </a:prstGeom>
        </p:spPr>
      </p:pic>
      <p:sp>
        <p:nvSpPr>
          <p:cNvPr id="11"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90204" pitchFamily="34" charset="0"/>
              </a:defRPr>
            </a:lvl1pPr>
          </a:lstStyle>
          <a:p>
            <a:r>
              <a:rPr lang="en-US" dirty="0"/>
              <a:t>Click to edit Master title style</a:t>
            </a:r>
          </a:p>
        </p:txBody>
      </p:sp>
      <p:sp>
        <p:nvSpPr>
          <p:cNvPr id="12"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Divider - Option 3">
    <p:spTree>
      <p:nvGrpSpPr>
        <p:cNvPr id="1" name=""/>
        <p:cNvGrpSpPr/>
        <p:nvPr/>
      </p:nvGrpSpPr>
      <p:grpSpPr>
        <a:xfrm>
          <a:off x="0" y="0"/>
          <a:ext cx="0" cy="0"/>
          <a:chOff x="0" y="0"/>
          <a:chExt cx="0" cy="0"/>
        </a:xfrm>
      </p:grpSpPr>
      <p:sp>
        <p:nvSpPr>
          <p:cNvPr id="13" name="Rectangle 12"/>
          <p:cNvSpPr/>
          <p:nvPr userDrawn="1"/>
        </p:nvSpPr>
        <p:spPr>
          <a:xfrm>
            <a:off x="0" y="0"/>
            <a:ext cx="9144000" cy="5143500"/>
          </a:xfrm>
          <a:prstGeom prst="rect">
            <a:avLst/>
          </a:prstGeom>
          <a:solidFill>
            <a:srgbClr val="FFB800"/>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a:ea typeface="+mn-ea"/>
              <a:cs typeface="+mn-cs"/>
            </a:endParaRPr>
          </a:p>
        </p:txBody>
      </p:sp>
      <p:sp>
        <p:nvSpPr>
          <p:cNvPr id="7" name="Title 8"/>
          <p:cNvSpPr>
            <a:spLocks noGrp="1"/>
          </p:cNvSpPr>
          <p:nvPr>
            <p:ph type="title" hasCustomPrompt="1"/>
          </p:nvPr>
        </p:nvSpPr>
        <p:spPr>
          <a:xfrm>
            <a:off x="381884" y="1212811"/>
            <a:ext cx="8407184" cy="531455"/>
          </a:xfrm>
        </p:spPr>
        <p:txBody>
          <a:bodyPr anchor="t"/>
          <a:lstStyle>
            <a:lvl1pPr algn="l">
              <a:defRPr sz="3000">
                <a:solidFill>
                  <a:schemeClr val="tx1"/>
                </a:solidFill>
              </a:defRPr>
            </a:lvl1pPr>
          </a:lstStyle>
          <a:p>
            <a:r>
              <a:rPr lang="en-US" dirty="0"/>
              <a:t>Title heading here</a:t>
            </a:r>
          </a:p>
        </p:txBody>
      </p:sp>
      <p:sp>
        <p:nvSpPr>
          <p:cNvPr id="8" name="Text Placeholder 4"/>
          <p:cNvSpPr>
            <a:spLocks noGrp="1"/>
          </p:cNvSpPr>
          <p:nvPr>
            <p:ph type="body" sz="quarter" idx="13" hasCustomPrompt="1"/>
          </p:nvPr>
        </p:nvSpPr>
        <p:spPr>
          <a:xfrm>
            <a:off x="382766" y="1852175"/>
            <a:ext cx="8406302" cy="5328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Divider - Option 4">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8"/>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4" name="Text Placeholder 4"/>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7" name="Picture 6"/>
          <p:cNvPicPr>
            <a:picLocks noChangeAspect="1"/>
          </p:cNvPicPr>
          <p:nvPr userDrawn="1"/>
        </p:nvPicPr>
        <p:blipFill>
          <a:blip r:embed="rId2" cstate="email"/>
          <a:stretch>
            <a:fillRect/>
          </a:stretch>
        </p:blipFill>
        <p:spPr>
          <a:xfrm>
            <a:off x="372022" y="4031134"/>
            <a:ext cx="1494878" cy="517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 Red option 4">
    <p:spTree>
      <p:nvGrpSpPr>
        <p:cNvPr id="1" name=""/>
        <p:cNvGrpSpPr/>
        <p:nvPr/>
      </p:nvGrpSpPr>
      <p:grpSpPr>
        <a:xfrm>
          <a:off x="0" y="0"/>
          <a:ext cx="0" cy="0"/>
          <a:chOff x="0" y="0"/>
          <a:chExt cx="0" cy="0"/>
        </a:xfrm>
      </p:grpSpPr>
      <p:sp>
        <p:nvSpPr>
          <p:cNvPr id="6" name="Rectangle 5"/>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11" name="Picture 10" descr="A picture containing building, outdoor&#10;&#10;Description automatically generated"/>
          <p:cNvPicPr>
            <a:picLocks noChangeAspect="1"/>
          </p:cNvPicPr>
          <p:nvPr userDrawn="1"/>
        </p:nvPicPr>
        <p:blipFill rotWithShape="1">
          <a:blip r:embed="rId3" cstate="email"/>
          <a:srcRect/>
          <a:stretch>
            <a:fillRect/>
          </a:stretch>
        </p:blipFill>
        <p:spPr>
          <a:xfrm>
            <a:off x="4572000" y="0"/>
            <a:ext cx="4572000" cy="5156444"/>
          </a:xfrm>
          <a:prstGeom prst="rect">
            <a:avLst/>
          </a:prstGeom>
        </p:spPr>
      </p:pic>
      <p:sp>
        <p:nvSpPr>
          <p:cNvPr id="9"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90204" pitchFamily="34" charset="0"/>
              </a:defRPr>
            </a:lvl1pPr>
          </a:lstStyle>
          <a:p>
            <a:r>
              <a:rPr lang="en-US" dirty="0"/>
              <a:t>Click to edit Master title style</a:t>
            </a:r>
          </a:p>
        </p:txBody>
      </p:sp>
      <p:sp>
        <p:nvSpPr>
          <p:cNvPr id="12"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 Red option 4">
    <p:spTree>
      <p:nvGrpSpPr>
        <p:cNvPr id="1" name=""/>
        <p:cNvGrpSpPr/>
        <p:nvPr/>
      </p:nvGrpSpPr>
      <p:grpSpPr>
        <a:xfrm>
          <a:off x="0" y="0"/>
          <a:ext cx="0" cy="0"/>
          <a:chOff x="0" y="0"/>
          <a:chExt cx="0" cy="0"/>
        </a:xfrm>
      </p:grpSpPr>
      <p:sp>
        <p:nvSpPr>
          <p:cNvPr id="6" name="Rectangle 5"/>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11" name="Picture 10" descr="A picture containing wall, indoor, ceiling, floor&#10;&#10;Description automatically generated"/>
          <p:cNvPicPr>
            <a:picLocks noChangeAspect="1"/>
          </p:cNvPicPr>
          <p:nvPr userDrawn="1"/>
        </p:nvPicPr>
        <p:blipFill rotWithShape="1">
          <a:blip r:embed="rId3" cstate="email"/>
          <a:srcRect/>
          <a:stretch>
            <a:fillRect/>
          </a:stretch>
        </p:blipFill>
        <p:spPr>
          <a:xfrm>
            <a:off x="4453337" y="0"/>
            <a:ext cx="4708429" cy="5173957"/>
          </a:xfrm>
          <a:prstGeom prst="rect">
            <a:avLst/>
          </a:prstGeom>
        </p:spPr>
      </p:pic>
      <p:sp>
        <p:nvSpPr>
          <p:cNvPr id="9"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90204" pitchFamily="34" charset="0"/>
              </a:defRPr>
            </a:lvl1pPr>
          </a:lstStyle>
          <a:p>
            <a:r>
              <a:rPr lang="en-US" dirty="0"/>
              <a:t>Click to edit Master title style</a:t>
            </a:r>
          </a:p>
        </p:txBody>
      </p:sp>
      <p:sp>
        <p:nvSpPr>
          <p:cNvPr id="12"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 Red option 4">
    <p:spTree>
      <p:nvGrpSpPr>
        <p:cNvPr id="1" name=""/>
        <p:cNvGrpSpPr/>
        <p:nvPr/>
      </p:nvGrpSpPr>
      <p:grpSpPr>
        <a:xfrm>
          <a:off x="0" y="0"/>
          <a:ext cx="0" cy="0"/>
          <a:chOff x="0" y="0"/>
          <a:chExt cx="0" cy="0"/>
        </a:xfrm>
      </p:grpSpPr>
      <p:sp>
        <p:nvSpPr>
          <p:cNvPr id="6" name="Rectangle 5"/>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11" name="Picture 10" descr="A view of a large building&#10;&#10;Description automatically generated"/>
          <p:cNvPicPr>
            <a:picLocks noChangeAspect="1"/>
          </p:cNvPicPr>
          <p:nvPr userDrawn="1"/>
        </p:nvPicPr>
        <p:blipFill rotWithShape="1">
          <a:blip r:embed="rId3" cstate="email"/>
          <a:srcRect/>
          <a:stretch>
            <a:fillRect/>
          </a:stretch>
        </p:blipFill>
        <p:spPr>
          <a:xfrm>
            <a:off x="4453334" y="0"/>
            <a:ext cx="4690665" cy="5143500"/>
          </a:xfrm>
          <a:prstGeom prst="rect">
            <a:avLst/>
          </a:prstGeom>
        </p:spPr>
      </p:pic>
      <p:sp>
        <p:nvSpPr>
          <p:cNvPr id="9"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90204" pitchFamily="34" charset="0"/>
              </a:defRPr>
            </a:lvl1pPr>
          </a:lstStyle>
          <a:p>
            <a:r>
              <a:rPr lang="en-US" dirty="0"/>
              <a:t>Click to edit Master title style</a:t>
            </a:r>
          </a:p>
        </p:txBody>
      </p:sp>
      <p:sp>
        <p:nvSpPr>
          <p:cNvPr id="12"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 Red option 4">
    <p:spTree>
      <p:nvGrpSpPr>
        <p:cNvPr id="1" name=""/>
        <p:cNvGrpSpPr/>
        <p:nvPr/>
      </p:nvGrpSpPr>
      <p:grpSpPr>
        <a:xfrm>
          <a:off x="0" y="0"/>
          <a:ext cx="0" cy="0"/>
          <a:chOff x="0" y="0"/>
          <a:chExt cx="0" cy="0"/>
        </a:xfrm>
      </p:grpSpPr>
      <p:sp>
        <p:nvSpPr>
          <p:cNvPr id="6" name="Rectangle 5"/>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12" name="Picture 11" descr="A view of a large window&#10;&#10;Description automatically generated"/>
          <p:cNvPicPr>
            <a:picLocks noChangeAspect="1"/>
          </p:cNvPicPr>
          <p:nvPr userDrawn="1"/>
        </p:nvPicPr>
        <p:blipFill rotWithShape="1">
          <a:blip r:embed="rId3" cstate="email"/>
          <a:srcRect/>
          <a:stretch>
            <a:fillRect/>
          </a:stretch>
        </p:blipFill>
        <p:spPr>
          <a:xfrm>
            <a:off x="4587877" y="-1"/>
            <a:ext cx="4567509" cy="5143500"/>
          </a:xfrm>
          <a:prstGeom prst="rect">
            <a:avLst/>
          </a:prstGeom>
        </p:spPr>
      </p:pic>
      <p:sp>
        <p:nvSpPr>
          <p:cNvPr id="9"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90204" pitchFamily="34" charset="0"/>
              </a:defRPr>
            </a:lvl1pPr>
          </a:lstStyle>
          <a:p>
            <a:r>
              <a:rPr lang="en-US" dirty="0"/>
              <a:t>Click to edit Master title style</a:t>
            </a:r>
          </a:p>
        </p:txBody>
      </p:sp>
      <p:sp>
        <p:nvSpPr>
          <p:cNvPr id="11"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 Red option 4">
    <p:spTree>
      <p:nvGrpSpPr>
        <p:cNvPr id="1" name=""/>
        <p:cNvGrpSpPr/>
        <p:nvPr/>
      </p:nvGrpSpPr>
      <p:grpSpPr>
        <a:xfrm>
          <a:off x="0" y="0"/>
          <a:ext cx="0" cy="0"/>
          <a:chOff x="0" y="0"/>
          <a:chExt cx="0" cy="0"/>
        </a:xfrm>
      </p:grpSpPr>
      <p:sp>
        <p:nvSpPr>
          <p:cNvPr id="6" name="Rectangle 5"/>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12" name="Picture 11" descr="A bench in front of a building&#10;&#10;Description automatically generated"/>
          <p:cNvPicPr>
            <a:picLocks noChangeAspect="1"/>
          </p:cNvPicPr>
          <p:nvPr userDrawn="1"/>
        </p:nvPicPr>
        <p:blipFill rotWithShape="1">
          <a:blip r:embed="rId3" cstate="email"/>
          <a:srcRect b="-3014"/>
          <a:stretch>
            <a:fillRect/>
          </a:stretch>
        </p:blipFill>
        <p:spPr>
          <a:xfrm>
            <a:off x="4567770" y="-1"/>
            <a:ext cx="4576230" cy="5351565"/>
          </a:xfrm>
          <a:prstGeom prst="rect">
            <a:avLst/>
          </a:prstGeom>
        </p:spPr>
      </p:pic>
      <p:sp>
        <p:nvSpPr>
          <p:cNvPr id="9"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90204" pitchFamily="34" charset="0"/>
              </a:defRPr>
            </a:lvl1pPr>
          </a:lstStyle>
          <a:p>
            <a:r>
              <a:rPr lang="en-US" dirty="0"/>
              <a:t>Click to edit Master title style</a:t>
            </a:r>
          </a:p>
        </p:txBody>
      </p:sp>
      <p:sp>
        <p:nvSpPr>
          <p:cNvPr id="11"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 Red option 4">
    <p:spTree>
      <p:nvGrpSpPr>
        <p:cNvPr id="1" name=""/>
        <p:cNvGrpSpPr/>
        <p:nvPr/>
      </p:nvGrpSpPr>
      <p:grpSpPr>
        <a:xfrm>
          <a:off x="0" y="0"/>
          <a:ext cx="0" cy="0"/>
          <a:chOff x="0" y="0"/>
          <a:chExt cx="0" cy="0"/>
        </a:xfrm>
      </p:grpSpPr>
      <p:sp>
        <p:nvSpPr>
          <p:cNvPr id="6" name="Rectangle 5"/>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p:cNvPicPr>
            <a:picLocks noChangeAspect="1"/>
          </p:cNvPicPr>
          <p:nvPr userDrawn="1"/>
        </p:nvPicPr>
        <p:blipFill>
          <a:blip r:embed="rId2" cstate="email"/>
          <a:stretch>
            <a:fillRect/>
          </a:stretch>
        </p:blipFill>
        <p:spPr>
          <a:xfrm>
            <a:off x="194038" y="3859220"/>
            <a:ext cx="1853087" cy="864774"/>
          </a:xfrm>
          <a:prstGeom prst="rect">
            <a:avLst/>
          </a:prstGeom>
        </p:spPr>
      </p:pic>
      <p:pic>
        <p:nvPicPr>
          <p:cNvPr id="11" name="Picture 10" descr="A close up of a brick building&#10;&#10;Description automatically generated"/>
          <p:cNvPicPr>
            <a:picLocks noChangeAspect="1"/>
          </p:cNvPicPr>
          <p:nvPr userDrawn="1"/>
        </p:nvPicPr>
        <p:blipFill rotWithShape="1">
          <a:blip r:embed="rId3" cstate="email"/>
          <a:srcRect/>
          <a:stretch>
            <a:fillRect/>
          </a:stretch>
        </p:blipFill>
        <p:spPr>
          <a:xfrm>
            <a:off x="4587877" y="-1"/>
            <a:ext cx="4573835" cy="5185497"/>
          </a:xfrm>
          <a:prstGeom prst="rect">
            <a:avLst/>
          </a:prstGeom>
        </p:spPr>
      </p:pic>
      <p:sp>
        <p:nvSpPr>
          <p:cNvPr id="9"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90204" pitchFamily="34" charset="0"/>
              </a:defRPr>
            </a:lvl1pPr>
          </a:lstStyle>
          <a:p>
            <a:r>
              <a:rPr lang="en-US" dirty="0"/>
              <a:t>Click to edit Master title style</a:t>
            </a:r>
          </a:p>
        </p:txBody>
      </p:sp>
      <p:sp>
        <p:nvSpPr>
          <p:cNvPr id="12"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Slide Number Placeholder 5"/>
          <p:cNvSpPr txBox="1"/>
          <p:nvPr/>
        </p:nvSpPr>
        <p:spPr>
          <a:xfrm>
            <a:off x="6629400" y="4767263"/>
            <a:ext cx="2133600" cy="273844"/>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675" dirty="0"/>
              <a:t>Page </a:t>
            </a:r>
            <a:fld id="{3B11C02F-2186-5E4E-90C0-5210A150EF90}" type="slidenum">
              <a:rPr lang="en-US" sz="675" smtClean="0"/>
              <a:t>‹#›</a:t>
            </a:fld>
            <a:endParaRPr lang="en-US" sz="675" dirty="0"/>
          </a:p>
        </p:txBody>
      </p:sp>
      <p:sp>
        <p:nvSpPr>
          <p:cNvPr id="6" name="Date Placeholder 3"/>
          <p:cNvSpPr txBox="1"/>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90204" pitchFamily="34" charset="0"/>
                <a:cs typeface="Arial" panose="020B0604020202090204" pitchFamily="34" charset="0"/>
              </a:rPr>
              <a:t>The </a:t>
            </a:r>
            <a:r>
              <a:rPr lang="en-AU" dirty="0">
                <a:latin typeface="Arial" panose="020B0604020202090204" pitchFamily="34" charset="0"/>
                <a:cs typeface="Arial" panose="020B0604020202090204" pitchFamily="34" charset="0"/>
              </a:rPr>
              <a:t>University of Sydney</a:t>
            </a:r>
            <a:endParaRPr dirty="0">
              <a:latin typeface="Arial" panose="020B0604020202090204" pitchFamily="34" charset="0"/>
              <a:cs typeface="Arial" panose="020B0604020202090204" pitchFamily="34" charset="0"/>
            </a:endParaRPr>
          </a:p>
        </p:txBody>
      </p:sp>
      <p:sp>
        <p:nvSpPr>
          <p:cNvPr id="7" name="Title Placeholder 1"/>
          <p:cNvSpPr>
            <a:spLocks noGrp="1"/>
          </p:cNvSpPr>
          <p:nvPr>
            <p:ph type="title"/>
          </p:nvPr>
        </p:nvSpPr>
        <p:spPr bwMode="auto">
          <a:xfrm>
            <a:off x="358775" y="376238"/>
            <a:ext cx="8426450" cy="485387"/>
          </a:xfrm>
          <a:prstGeom prst="rect">
            <a:avLst/>
          </a:prstGeom>
          <a:noFill/>
          <a:ln>
            <a:noFill/>
          </a:ln>
        </p:spPr>
        <p:txBody>
          <a:bodyPr vert="horz" wrap="square" lIns="0" tIns="0" rIns="0" bIns="0" numCol="1" anchor="t" anchorCtr="0" compatLnSpc="1"/>
          <a:lstStyle/>
          <a:p>
            <a:pPr lvl="0"/>
            <a:r>
              <a:rPr lang="en-US" dirty="0"/>
              <a:t>Insert title here</a:t>
            </a:r>
          </a:p>
        </p:txBody>
      </p:sp>
      <p:sp>
        <p:nvSpPr>
          <p:cNvPr id="8" name="Text Placeholder 2"/>
          <p:cNvSpPr>
            <a:spLocks noGrp="1"/>
          </p:cNvSpPr>
          <p:nvPr>
            <p:ph type="body" idx="1"/>
          </p:nvPr>
        </p:nvSpPr>
        <p:spPr bwMode="auto">
          <a:xfrm>
            <a:off x="358775" y="1040583"/>
            <a:ext cx="4589253" cy="3664526"/>
          </a:xfrm>
          <a:prstGeom prst="rect">
            <a:avLst/>
          </a:prstGeom>
          <a:noFill/>
          <a:ln>
            <a:noFill/>
          </a:ln>
        </p:spPr>
        <p:txBody>
          <a:bodyPr vert="horz" wrap="square" lIns="91440" tIns="45720" rIns="91440" bIns="45720" numCol="1" anchor="t" anchorCtr="0" compatLnSpc="1"/>
          <a:lstStyle/>
          <a:p>
            <a:pPr lvl="0"/>
            <a:r>
              <a:rPr lang="en-US" dirty="0"/>
              <a:t>Sub-heading Bold… 20pt</a:t>
            </a:r>
          </a:p>
          <a:p>
            <a:pPr lvl="0"/>
            <a:r>
              <a:rPr lang="en-US" dirty="0"/>
              <a:t>Add body copy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txStyles>
    <p:titleStyle>
      <a:lvl1pPr algn="l" defTabSz="342900" rtl="0" eaLnBrk="1" fontAlgn="base" hangingPunct="1">
        <a:spcBef>
          <a:spcPct val="0"/>
        </a:spcBef>
        <a:spcAft>
          <a:spcPct val="0"/>
        </a:spcAft>
        <a:defRPr sz="3000" b="1" kern="1200">
          <a:solidFill>
            <a:schemeClr val="accent1"/>
          </a:solidFill>
          <a:latin typeface="Tw Cen MT"/>
          <a:ea typeface="MS PGothic" charset="0"/>
          <a:cs typeface="Tw Cen MT"/>
        </a:defRPr>
      </a:lvl1pPr>
      <a:lvl2pPr algn="l" defTabSz="342900" rtl="0" eaLnBrk="1" fontAlgn="base" hangingPunct="1">
        <a:spcBef>
          <a:spcPct val="0"/>
        </a:spcBef>
        <a:spcAft>
          <a:spcPct val="0"/>
        </a:spcAft>
        <a:defRPr sz="1800" b="1">
          <a:solidFill>
            <a:schemeClr val="accent1"/>
          </a:solidFill>
          <a:latin typeface="Tw Cen MT" charset="0"/>
          <a:ea typeface="MS PGothic" charset="0"/>
        </a:defRPr>
      </a:lvl2pPr>
      <a:lvl3pPr algn="l" defTabSz="342900" rtl="0" eaLnBrk="1" fontAlgn="base" hangingPunct="1">
        <a:spcBef>
          <a:spcPct val="0"/>
        </a:spcBef>
        <a:spcAft>
          <a:spcPct val="0"/>
        </a:spcAft>
        <a:defRPr sz="1800" b="1">
          <a:solidFill>
            <a:schemeClr val="accent1"/>
          </a:solidFill>
          <a:latin typeface="Tw Cen MT" charset="0"/>
          <a:ea typeface="MS PGothic" charset="0"/>
        </a:defRPr>
      </a:lvl3pPr>
      <a:lvl4pPr algn="l" defTabSz="342900" rtl="0" eaLnBrk="1" fontAlgn="base" hangingPunct="1">
        <a:spcBef>
          <a:spcPct val="0"/>
        </a:spcBef>
        <a:spcAft>
          <a:spcPct val="0"/>
        </a:spcAft>
        <a:defRPr sz="1800" b="1">
          <a:solidFill>
            <a:schemeClr val="accent1"/>
          </a:solidFill>
          <a:latin typeface="Tw Cen MT" charset="0"/>
          <a:ea typeface="MS PGothic" charset="0"/>
        </a:defRPr>
      </a:lvl4pPr>
      <a:lvl5pPr algn="l" defTabSz="342900" rtl="0" eaLnBrk="1" fontAlgn="base" hangingPunct="1">
        <a:spcBef>
          <a:spcPct val="0"/>
        </a:spcBef>
        <a:spcAft>
          <a:spcPct val="0"/>
        </a:spcAft>
        <a:defRPr sz="1800" b="1">
          <a:solidFill>
            <a:schemeClr val="accent1"/>
          </a:solidFill>
          <a:latin typeface="Tw Cen MT" charset="0"/>
          <a:ea typeface="MS PGothic" charset="0"/>
        </a:defRPr>
      </a:lvl5pPr>
      <a:lvl6pPr marL="342900" algn="l" defTabSz="342900" rtl="0" eaLnBrk="1" fontAlgn="base" hangingPunct="1">
        <a:spcBef>
          <a:spcPct val="0"/>
        </a:spcBef>
        <a:spcAft>
          <a:spcPct val="0"/>
        </a:spcAft>
        <a:defRPr sz="1800" b="1">
          <a:solidFill>
            <a:schemeClr val="accent1"/>
          </a:solidFill>
          <a:latin typeface="Tw Cen MT" charset="0"/>
          <a:ea typeface="MS PGothic" charset="0"/>
        </a:defRPr>
      </a:lvl6pPr>
      <a:lvl7pPr marL="685800" algn="l" defTabSz="342900" rtl="0" eaLnBrk="1" fontAlgn="base" hangingPunct="1">
        <a:spcBef>
          <a:spcPct val="0"/>
        </a:spcBef>
        <a:spcAft>
          <a:spcPct val="0"/>
        </a:spcAft>
        <a:defRPr sz="1800" b="1">
          <a:solidFill>
            <a:schemeClr val="accent1"/>
          </a:solidFill>
          <a:latin typeface="Tw Cen MT" charset="0"/>
          <a:ea typeface="MS PGothic" charset="0"/>
        </a:defRPr>
      </a:lvl7pPr>
      <a:lvl8pPr marL="1028700" algn="l" defTabSz="342900" rtl="0" eaLnBrk="1" fontAlgn="base" hangingPunct="1">
        <a:spcBef>
          <a:spcPct val="0"/>
        </a:spcBef>
        <a:spcAft>
          <a:spcPct val="0"/>
        </a:spcAft>
        <a:defRPr sz="1800" b="1">
          <a:solidFill>
            <a:schemeClr val="accent1"/>
          </a:solidFill>
          <a:latin typeface="Tw Cen MT" charset="0"/>
          <a:ea typeface="MS PGothic" charset="0"/>
        </a:defRPr>
      </a:lvl8pPr>
      <a:lvl9pPr marL="1371600" algn="l" defTabSz="342900" rtl="0" eaLnBrk="1" fontAlgn="base" hangingPunct="1">
        <a:spcBef>
          <a:spcPct val="0"/>
        </a:spcBef>
        <a:spcAft>
          <a:spcPct val="0"/>
        </a:spcAft>
        <a:defRPr sz="1800" b="1">
          <a:solidFill>
            <a:schemeClr val="accent1"/>
          </a:solidFill>
          <a:latin typeface="Tw Cen MT" charset="0"/>
          <a:ea typeface="MS PGothic" charset="0"/>
        </a:defRPr>
      </a:lvl9pPr>
    </p:titleStyle>
    <p:bodyStyle>
      <a:lvl1pPr marL="257175" indent="-257175" algn="l" defTabSz="342900" rtl="0" eaLnBrk="1" fontAlgn="base" hangingPunct="1">
        <a:spcBef>
          <a:spcPct val="20000"/>
        </a:spcBef>
        <a:spcAft>
          <a:spcPct val="0"/>
        </a:spcAft>
        <a:buFont typeface="Lucida Grande" panose="020B0600040502020204" charset="0"/>
        <a:buChar char="–"/>
        <a:defRPr sz="2400" b="1" kern="1200">
          <a:solidFill>
            <a:schemeClr val="tx1"/>
          </a:solidFill>
          <a:latin typeface="Tw Cen MT"/>
          <a:ea typeface="MS PGothic" charset="0"/>
          <a:cs typeface="Tw Cen MT"/>
        </a:defRPr>
      </a:lvl1pPr>
      <a:lvl2pPr marL="557530" indent="-214630" algn="l" defTabSz="342900" rtl="0" eaLnBrk="1" fontAlgn="base" hangingPunct="1">
        <a:spcBef>
          <a:spcPct val="20000"/>
        </a:spcBef>
        <a:spcAft>
          <a:spcPct val="0"/>
        </a:spcAft>
        <a:buFont typeface="Arial" panose="020B0604020202090204" pitchFamily="34" charset="0"/>
        <a:buChar char="–"/>
        <a:defRPr sz="1500" kern="1200">
          <a:solidFill>
            <a:schemeClr val="tx1"/>
          </a:solidFill>
          <a:latin typeface="Tw Cen MT"/>
          <a:ea typeface="MS PGothic" charset="0"/>
          <a:cs typeface="Tw Cen MT"/>
        </a:defRPr>
      </a:lvl2pPr>
      <a:lvl3pPr marL="857250" indent="-171450" algn="l" defTabSz="342900" rtl="0" eaLnBrk="1" fontAlgn="base" hangingPunct="1">
        <a:spcBef>
          <a:spcPct val="20000"/>
        </a:spcBef>
        <a:spcAft>
          <a:spcPct val="0"/>
        </a:spcAft>
        <a:buFont typeface="Arial" panose="020B0604020202090204" pitchFamily="34" charset="0"/>
        <a:buChar char="•"/>
        <a:defRPr sz="1500" kern="1200">
          <a:solidFill>
            <a:schemeClr val="tx1"/>
          </a:solidFill>
          <a:latin typeface="Tw Cen MT"/>
          <a:ea typeface="MS PGothic" charset="0"/>
          <a:cs typeface="Tw Cen MT"/>
        </a:defRPr>
      </a:lvl3pPr>
      <a:lvl4pPr marL="1200150" indent="-171450" algn="l" defTabSz="342900" rtl="0" eaLnBrk="1" fontAlgn="base" hangingPunct="1">
        <a:spcBef>
          <a:spcPct val="20000"/>
        </a:spcBef>
        <a:spcAft>
          <a:spcPct val="0"/>
        </a:spcAft>
        <a:buFont typeface="Arial" panose="020B0604020202090204" pitchFamily="34" charset="0"/>
        <a:buChar char="–"/>
        <a:defRPr sz="1500" kern="1200">
          <a:solidFill>
            <a:schemeClr val="tx1"/>
          </a:solidFill>
          <a:latin typeface="Tw Cen MT"/>
          <a:ea typeface="MS PGothic" charset="0"/>
          <a:cs typeface="Tw Cen MT"/>
        </a:defRPr>
      </a:lvl4pPr>
      <a:lvl5pPr marL="1543050" indent="-171450" algn="l" defTabSz="342900" rtl="0" eaLnBrk="1" fontAlgn="base" hangingPunct="1">
        <a:spcBef>
          <a:spcPct val="20000"/>
        </a:spcBef>
        <a:spcAft>
          <a:spcPct val="0"/>
        </a:spcAft>
        <a:buFont typeface="Arial" panose="020B0604020202090204" pitchFamily="34" charset="0"/>
        <a:buChar char="»"/>
        <a:defRPr sz="1500" kern="1200">
          <a:solidFill>
            <a:schemeClr val="tx1"/>
          </a:solidFill>
          <a:latin typeface="Tw Cen MT"/>
          <a:ea typeface="MS PGothic" charset="0"/>
          <a:cs typeface="Tw Cen MT"/>
        </a:defRPr>
      </a:lvl5pPr>
      <a:lvl6pPr marL="1885950" indent="-171450" algn="l" defTabSz="342900" rtl="0" eaLnBrk="1" latinLnBrk="0" hangingPunct="1">
        <a:spcBef>
          <a:spcPct val="20000"/>
        </a:spcBef>
        <a:buFont typeface="Arial" panose="020B0604020202090204"/>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panose="020B0604020202090204"/>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panose="020B0604020202090204"/>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panose="020B0604020202090204"/>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884" y="419506"/>
            <a:ext cx="3948874" cy="921097"/>
          </a:xfrm>
        </p:spPr>
        <p:txBody>
          <a:bodyPr wrap="square" anchor="t">
            <a:normAutofit fontScale="90000"/>
          </a:bodyPr>
          <a:lstStyle/>
          <a:p>
            <a:r>
              <a:rPr lang="en-US" dirty="0"/>
              <a:t>Group Name/Group Code </a:t>
            </a:r>
            <a:r>
              <a:rPr lang="en-US" sz="1600" dirty="0"/>
              <a:t>(</a:t>
            </a:r>
            <a:r>
              <a:rPr lang="en-US" sz="1600" dirty="0" err="1"/>
              <a:t>BrainXX</a:t>
            </a:r>
            <a:r>
              <a:rPr lang="en-US" sz="1600" dirty="0"/>
              <a:t> / </a:t>
            </a:r>
            <a:r>
              <a:rPr lang="en-US" sz="1600" dirty="0" err="1"/>
              <a:t>MarineXX</a:t>
            </a:r>
            <a:r>
              <a:rPr lang="en-US" sz="1600" dirty="0"/>
              <a:t> / COVIDXX / </a:t>
            </a:r>
            <a:r>
              <a:rPr lang="en-US" sz="1600" dirty="0" err="1"/>
              <a:t>HealthXX</a:t>
            </a:r>
            <a:r>
              <a:rPr lang="en-US" sz="1600" dirty="0"/>
              <a:t>)</a:t>
            </a:r>
            <a:endParaRPr lang="en-US" dirty="0"/>
          </a:p>
        </p:txBody>
      </p:sp>
      <p:sp>
        <p:nvSpPr>
          <p:cNvPr id="3" name="Text Placeholder 2"/>
          <p:cNvSpPr>
            <a:spLocks noGrp="1"/>
          </p:cNvSpPr>
          <p:nvPr>
            <p:ph type="body" sz="quarter" idx="11"/>
          </p:nvPr>
        </p:nvSpPr>
        <p:spPr>
          <a:xfrm>
            <a:off x="366942" y="1592032"/>
            <a:ext cx="3963817" cy="2267187"/>
          </a:xfrm>
        </p:spPr>
        <p:txBody>
          <a:bodyPr wrap="square" anchor="t">
            <a:normAutofit/>
          </a:bodyPr>
          <a:lstStyle/>
          <a:p>
            <a:pPr marL="0" indent="0">
              <a:buNone/>
            </a:pPr>
            <a:r>
              <a:rPr lang="en-US" dirty="0"/>
              <a:t>Meeting minutes &amp;</a:t>
            </a:r>
          </a:p>
          <a:p>
            <a:pPr marL="0" indent="0">
              <a:buNone/>
            </a:pPr>
            <a:r>
              <a:rPr lang="en-US" dirty="0"/>
              <a:t>Action point slides</a:t>
            </a:r>
          </a:p>
          <a:p>
            <a:pPr marL="0" indent="0">
              <a:buNone/>
            </a:pPr>
            <a:endParaRPr lang="en-US" dirty="0"/>
          </a:p>
          <a:p>
            <a:pPr marL="0" indent="0">
              <a:buNone/>
            </a:pPr>
            <a:r>
              <a:rPr lang="en-US" dirty="0"/>
              <a:t>Date: 4/4/2022 (Week 7)</a:t>
            </a:r>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0" dirty="0"/>
              <a:t>Action points from last week … …</a:t>
            </a:r>
          </a:p>
          <a:p>
            <a:r>
              <a:rPr lang="en-US" b="0" dirty="0"/>
              <a:t>look </a:t>
            </a:r>
            <a:r>
              <a:rPr lang="en-US" altLang="zh-CN" b="0" dirty="0"/>
              <a:t>through</a:t>
            </a:r>
            <a:r>
              <a:rPr lang="en-US" b="0" dirty="0"/>
              <a:t> project information and provided datasets by oneself</a:t>
            </a:r>
          </a:p>
          <a:p>
            <a:r>
              <a:rPr lang="en-US" b="0" dirty="0"/>
              <a:t>think about project questions and goals</a:t>
            </a:r>
          </a:p>
          <a:p>
            <a:pPr marL="0" indent="0">
              <a:buNone/>
            </a:pPr>
            <a:endParaRPr lang="en-US" b="0" dirty="0"/>
          </a:p>
          <a:p>
            <a:r>
              <a:rPr lang="en-US" b="0" dirty="0"/>
              <a:t>Key progress over last week …</a:t>
            </a:r>
          </a:p>
          <a:p>
            <a:r>
              <a:rPr lang="en-US" b="0" dirty="0"/>
              <a:t>finish all the preliminary preparation of the project</a:t>
            </a:r>
          </a:p>
          <a:p>
            <a:r>
              <a:rPr lang="en-US" b="0" dirty="0"/>
              <a:t>find out the specification of the project</a:t>
            </a:r>
          </a:p>
          <a:p>
            <a:endParaRPr lang="en-US" b="0" dirty="0"/>
          </a:p>
          <a:p>
            <a:endParaRPr lang="en-US" b="0" dirty="0"/>
          </a:p>
          <a:p>
            <a:endParaRPr lang="en-US" b="0" dirty="0"/>
          </a:p>
          <a:p>
            <a:endParaRPr lang="en-US" b="0" dirty="0"/>
          </a:p>
          <a:p>
            <a:endParaRPr lang="en-US" dirty="0"/>
          </a:p>
        </p:txBody>
      </p:sp>
      <p:sp>
        <p:nvSpPr>
          <p:cNvPr id="2" name="Title 1"/>
          <p:cNvSpPr>
            <a:spLocks noGrp="1"/>
          </p:cNvSpPr>
          <p:nvPr>
            <p:ph type="title"/>
          </p:nvPr>
        </p:nvSpPr>
        <p:spPr/>
        <p:txBody>
          <a:bodyPr/>
          <a:lstStyle/>
          <a:p>
            <a:r>
              <a:rPr lang="en-AU" dirty="0"/>
              <a:t>Progress and action points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2250" y="1316991"/>
            <a:ext cx="8328025" cy="3575447"/>
          </a:xfrm>
        </p:spPr>
        <p:txBody>
          <a:bodyPr/>
          <a:lstStyle/>
          <a:p>
            <a:pPr marL="0" indent="0">
              <a:buNone/>
            </a:pPr>
            <a:r>
              <a:rPr lang="en-US" sz="2000" b="0" dirty="0"/>
              <a:t>Brainstorm various questions and consider its scope and feasibility</a:t>
            </a:r>
          </a:p>
          <a:p>
            <a:r>
              <a:rPr lang="en-US" sz="2000" b="0" dirty="0"/>
              <a:t>Question 1: What are the factors that affect the kidney graft outcome of 20-60 years old Caucasians? (build a risk calculator using shiny app to demonstrate our result.)</a:t>
            </a:r>
          </a:p>
          <a:p>
            <a:r>
              <a:rPr lang="en-US" sz="2000" b="0" dirty="0"/>
              <a:t>Question 2: What is our risk calculator’s performance when it comes to other races of people, e.g. Asian Oriental. </a:t>
            </a:r>
          </a:p>
          <a:p>
            <a:r>
              <a:rPr lang="en-US" sz="2000" b="0" dirty="0"/>
              <a:t>Question 3: Is the usage of hormones a factor of kidney graft outcome? (e.g. sugar cortical hormone usage of asthma patients) What about alcohol and cigarettes?</a:t>
            </a:r>
          </a:p>
          <a:p>
            <a:r>
              <a:rPr lang="en-US" sz="2000" b="0" dirty="0"/>
              <a:t>Question 4: How’s our risk calculator model’s stability (e.g. Blood vs Biopsy Biomarker)</a:t>
            </a:r>
          </a:p>
          <a:p>
            <a:endParaRPr lang="en-US" sz="2000" dirty="0"/>
          </a:p>
        </p:txBody>
      </p:sp>
      <p:sp>
        <p:nvSpPr>
          <p:cNvPr id="2" name="Title 1"/>
          <p:cNvSpPr>
            <a:spLocks noGrp="1"/>
          </p:cNvSpPr>
          <p:nvPr>
            <p:ph type="title"/>
          </p:nvPr>
        </p:nvSpPr>
        <p:spPr/>
        <p:txBody>
          <a:bodyPr/>
          <a:lstStyle/>
          <a:p>
            <a:r>
              <a:rPr lang="en-AU" dirty="0"/>
              <a:t>Define your project – What is your question/product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58775" y="950937"/>
            <a:ext cx="8328025" cy="3575447"/>
          </a:xfrm>
        </p:spPr>
        <p:txBody>
          <a:bodyPr/>
          <a:lstStyle/>
          <a:p>
            <a:pPr marL="0" indent="0">
              <a:buNone/>
            </a:pPr>
            <a:r>
              <a:rPr lang="en-US" b="0" dirty="0"/>
              <a:t>For Question 1:</a:t>
            </a:r>
          </a:p>
          <a:p>
            <a:r>
              <a:rPr lang="en-US" b="0" dirty="0"/>
              <a:t>Challenge 1: How do we include gene data in our shiny app? It doesn’t seem appropriate to ask our risk calculator user to input their gene data or SVM prediction into the calculator.</a:t>
            </a:r>
          </a:p>
          <a:p>
            <a:pPr marL="0" indent="0">
              <a:buNone/>
            </a:pPr>
            <a:endParaRPr lang="en-US" b="0" dirty="0"/>
          </a:p>
          <a:p>
            <a:pPr marL="0" indent="0">
              <a:buNone/>
            </a:pPr>
            <a:r>
              <a:rPr lang="en-US" b="0" dirty="0"/>
              <a:t>For Question 2: </a:t>
            </a:r>
          </a:p>
          <a:p>
            <a:r>
              <a:rPr lang="en-US" b="0" dirty="0"/>
              <a:t>Challenge 2: There might be too little Asian Oriental data.</a:t>
            </a:r>
          </a:p>
          <a:p>
            <a:pPr marL="0" indent="0">
              <a:buNone/>
            </a:pPr>
            <a:endParaRPr lang="en-US" b="0" dirty="0"/>
          </a:p>
          <a:p>
            <a:pPr marL="0" indent="0">
              <a:buNone/>
            </a:pPr>
            <a:r>
              <a:rPr lang="en-US" b="0" dirty="0"/>
              <a:t>For Question 3:</a:t>
            </a:r>
          </a:p>
          <a:p>
            <a:r>
              <a:rPr lang="en-US" b="0" dirty="0"/>
              <a:t>Challenge 3: Might not be able to find appropriate datasets.</a:t>
            </a:r>
            <a:endParaRPr lang="en-US" dirty="0"/>
          </a:p>
        </p:txBody>
      </p:sp>
      <p:sp>
        <p:nvSpPr>
          <p:cNvPr id="2" name="Title 1"/>
          <p:cNvSpPr>
            <a:spLocks noGrp="1"/>
          </p:cNvSpPr>
          <p:nvPr>
            <p:ph type="title"/>
          </p:nvPr>
        </p:nvSpPr>
        <p:spPr/>
        <p:txBody>
          <a:bodyPr/>
          <a:lstStyle/>
          <a:p>
            <a:r>
              <a:rPr lang="en-AU" dirty="0"/>
              <a:t>Define your project – Anticipated challenges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75" y="376555"/>
            <a:ext cx="9544050" cy="701675"/>
          </a:xfrm>
        </p:spPr>
        <p:txBody>
          <a:bodyPr/>
          <a:lstStyle/>
          <a:p>
            <a:r>
              <a:rPr lang="en-AU" sz="2600" dirty="0">
                <a:solidFill>
                  <a:schemeClr val="accent1"/>
                </a:solidFill>
                <a:uFillTx/>
              </a:rPr>
              <a:t>Define your project – who is your target audience</a:t>
            </a:r>
          </a:p>
        </p:txBody>
      </p:sp>
      <p:graphicFrame>
        <p:nvGraphicFramePr>
          <p:cNvPr id="8" name="Table 7"/>
          <p:cNvGraphicFramePr>
            <a:graphicFrameLocks noGrp="1"/>
          </p:cNvGraphicFramePr>
          <p:nvPr>
            <p:custDataLst>
              <p:tags r:id="rId1"/>
            </p:custDataLst>
          </p:nvPr>
        </p:nvGraphicFramePr>
        <p:xfrm>
          <a:off x="429895" y="1718481"/>
          <a:ext cx="8518715" cy="3140931"/>
        </p:xfrm>
        <a:graphic>
          <a:graphicData uri="http://schemas.openxmlformats.org/drawingml/2006/table">
            <a:tbl>
              <a:tblPr firstRow="1" firstCol="1" bandRow="1">
                <a:tableStyleId>{5C22544A-7EE6-4342-B048-85BDC9FD1C3A}</a:tableStyleId>
              </a:tblPr>
              <a:tblGrid>
                <a:gridCol w="2069115">
                  <a:extLst>
                    <a:ext uri="{9D8B030D-6E8A-4147-A177-3AD203B41FA5}">
                      <a16:colId xmlns:a16="http://schemas.microsoft.com/office/drawing/2014/main" val="20000"/>
                    </a:ext>
                  </a:extLst>
                </a:gridCol>
                <a:gridCol w="3112776">
                  <a:extLst>
                    <a:ext uri="{9D8B030D-6E8A-4147-A177-3AD203B41FA5}">
                      <a16:colId xmlns:a16="http://schemas.microsoft.com/office/drawing/2014/main" val="20001"/>
                    </a:ext>
                  </a:extLst>
                </a:gridCol>
                <a:gridCol w="3336824">
                  <a:extLst>
                    <a:ext uri="{9D8B030D-6E8A-4147-A177-3AD203B41FA5}">
                      <a16:colId xmlns:a16="http://schemas.microsoft.com/office/drawing/2014/main" val="20002"/>
                    </a:ext>
                  </a:extLst>
                </a:gridCol>
              </a:tblGrid>
              <a:tr h="700174">
                <a:tc>
                  <a:txBody>
                    <a:bodyPr/>
                    <a:lstStyle/>
                    <a:p>
                      <a:pPr algn="l">
                        <a:lnSpc>
                          <a:spcPct val="107000"/>
                        </a:lnSpc>
                        <a:spcAft>
                          <a:spcPts val="0"/>
                        </a:spcAft>
                      </a:pPr>
                      <a:r>
                        <a:rPr lang="en-AU" sz="1600" dirty="0">
                          <a:effectLst/>
                          <a:latin typeface="Tw Cen MT" charset="0"/>
                          <a:ea typeface="Calibri" panose="020F0502020204030204" pitchFamily="34" charset="0"/>
                          <a:cs typeface="Times New Roman" panose="02020603050405020304" pitchFamily="18" charset="0"/>
                        </a:rPr>
                        <a:t>Target audience</a:t>
                      </a:r>
                    </a:p>
                  </a:txBody>
                  <a:tcPr marL="81331" marR="81331" marT="0" marB="0" anchor="ctr"/>
                </a:tc>
                <a:tc>
                  <a:txBody>
                    <a:bodyPr/>
                    <a:lstStyle/>
                    <a:p>
                      <a:pPr algn="l">
                        <a:lnSpc>
                          <a:spcPct val="107000"/>
                        </a:lnSpc>
                        <a:spcAft>
                          <a:spcPts val="0"/>
                        </a:spcAft>
                      </a:pPr>
                      <a:r>
                        <a:rPr lang="en-AU" sz="1600" dirty="0">
                          <a:effectLst/>
                          <a:latin typeface="Tw Cen MT" charset="0"/>
                          <a:ea typeface="Calibri" panose="020F0502020204030204" pitchFamily="34" charset="0"/>
                          <a:cs typeface="Times New Roman" panose="02020603050405020304" pitchFamily="18" charset="0"/>
                        </a:rPr>
                        <a:t>Characteristics of target audience</a:t>
                      </a:r>
                    </a:p>
                  </a:txBody>
                  <a:tcPr marL="81331" marR="81331" marT="0" marB="0" anchor="ctr"/>
                </a:tc>
                <a:tc>
                  <a:txBody>
                    <a:bodyPr/>
                    <a:lstStyle/>
                    <a:p>
                      <a:pPr algn="l">
                        <a:lnSpc>
                          <a:spcPct val="107000"/>
                        </a:lnSpc>
                        <a:spcAft>
                          <a:spcPts val="0"/>
                        </a:spcAft>
                      </a:pPr>
                      <a:r>
                        <a:rPr lang="en-AU" sz="1600" dirty="0">
                          <a:effectLst/>
                          <a:latin typeface="Tw Cen MT" charset="0"/>
                          <a:ea typeface="Calibri" panose="020F0502020204030204" pitchFamily="34" charset="0"/>
                          <a:cs typeface="Times New Roman" panose="02020603050405020304" pitchFamily="18" charset="0"/>
                        </a:rPr>
                        <a:t>How does it impact your project</a:t>
                      </a:r>
                    </a:p>
                  </a:txBody>
                  <a:tcPr marL="81331" marR="81331" marT="0" marB="0" anchor="ctr"/>
                </a:tc>
                <a:extLst>
                  <a:ext uri="{0D108BD9-81ED-4DB2-BD59-A6C34878D82A}">
                    <a16:rowId xmlns:a16="http://schemas.microsoft.com/office/drawing/2014/main" val="10000"/>
                  </a:ext>
                </a:extLst>
              </a:tr>
              <a:tr h="704476">
                <a:tc>
                  <a:txBody>
                    <a:bodyPr/>
                    <a:lstStyle/>
                    <a:p>
                      <a:pPr algn="l">
                        <a:lnSpc>
                          <a:spcPct val="107000"/>
                        </a:lnSpc>
                      </a:pPr>
                      <a:r>
                        <a:rPr lang="en-US" altLang="en-AU" sz="1600" dirty="0">
                          <a:effectLst/>
                          <a:latin typeface="Calibri" panose="020F0502020204030204" pitchFamily="34" charset="0"/>
                          <a:cs typeface="Times New Roman" panose="02020603050405020304" pitchFamily="18" charset="0"/>
                        </a:rPr>
                        <a:t>D</a:t>
                      </a:r>
                      <a:r>
                        <a:rPr lang="en-AU" sz="1600" dirty="0">
                          <a:effectLst/>
                          <a:latin typeface="Calibri" panose="020F0502020204030204" pitchFamily="34" charset="0"/>
                          <a:cs typeface="Times New Roman" panose="02020603050405020304" pitchFamily="18" charset="0"/>
                        </a:rPr>
                        <a:t>octors</a:t>
                      </a:r>
                    </a:p>
                  </a:txBody>
                  <a:tcPr marL="81331" marR="81331" marT="0" marB="0" anchor="ctr"/>
                </a:tc>
                <a:tc>
                  <a:txBody>
                    <a:bodyPr/>
                    <a:lstStyle/>
                    <a:p>
                      <a:pPr algn="l">
                        <a:lnSpc>
                          <a:spcPct val="107000"/>
                        </a:lnSpc>
                      </a:pPr>
                      <a:r>
                        <a:rPr lang="en-US" altLang="en-AU" sz="1600" dirty="0">
                          <a:effectLst/>
                          <a:latin typeface="Calibri" panose="020F0502020204030204" pitchFamily="34" charset="0"/>
                          <a:cs typeface="Times New Roman" panose="02020603050405020304" pitchFamily="18" charset="0"/>
                        </a:rPr>
                        <a:t>Doctors have a great understanding of genomic data and care more about the accuracy of our prediction.</a:t>
                      </a:r>
                    </a:p>
                  </a:txBody>
                  <a:tcPr marL="81331" marR="81331" marT="0" marB="0" anchor="ctr"/>
                </a:tc>
                <a:tc>
                  <a:txBody>
                    <a:bodyPr/>
                    <a:lstStyle/>
                    <a:p>
                      <a:pPr algn="l">
                        <a:lnSpc>
                          <a:spcPct val="107000"/>
                        </a:lnSpc>
                      </a:pPr>
                      <a:r>
                        <a:rPr lang="en-US" altLang="en-AU" sz="1600" dirty="0">
                          <a:effectLst/>
                          <a:latin typeface="Calibri" panose="020F0502020204030204" pitchFamily="34" charset="0"/>
                          <a:cs typeface="Times New Roman" panose="02020603050405020304" pitchFamily="18" charset="0"/>
                        </a:rPr>
                        <a:t>Show the model accuracy and the prediction CI to doctors. </a:t>
                      </a:r>
                    </a:p>
                  </a:txBody>
                  <a:tcPr marL="81331" marR="81331" marT="0" marB="0" anchor="ctr"/>
                </a:tc>
                <a:extLst>
                  <a:ext uri="{0D108BD9-81ED-4DB2-BD59-A6C34878D82A}">
                    <a16:rowId xmlns:a16="http://schemas.microsoft.com/office/drawing/2014/main" val="10001"/>
                  </a:ext>
                </a:extLst>
              </a:tr>
              <a:tr h="704215">
                <a:tc>
                  <a:txBody>
                    <a:bodyPr/>
                    <a:lstStyle/>
                    <a:p>
                      <a:pPr algn="l">
                        <a:lnSpc>
                          <a:spcPct val="107000"/>
                        </a:lnSpc>
                      </a:pPr>
                      <a:r>
                        <a:rPr lang="en-US" altLang="en-AU" sz="1600">
                          <a:effectLst/>
                          <a:latin typeface="Calibri" panose="020F0502020204030204" pitchFamily="34" charset="0"/>
                          <a:cs typeface="Times New Roman" panose="02020603050405020304" pitchFamily="18" charset="0"/>
                        </a:rPr>
                        <a:t>Patients</a:t>
                      </a:r>
                    </a:p>
                  </a:txBody>
                  <a:tcPr marL="81331" marR="81331" marT="0" marB="0" anchor="ctr"/>
                </a:tc>
                <a:tc>
                  <a:txBody>
                    <a:bodyPr/>
                    <a:lstStyle/>
                    <a:p>
                      <a:pPr algn="l">
                        <a:lnSpc>
                          <a:spcPct val="107000"/>
                        </a:lnSpc>
                      </a:pPr>
                      <a:r>
                        <a:rPr lang="en-US" altLang="en-AU" sz="1600">
                          <a:effectLst/>
                          <a:latin typeface="Calibri" panose="020F0502020204030204" pitchFamily="34" charset="0"/>
                          <a:cs typeface="Times New Roman" panose="02020603050405020304" pitchFamily="18" charset="0"/>
                        </a:rPr>
                        <a:t>Less familar with gene data.</a:t>
                      </a:r>
                    </a:p>
                  </a:txBody>
                  <a:tcPr marL="81331" marR="81331" marT="0" marB="0" anchor="ctr"/>
                </a:tc>
                <a:tc>
                  <a:txBody>
                    <a:bodyPr/>
                    <a:lstStyle/>
                    <a:p>
                      <a:pPr algn="l">
                        <a:lnSpc>
                          <a:spcPct val="107000"/>
                        </a:lnSpc>
                      </a:pPr>
                      <a:r>
                        <a:rPr lang="en-US" altLang="en-AU" sz="1600" dirty="0">
                          <a:effectLst/>
                          <a:latin typeface="Calibri" panose="020F0502020204030204" pitchFamily="34" charset="0"/>
                          <a:cs typeface="Times New Roman" panose="02020603050405020304" pitchFamily="18" charset="0"/>
                        </a:rPr>
                        <a:t>Introduce the gene data to patients.</a:t>
                      </a:r>
                    </a:p>
                  </a:txBody>
                  <a:tcPr marL="81331" marR="81331" marT="0" marB="0" anchor="ctr"/>
                </a:tc>
                <a:extLst>
                  <a:ext uri="{0D108BD9-81ED-4DB2-BD59-A6C34878D82A}">
                    <a16:rowId xmlns:a16="http://schemas.microsoft.com/office/drawing/2014/main" val="10002"/>
                  </a:ext>
                </a:extLst>
              </a:tr>
              <a:tr h="704476">
                <a:tc>
                  <a:txBody>
                    <a:bodyPr/>
                    <a:lstStyle/>
                    <a:p>
                      <a:pPr algn="l">
                        <a:lnSpc>
                          <a:spcPct val="107000"/>
                        </a:lnSpc>
                      </a:pPr>
                      <a:endParaRPr lang="en-AU" sz="1600">
                        <a:effectLst/>
                        <a:latin typeface="Calibri" panose="020F0502020204030204" pitchFamily="34" charset="0"/>
                        <a:cs typeface="Times New Roman" panose="02020603050405020304" pitchFamily="18" charset="0"/>
                      </a:endParaRPr>
                    </a:p>
                  </a:txBody>
                  <a:tcPr marL="81331" marR="81331" marT="0" marB="0" anchor="ctr"/>
                </a:tc>
                <a:tc>
                  <a:txBody>
                    <a:bodyPr/>
                    <a:lstStyle/>
                    <a:p>
                      <a:pPr algn="l">
                        <a:lnSpc>
                          <a:spcPct val="107000"/>
                        </a:lnSpc>
                      </a:pPr>
                      <a:endParaRPr lang="en-AU" sz="1600" dirty="0">
                        <a:effectLst/>
                        <a:latin typeface="Calibri" panose="020F0502020204030204" pitchFamily="34" charset="0"/>
                        <a:cs typeface="Times New Roman" panose="02020603050405020304" pitchFamily="18" charset="0"/>
                      </a:endParaRPr>
                    </a:p>
                  </a:txBody>
                  <a:tcPr marL="81331" marR="81331" marT="0" marB="0" anchor="ctr"/>
                </a:tc>
                <a:tc>
                  <a:txBody>
                    <a:bodyPr/>
                    <a:lstStyle/>
                    <a:p>
                      <a:pPr algn="l">
                        <a:lnSpc>
                          <a:spcPct val="107000"/>
                        </a:lnSpc>
                      </a:pPr>
                      <a:endParaRPr lang="en-AU" sz="1600" dirty="0">
                        <a:effectLst/>
                        <a:latin typeface="Calibri" panose="020F0502020204030204" pitchFamily="34" charset="0"/>
                        <a:cs typeface="Times New Roman" panose="02020603050405020304" pitchFamily="18" charset="0"/>
                      </a:endParaRPr>
                    </a:p>
                  </a:txBody>
                  <a:tcPr marL="81331" marR="81331" marT="0" marB="0" anchor="ctr"/>
                </a:tc>
                <a:extLst>
                  <a:ext uri="{0D108BD9-81ED-4DB2-BD59-A6C34878D82A}">
                    <a16:rowId xmlns:a16="http://schemas.microsoft.com/office/drawing/2014/main" val="10003"/>
                  </a:ext>
                </a:extLst>
              </a:tr>
            </a:tbl>
          </a:graphicData>
        </a:graphic>
      </p:graphicFrame>
      <p:sp>
        <p:nvSpPr>
          <p:cNvPr id="5" name="TextBox 4"/>
          <p:cNvSpPr txBox="1"/>
          <p:nvPr/>
        </p:nvSpPr>
        <p:spPr>
          <a:xfrm>
            <a:off x="358651" y="957694"/>
            <a:ext cx="8099781" cy="830997"/>
          </a:xfrm>
          <a:prstGeom prst="rect">
            <a:avLst/>
          </a:prstGeom>
          <a:noFill/>
        </p:spPr>
        <p:txBody>
          <a:bodyPr wrap="none" rtlCol="0">
            <a:spAutoFit/>
          </a:bodyPr>
          <a:lstStyle/>
          <a:p>
            <a:r>
              <a:rPr lang="en-US" sz="1600" dirty="0"/>
              <a:t>Explore different types of target audience and its relationship to your project and select </a:t>
            </a:r>
          </a:p>
          <a:p>
            <a:r>
              <a:rPr lang="en-US" sz="1600" dirty="0"/>
              <a:t>the most appropriate.</a:t>
            </a:r>
          </a:p>
          <a:p>
            <a:pPr marL="285750" indent="-285750">
              <a:buFont typeface="Arial" panose="020B0604020202090204" pitchFamily="34" charset="0"/>
              <a:buChar char="•"/>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Meeting minutes</a:t>
            </a:r>
          </a:p>
        </p:txBody>
      </p:sp>
      <p:graphicFrame>
        <p:nvGraphicFramePr>
          <p:cNvPr id="8" name="Table 7"/>
          <p:cNvGraphicFramePr>
            <a:graphicFrameLocks noGrp="1"/>
          </p:cNvGraphicFramePr>
          <p:nvPr>
            <p:custDataLst>
              <p:tags r:id="rId1"/>
            </p:custDataLst>
            <p:extLst>
              <p:ext uri="{D42A27DB-BD31-4B8C-83A1-F6EECF244321}">
                <p14:modId xmlns:p14="http://schemas.microsoft.com/office/powerpoint/2010/main" val="2946236130"/>
              </p:ext>
            </p:extLst>
          </p:nvPr>
        </p:nvGraphicFramePr>
        <p:xfrm>
          <a:off x="358775" y="1497142"/>
          <a:ext cx="8518715" cy="2936587"/>
        </p:xfrm>
        <a:graphic>
          <a:graphicData uri="http://schemas.openxmlformats.org/drawingml/2006/table">
            <a:tbl>
              <a:tblPr firstRow="1" firstCol="1" bandRow="1">
                <a:tableStyleId>{5C22544A-7EE6-4342-B048-85BDC9FD1C3A}</a:tableStyleId>
              </a:tblPr>
              <a:tblGrid>
                <a:gridCol w="1373987">
                  <a:extLst>
                    <a:ext uri="{9D8B030D-6E8A-4147-A177-3AD203B41FA5}">
                      <a16:colId xmlns:a16="http://schemas.microsoft.com/office/drawing/2014/main" val="20000"/>
                    </a:ext>
                  </a:extLst>
                </a:gridCol>
                <a:gridCol w="2534285">
                  <a:extLst>
                    <a:ext uri="{9D8B030D-6E8A-4147-A177-3AD203B41FA5}">
                      <a16:colId xmlns:a16="http://schemas.microsoft.com/office/drawing/2014/main" val="20001"/>
                    </a:ext>
                  </a:extLst>
                </a:gridCol>
                <a:gridCol w="4610443">
                  <a:extLst>
                    <a:ext uri="{9D8B030D-6E8A-4147-A177-3AD203B41FA5}">
                      <a16:colId xmlns:a16="http://schemas.microsoft.com/office/drawing/2014/main" val="20002"/>
                    </a:ext>
                  </a:extLst>
                </a:gridCol>
              </a:tblGrid>
              <a:tr h="564619">
                <a:tc>
                  <a:txBody>
                    <a:bodyPr/>
                    <a:lstStyle/>
                    <a:p>
                      <a:pPr algn="l">
                        <a:lnSpc>
                          <a:spcPct val="107000"/>
                        </a:lnSpc>
                        <a:spcAft>
                          <a:spcPts val="0"/>
                        </a:spcAft>
                      </a:pPr>
                      <a:r>
                        <a:rPr lang="en-AU" sz="1600" dirty="0">
                          <a:effectLst/>
                        </a:rPr>
                        <a:t>Item</a:t>
                      </a:r>
                      <a:endParaRPr lang="en-AU" sz="1600" dirty="0">
                        <a:effectLst/>
                        <a:latin typeface="Tw Cen MT" charset="0"/>
                        <a:ea typeface="Calibri" panose="020F0502020204030204" pitchFamily="34" charset="0"/>
                        <a:cs typeface="Times New Roman" panose="02020603050405020304" pitchFamily="18" charset="0"/>
                      </a:endParaRPr>
                    </a:p>
                  </a:txBody>
                  <a:tcPr marL="81331" marR="81331" marT="0" marB="0" anchor="ctr"/>
                </a:tc>
                <a:tc>
                  <a:txBody>
                    <a:bodyPr/>
                    <a:lstStyle/>
                    <a:p>
                      <a:pPr algn="l">
                        <a:lnSpc>
                          <a:spcPct val="107000"/>
                        </a:lnSpc>
                        <a:spcAft>
                          <a:spcPts val="0"/>
                        </a:spcAft>
                      </a:pPr>
                      <a:r>
                        <a:rPr lang="en-AU" sz="1600" dirty="0">
                          <a:effectLst/>
                        </a:rPr>
                        <a:t>Discussion</a:t>
                      </a:r>
                    </a:p>
                    <a:p>
                      <a:pPr algn="l">
                        <a:lnSpc>
                          <a:spcPct val="107000"/>
                        </a:lnSpc>
                        <a:spcAft>
                          <a:spcPts val="0"/>
                        </a:spcAft>
                      </a:pPr>
                      <a:r>
                        <a:rPr lang="en-AU" sz="1100" dirty="0">
                          <a:effectLst/>
                          <a:latin typeface="Tw Cen MT" charset="0"/>
                          <a:ea typeface="Calibri" panose="020F0502020204030204" pitchFamily="34" charset="0"/>
                          <a:cs typeface="Times New Roman" panose="02020603050405020304" pitchFamily="18" charset="0"/>
                        </a:rPr>
                        <a:t>(you can refer to previous slides)</a:t>
                      </a:r>
                    </a:p>
                  </a:txBody>
                  <a:tcPr marL="81331" marR="81331" marT="0" marB="0" anchor="ctr"/>
                </a:tc>
                <a:tc>
                  <a:txBody>
                    <a:bodyPr/>
                    <a:lstStyle/>
                    <a:p>
                      <a:pPr algn="l">
                        <a:lnSpc>
                          <a:spcPct val="107000"/>
                        </a:lnSpc>
                        <a:spcAft>
                          <a:spcPts val="0"/>
                        </a:spcAft>
                      </a:pPr>
                      <a:r>
                        <a:rPr lang="en-AU" sz="1600" dirty="0">
                          <a:effectLst/>
                        </a:rPr>
                        <a:t>Actions (who) – action points for next week</a:t>
                      </a:r>
                    </a:p>
                  </a:txBody>
                  <a:tcPr marL="81331" marR="81331" marT="0" marB="0" anchor="ctr"/>
                </a:tc>
                <a:extLst>
                  <a:ext uri="{0D108BD9-81ED-4DB2-BD59-A6C34878D82A}">
                    <a16:rowId xmlns:a16="http://schemas.microsoft.com/office/drawing/2014/main" val="10000"/>
                  </a:ext>
                </a:extLst>
              </a:tr>
              <a:tr h="474345">
                <a:tc>
                  <a:txBody>
                    <a:bodyPr/>
                    <a:lstStyle/>
                    <a:p>
                      <a:pPr algn="l">
                        <a:lnSpc>
                          <a:spcPct val="107000"/>
                        </a:lnSpc>
                      </a:pPr>
                      <a:r>
                        <a:rPr lang="en-US" altLang="en-AU" sz="1400" dirty="0">
                          <a:effectLst/>
                          <a:latin typeface="Calibri" panose="020F0502020204030204" pitchFamily="34" charset="0"/>
                          <a:cs typeface="Times New Roman" panose="02020603050405020304" pitchFamily="18" charset="0"/>
                        </a:rPr>
                        <a:t>Audience</a:t>
                      </a:r>
                    </a:p>
                  </a:txBody>
                  <a:tcPr marL="81331" marR="81331" marT="0" marB="0" anchor="ctr"/>
                </a:tc>
                <a:tc>
                  <a:txBody>
                    <a:bodyPr/>
                    <a:lstStyle/>
                    <a:p>
                      <a:pPr algn="l">
                        <a:lnSpc>
                          <a:spcPct val="107000"/>
                        </a:lnSpc>
                      </a:pPr>
                      <a:r>
                        <a:rPr lang="en-US" altLang="en-AU" sz="1400" dirty="0">
                          <a:effectLst/>
                          <a:latin typeface="Calibri" panose="020F0502020204030204" pitchFamily="34" charset="0"/>
                          <a:cs typeface="Times New Roman" panose="02020603050405020304" pitchFamily="18" charset="0"/>
                        </a:rPr>
                        <a:t>Slide page5</a:t>
                      </a:r>
                    </a:p>
                  </a:txBody>
                  <a:tcPr marL="81331" marR="81331" marT="0" marB="0" anchor="ctr"/>
                </a:tc>
                <a:tc>
                  <a:txBody>
                    <a:bodyPr/>
                    <a:lstStyle/>
                    <a:p>
                      <a:pPr algn="l">
                        <a:lnSpc>
                          <a:spcPct val="107000"/>
                        </a:lnSpc>
                      </a:pPr>
                      <a:endParaRPr lang="en-AU" sz="1400" dirty="0">
                        <a:effectLst/>
                        <a:latin typeface="Calibri" panose="020F0502020204030204" pitchFamily="34" charset="0"/>
                        <a:cs typeface="Times New Roman" panose="02020603050405020304" pitchFamily="18" charset="0"/>
                      </a:endParaRPr>
                    </a:p>
                  </a:txBody>
                  <a:tcPr marL="81331" marR="81331" marT="0" marB="0" anchor="ctr"/>
                </a:tc>
                <a:extLst>
                  <a:ext uri="{0D108BD9-81ED-4DB2-BD59-A6C34878D82A}">
                    <a16:rowId xmlns:a16="http://schemas.microsoft.com/office/drawing/2014/main" val="10001"/>
                  </a:ext>
                </a:extLst>
              </a:tr>
              <a:tr h="474426">
                <a:tc>
                  <a:txBody>
                    <a:bodyPr/>
                    <a:lstStyle/>
                    <a:p>
                      <a:pPr algn="l">
                        <a:lnSpc>
                          <a:spcPct val="107000"/>
                        </a:lnSpc>
                      </a:pPr>
                      <a:r>
                        <a:rPr lang="en-US" altLang="en-AU" sz="1400" dirty="0">
                          <a:effectLst/>
                          <a:latin typeface="Calibri" panose="020F0502020204030204" pitchFamily="34" charset="0"/>
                          <a:cs typeface="Times New Roman" panose="02020603050405020304" pitchFamily="18" charset="0"/>
                        </a:rPr>
                        <a:t>Questions</a:t>
                      </a:r>
                    </a:p>
                  </a:txBody>
                  <a:tcPr marL="81331" marR="81331" marT="0" marB="0" anchor="ctr"/>
                </a:tc>
                <a:tc>
                  <a:txBody>
                    <a:bodyPr/>
                    <a:lstStyle/>
                    <a:p>
                      <a:pPr algn="l">
                        <a:lnSpc>
                          <a:spcPct val="107000"/>
                        </a:lnSpc>
                      </a:pPr>
                      <a:r>
                        <a:rPr lang="en-US" altLang="en-AU" sz="1400" dirty="0">
                          <a:effectLst/>
                          <a:latin typeface="Calibri" panose="020F0502020204030204" pitchFamily="34" charset="0"/>
                          <a:cs typeface="Times New Roman" panose="02020603050405020304" pitchFamily="18" charset="0"/>
                        </a:rPr>
                        <a:t>Slide page3, 4</a:t>
                      </a:r>
                    </a:p>
                  </a:txBody>
                  <a:tcPr marL="81331" marR="81331" marT="0" marB="0" anchor="ctr"/>
                </a:tc>
                <a:tc>
                  <a:txBody>
                    <a:bodyPr/>
                    <a:lstStyle/>
                    <a:p>
                      <a:pPr algn="l">
                        <a:lnSpc>
                          <a:spcPct val="107000"/>
                        </a:lnSpc>
                      </a:pPr>
                      <a:endParaRPr lang="en-AU" sz="1400" dirty="0">
                        <a:effectLst/>
                        <a:latin typeface="Calibri" panose="020F0502020204030204" pitchFamily="34" charset="0"/>
                        <a:cs typeface="Times New Roman" panose="02020603050405020304" pitchFamily="18" charset="0"/>
                      </a:endParaRPr>
                    </a:p>
                  </a:txBody>
                  <a:tcPr marL="81331" marR="81331" marT="0" marB="0" anchor="ctr"/>
                </a:tc>
                <a:extLst>
                  <a:ext uri="{0D108BD9-81ED-4DB2-BD59-A6C34878D82A}">
                    <a16:rowId xmlns:a16="http://schemas.microsoft.com/office/drawing/2014/main" val="10002"/>
                  </a:ext>
                </a:extLst>
              </a:tr>
              <a:tr h="474345">
                <a:tc>
                  <a:txBody>
                    <a:bodyPr/>
                    <a:lstStyle/>
                    <a:p>
                      <a:pPr algn="l">
                        <a:lnSpc>
                          <a:spcPct val="107000"/>
                        </a:lnSpc>
                      </a:pPr>
                      <a:r>
                        <a:rPr lang="en-US" altLang="en-AU" sz="1400" dirty="0">
                          <a:effectLst/>
                          <a:latin typeface="Calibri" panose="020F0502020204030204" pitchFamily="34" charset="0"/>
                          <a:cs typeface="Times New Roman" panose="02020603050405020304" pitchFamily="18" charset="0"/>
                        </a:rPr>
                        <a:t>Data Collection</a:t>
                      </a:r>
                    </a:p>
                  </a:txBody>
                  <a:tcPr marL="81331" marR="81331" marT="0" marB="0" anchor="ctr"/>
                </a:tc>
                <a:tc>
                  <a:txBody>
                    <a:bodyPr/>
                    <a:lstStyle/>
                    <a:p>
                      <a:pPr algn="l">
                        <a:lnSpc>
                          <a:spcPct val="107000"/>
                        </a:lnSpc>
                      </a:pPr>
                      <a:r>
                        <a:rPr lang="en-US" altLang="en-AU" sz="1400" dirty="0">
                          <a:effectLst/>
                          <a:latin typeface="Calibri" panose="020F0502020204030204" pitchFamily="34" charset="0"/>
                          <a:cs typeface="Times New Roman" panose="02020603050405020304" pitchFamily="18" charset="0"/>
                        </a:rPr>
                        <a:t>Collect extra data for our project</a:t>
                      </a:r>
                    </a:p>
                  </a:txBody>
                  <a:tcPr marL="81331" marR="81331" marT="0" marB="0" anchor="ctr"/>
                </a:tc>
                <a:tc>
                  <a:txBody>
                    <a:bodyPr/>
                    <a:lstStyle/>
                    <a:p>
                      <a:pPr algn="l">
                        <a:lnSpc>
                          <a:spcPct val="107000"/>
                        </a:lnSpc>
                      </a:pPr>
                      <a:r>
                        <a:rPr lang="en-US" altLang="en-AU" sz="1400" dirty="0">
                          <a:effectLst/>
                          <a:latin typeface="Calibri" panose="020F0502020204030204" pitchFamily="34" charset="0"/>
                          <a:cs typeface="Times New Roman" panose="02020603050405020304" pitchFamily="18" charset="0"/>
                        </a:rPr>
                        <a:t>Everyone try to find extra data this week.</a:t>
                      </a:r>
                    </a:p>
                  </a:txBody>
                  <a:tcPr marL="81331" marR="81331" marT="0" marB="0" anchor="ctr"/>
                </a:tc>
                <a:extLst>
                  <a:ext uri="{0D108BD9-81ED-4DB2-BD59-A6C34878D82A}">
                    <a16:rowId xmlns:a16="http://schemas.microsoft.com/office/drawing/2014/main" val="10003"/>
                  </a:ext>
                </a:extLst>
              </a:tr>
              <a:tr h="474426">
                <a:tc>
                  <a:txBody>
                    <a:bodyPr/>
                    <a:lstStyle/>
                    <a:p>
                      <a:pPr>
                        <a:lnSpc>
                          <a:spcPct val="107000"/>
                        </a:lnSpc>
                      </a:pPr>
                      <a:endParaRPr lang="en-AU" sz="1000">
                        <a:effectLst/>
                        <a:latin typeface="Calibri" panose="020F0502020204030204" pitchFamily="34" charset="0"/>
                        <a:cs typeface="Times New Roman" panose="02020603050405020304" pitchFamily="18" charset="0"/>
                      </a:endParaRPr>
                    </a:p>
                  </a:txBody>
                  <a:tcPr marL="81331" marR="81331" marT="0" marB="0" anchor="ctr"/>
                </a:tc>
                <a:tc>
                  <a:txBody>
                    <a:bodyPr/>
                    <a:lstStyle/>
                    <a:p>
                      <a:pPr>
                        <a:lnSpc>
                          <a:spcPct val="107000"/>
                        </a:lnSpc>
                      </a:pPr>
                      <a:endParaRPr lang="en-AU" sz="1000">
                        <a:effectLst/>
                        <a:latin typeface="Calibri" panose="020F0502020204030204" pitchFamily="34" charset="0"/>
                        <a:cs typeface="Times New Roman" panose="02020603050405020304" pitchFamily="18" charset="0"/>
                      </a:endParaRPr>
                    </a:p>
                  </a:txBody>
                  <a:tcPr marL="81331" marR="81331" marT="0" marB="0" anchor="ctr"/>
                </a:tc>
                <a:tc>
                  <a:txBody>
                    <a:bodyPr/>
                    <a:lstStyle/>
                    <a:p>
                      <a:pPr>
                        <a:lnSpc>
                          <a:spcPct val="107000"/>
                        </a:lnSpc>
                      </a:pPr>
                      <a:endParaRPr lang="en-AU" sz="1000" dirty="0">
                        <a:effectLst/>
                        <a:latin typeface="Calibri" panose="020F0502020204030204" pitchFamily="34" charset="0"/>
                        <a:cs typeface="Times New Roman" panose="02020603050405020304" pitchFamily="18" charset="0"/>
                      </a:endParaRPr>
                    </a:p>
                  </a:txBody>
                  <a:tcPr marL="81331" marR="81331" marT="0" marB="0" anchor="ctr"/>
                </a:tc>
                <a:extLst>
                  <a:ext uri="{0D108BD9-81ED-4DB2-BD59-A6C34878D82A}">
                    <a16:rowId xmlns:a16="http://schemas.microsoft.com/office/drawing/2014/main" val="10004"/>
                  </a:ext>
                </a:extLst>
              </a:tr>
              <a:tr h="474426">
                <a:tc>
                  <a:txBody>
                    <a:bodyPr/>
                    <a:lstStyle/>
                    <a:p>
                      <a:pPr>
                        <a:lnSpc>
                          <a:spcPct val="107000"/>
                        </a:lnSpc>
                      </a:pPr>
                      <a:endParaRPr lang="en-AU" sz="1000">
                        <a:effectLst/>
                        <a:latin typeface="Calibri" panose="020F0502020204030204" pitchFamily="34" charset="0"/>
                        <a:cs typeface="Times New Roman" panose="02020603050405020304" pitchFamily="18" charset="0"/>
                      </a:endParaRPr>
                    </a:p>
                  </a:txBody>
                  <a:tcPr marL="81331" marR="81331" marT="0" marB="0" anchor="ctr"/>
                </a:tc>
                <a:tc>
                  <a:txBody>
                    <a:bodyPr/>
                    <a:lstStyle/>
                    <a:p>
                      <a:pPr>
                        <a:lnSpc>
                          <a:spcPct val="107000"/>
                        </a:lnSpc>
                      </a:pPr>
                      <a:endParaRPr lang="en-AU" sz="1000">
                        <a:effectLst/>
                        <a:latin typeface="Calibri" panose="020F0502020204030204" pitchFamily="34" charset="0"/>
                        <a:cs typeface="Times New Roman" panose="02020603050405020304" pitchFamily="18" charset="0"/>
                      </a:endParaRPr>
                    </a:p>
                  </a:txBody>
                  <a:tcPr marL="81331" marR="81331" marT="0" marB="0" anchor="ctr"/>
                </a:tc>
                <a:tc>
                  <a:txBody>
                    <a:bodyPr/>
                    <a:lstStyle/>
                    <a:p>
                      <a:pPr>
                        <a:lnSpc>
                          <a:spcPct val="107000"/>
                        </a:lnSpc>
                      </a:pPr>
                      <a:endParaRPr lang="en-AU" sz="1000" dirty="0">
                        <a:effectLst/>
                        <a:latin typeface="Calibri" panose="020F0502020204030204" pitchFamily="34" charset="0"/>
                        <a:cs typeface="Times New Roman" panose="02020603050405020304" pitchFamily="18" charset="0"/>
                      </a:endParaRPr>
                    </a:p>
                  </a:txBody>
                  <a:tcPr marL="81331" marR="81331" marT="0" marB="0" anchor="ctr"/>
                </a:tc>
                <a:extLst>
                  <a:ext uri="{0D108BD9-81ED-4DB2-BD59-A6C34878D82A}">
                    <a16:rowId xmlns:a16="http://schemas.microsoft.com/office/drawing/2014/main" val="10005"/>
                  </a:ext>
                </a:extLst>
              </a:tr>
            </a:tbl>
          </a:graphicData>
        </a:graphic>
      </p:graphicFrame>
      <p:sp>
        <p:nvSpPr>
          <p:cNvPr id="9" name="Rectangle 2"/>
          <p:cNvSpPr>
            <a:spLocks noChangeArrowheads="1"/>
          </p:cNvSpPr>
          <p:nvPr/>
        </p:nvSpPr>
        <p:spPr bwMode="auto">
          <a:xfrm>
            <a:off x="358775" y="811135"/>
            <a:ext cx="6273800" cy="67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AU" altLang="en-US" sz="1100" b="0" i="1" u="none" strike="noStrike" cap="none" normalizeH="0" baseline="0" dirty="0">
                <a:ln>
                  <a:noFill/>
                </a:ln>
                <a:solidFill>
                  <a:schemeClr val="tx1"/>
                </a:solidFill>
                <a:effectLst/>
                <a:latin typeface="Tw Cen MT" charset="0"/>
                <a:ea typeface="Calibri" panose="020F0502020204030204" pitchFamily="34" charset="0"/>
                <a:cs typeface="Times New Roman" panose="02020603050405020304" pitchFamily="18" charset="0"/>
              </a:rPr>
              <a:t>Date and time of meeting: </a:t>
            </a:r>
            <a:r>
              <a:rPr kumimoji="0" lang="en-US" altLang="en-AU" sz="1100" b="0" i="1" u="none" strike="noStrike" cap="none" normalizeH="0" baseline="0" dirty="0">
                <a:ln>
                  <a:noFill/>
                </a:ln>
                <a:solidFill>
                  <a:schemeClr val="tx1"/>
                </a:solidFill>
                <a:effectLst/>
                <a:latin typeface="Tw Cen MT" charset="0"/>
                <a:ea typeface="Calibri" panose="020F0502020204030204" pitchFamily="34" charset="0"/>
                <a:cs typeface="Times New Roman" panose="02020603050405020304" pitchFamily="18" charset="0"/>
              </a:rPr>
              <a:t>4/4/2022</a:t>
            </a:r>
            <a:endParaRPr kumimoji="0" lang="en-AU"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AU" altLang="en-US" sz="1100" b="0" i="1" u="none" strike="noStrike" cap="none" normalizeH="0" baseline="0" dirty="0">
                <a:ln>
                  <a:noFill/>
                </a:ln>
                <a:solidFill>
                  <a:schemeClr val="tx1"/>
                </a:solidFill>
                <a:effectLst/>
                <a:latin typeface="Tw Cen MT" charset="0"/>
                <a:ea typeface="Calibri" panose="020F0502020204030204" pitchFamily="34" charset="0"/>
                <a:cs typeface="Times New Roman" panose="02020603050405020304" pitchFamily="18" charset="0"/>
              </a:rPr>
              <a:t>Team members present: </a:t>
            </a:r>
            <a:r>
              <a:rPr kumimoji="0" lang="en-US" altLang="en-AU" sz="1100" b="0" i="1" u="none" strike="noStrike" cap="none" normalizeH="0" baseline="0" dirty="0">
                <a:ln>
                  <a:noFill/>
                </a:ln>
                <a:solidFill>
                  <a:schemeClr val="tx1"/>
                </a:solidFill>
                <a:effectLst/>
                <a:latin typeface="Tw Cen MT" charset="0"/>
                <a:ea typeface="Calibri" panose="020F0502020204030204" pitchFamily="34" charset="0"/>
                <a:cs typeface="Times New Roman" panose="02020603050405020304" pitchFamily="18" charset="0"/>
              </a:rPr>
              <a:t>Hangyi Wu, Qinlin Gu, Xuening Ni, Danying Sun, Giri Zhou </a:t>
            </a:r>
            <a:endParaRPr kumimoji="0" lang="en-AU" altLang="en-US" sz="1100" b="0" i="1" u="none" strike="noStrike" cap="none" normalizeH="0" baseline="0" dirty="0">
              <a:ln>
                <a:noFill/>
              </a:ln>
              <a:solidFill>
                <a:schemeClr val="tx1"/>
              </a:solidFill>
              <a:effectLst/>
              <a:latin typeface="Tw Cen MT"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AU"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AU" altLang="en-US" sz="1100" b="1" i="0" u="none" strike="noStrike" cap="none" normalizeH="0" baseline="0" dirty="0">
                <a:ln>
                  <a:noFill/>
                </a:ln>
                <a:solidFill>
                  <a:schemeClr val="tx1"/>
                </a:solidFill>
                <a:effectLst/>
                <a:latin typeface="Tw Cen MT" charset="0"/>
                <a:ea typeface="Calibri" panose="020F0502020204030204" pitchFamily="34" charset="0"/>
                <a:cs typeface="Times New Roman" panose="02020603050405020304" pitchFamily="18" charset="0"/>
              </a:rPr>
              <a:t>AGENDA</a:t>
            </a:r>
            <a:endParaRPr kumimoji="0" lang="en-AU" altLang="en-US" sz="500" b="0" i="0" u="none" strike="noStrike" cap="none" normalizeH="0" baseline="0" dirty="0">
              <a:ln>
                <a:noFill/>
              </a:ln>
              <a:solidFill>
                <a:schemeClr val="tx1"/>
              </a:solidFill>
              <a:effectLst/>
            </a:endParaRPr>
          </a:p>
        </p:txBody>
      </p:sp>
      <p:sp>
        <p:nvSpPr>
          <p:cNvPr id="10" name="Rectangle 9"/>
          <p:cNvSpPr/>
          <p:nvPr/>
        </p:nvSpPr>
        <p:spPr>
          <a:xfrm>
            <a:off x="1959209" y="4444096"/>
            <a:ext cx="4572000" cy="646331"/>
          </a:xfrm>
          <a:prstGeom prst="rect">
            <a:avLst/>
          </a:prstGeom>
        </p:spPr>
        <p:txBody>
          <a:bodyPr>
            <a:spAutoFit/>
          </a:bodyPr>
          <a:lstStyle/>
          <a:p>
            <a:pPr lvl="0" defTabSz="914400" eaLnBrk="0" hangingPunct="0"/>
            <a:r>
              <a:rPr lang="en-AU" altLang="en-US" sz="1200" i="1" dirty="0">
                <a:latin typeface="Tw Cen MT" charset="0"/>
                <a:ea typeface="Calibri" panose="020F0502020204030204" pitchFamily="34" charset="0"/>
                <a:cs typeface="Times New Roman" panose="02020603050405020304" pitchFamily="18" charset="0"/>
              </a:rPr>
              <a:t>Next meeting date and time: 11/4/2022</a:t>
            </a:r>
          </a:p>
          <a:p>
            <a:pPr lvl="0" defTabSz="914400" eaLnBrk="0" hangingPunct="0"/>
            <a:r>
              <a:rPr lang="en-AU" altLang="en-US" sz="1200" i="1" dirty="0">
                <a:latin typeface="Tw Cen MT" charset="0"/>
                <a:cs typeface="Times New Roman" panose="02020603050405020304" pitchFamily="18" charset="0"/>
              </a:rPr>
              <a:t>Group member responsible for finalising/submitting minutes: </a:t>
            </a:r>
            <a:r>
              <a:rPr kumimoji="0" lang="en-US" altLang="en-AU" sz="1200" b="0" i="1" u="none" strike="noStrike" cap="none" normalizeH="0" baseline="0" dirty="0" err="1">
                <a:ln>
                  <a:noFill/>
                </a:ln>
                <a:solidFill>
                  <a:schemeClr val="tx1"/>
                </a:solidFill>
                <a:effectLst/>
                <a:latin typeface="Tw Cen MT" charset="0"/>
                <a:ea typeface="Calibri" panose="020F0502020204030204" pitchFamily="34" charset="0"/>
                <a:cs typeface="Times New Roman" panose="02020603050405020304" pitchFamily="18" charset="0"/>
              </a:rPr>
              <a:t>Hangyi</a:t>
            </a:r>
            <a:r>
              <a:rPr kumimoji="0" lang="en-US" altLang="en-AU" sz="1200" b="0" i="1" u="none" strike="noStrike" cap="none" normalizeH="0" baseline="0" dirty="0">
                <a:ln>
                  <a:noFill/>
                </a:ln>
                <a:solidFill>
                  <a:schemeClr val="tx1"/>
                </a:solidFill>
                <a:effectLst/>
                <a:latin typeface="Tw Cen MT" charset="0"/>
                <a:ea typeface="Calibri" panose="020F0502020204030204" pitchFamily="34" charset="0"/>
                <a:cs typeface="Times New Roman" panose="02020603050405020304" pitchFamily="18" charset="0"/>
              </a:rPr>
              <a:t> Wu</a:t>
            </a:r>
            <a:endParaRPr lang="en-AU" altLang="en-US" sz="1200" i="1" dirty="0">
              <a:latin typeface="Tw Cen MT" charset="0"/>
              <a:cs typeface="Times New Roman" panose="02020603050405020304" pitchFamily="18" charset="0"/>
            </a:endParaRPr>
          </a:p>
          <a:p>
            <a:pPr lvl="0" defTabSz="914400" eaLnBrk="0" hangingPunct="0"/>
            <a:r>
              <a:rPr lang="en-AU" altLang="en-US" sz="1200" i="1" dirty="0">
                <a:solidFill>
                  <a:srgbClr val="FF0000"/>
                </a:solidFill>
                <a:latin typeface="Tw Cen MT" charset="0"/>
                <a:cs typeface="Times New Roman" panose="02020603050405020304" pitchFamily="18" charset="0"/>
              </a:rPr>
              <a:t>To be posted on the CANVAS Individual group website</a:t>
            </a:r>
            <a:endParaRPr lang="en-AU" altLang="en-US" sz="500" dirty="0">
              <a:solidFill>
                <a:srgbClr val="FF0000"/>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839f1daa-bc31-489d-997f-4a88cdf4b07c}"/>
  <p:tag name="TABLE_ENDDRAG_ORIGIN_RECT" val="670*221"/>
  <p:tag name="TABLE_ENDDRAG_RECT" val="33*135*670*248"/>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36e4c482-61bf-45ee-9358-63affd84e7b5}"/>
</p:tagLst>
</file>

<file path=ppt/theme/theme1.xml><?xml version="1.0" encoding="utf-8"?>
<a:theme xmlns:a="http://schemas.openxmlformats.org/drawingml/2006/main" name="Master 2">
  <a:themeElements>
    <a:clrScheme name="The University of Sydney_Color Theme">
      <a:dk1>
        <a:sysClr val="windowText" lastClr="000000"/>
      </a:dk1>
      <a:lt1>
        <a:sysClr val="window" lastClr="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465</Words>
  <Application>Microsoft Office PowerPoint</Application>
  <PresentationFormat>全屏显示(16:9)</PresentationFormat>
  <Paragraphs>62</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Lucida Grande</vt:lpstr>
      <vt:lpstr>Arial</vt:lpstr>
      <vt:lpstr>Calibri</vt:lpstr>
      <vt:lpstr>Tw Cen MT</vt:lpstr>
      <vt:lpstr>Master 2</vt:lpstr>
      <vt:lpstr>Group Name/Group Code (BrainXX / MarineXX / COVIDXX / HealthXX)</vt:lpstr>
      <vt:lpstr>Progress and action points</vt:lpstr>
      <vt:lpstr>Define your project – What is your question/product</vt:lpstr>
      <vt:lpstr>Define your project – Anticipated challenges  </vt:lpstr>
      <vt:lpstr>Define your project – who is your target audience</vt:lpstr>
      <vt:lpstr>Meeting minutes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Evelyn Lloveda</dc:creator>
  <cp:lastModifiedBy>Qinlin Gu</cp:lastModifiedBy>
  <cp:revision>213</cp:revision>
  <dcterms:created xsi:type="dcterms:W3CDTF">2022-04-04T01:00:21Z</dcterms:created>
  <dcterms:modified xsi:type="dcterms:W3CDTF">2022-04-04T01:24:06Z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2052-3.9.6.6441</vt:lpwstr>
  </property>
</Properties>
</file>