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6"/>
  </p:notesMasterIdLst>
  <p:handoutMasterIdLst>
    <p:handoutMasterId r:id="rId7"/>
  </p:handoutMasterIdLst>
  <p:sldIdLst>
    <p:sldId id="312" r:id="rId2"/>
    <p:sldId id="340" r:id="rId3"/>
    <p:sldId id="343" r:id="rId4"/>
    <p:sldId id="335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12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>
            <p14:sldId id="340"/>
            <p14:sldId id="343"/>
            <p14:sldId id="335"/>
          </p14:sldIdLst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13" autoAdjust="0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96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lin Gu" userId="fe9bce0e-efb5-4753-b86a-c33ce0aa4cc0" providerId="ADAL" clId="{475E2740-78E2-49F3-BC0C-F026CFE3DCD3}"/>
    <pc:docChg chg="custSel delSld modSld modSection">
      <pc:chgData name="Qinlin Gu" userId="fe9bce0e-efb5-4753-b86a-c33ce0aa4cc0" providerId="ADAL" clId="{475E2740-78E2-49F3-BC0C-F026CFE3DCD3}" dt="2022-05-08T04:13:18.510" v="447" actId="20577"/>
      <pc:docMkLst>
        <pc:docMk/>
      </pc:docMkLst>
      <pc:sldChg chg="modSp mod">
        <pc:chgData name="Qinlin Gu" userId="fe9bce0e-efb5-4753-b86a-c33ce0aa4cc0" providerId="ADAL" clId="{475E2740-78E2-49F3-BC0C-F026CFE3DCD3}" dt="2022-05-08T04:13:18.510" v="447" actId="20577"/>
        <pc:sldMkLst>
          <pc:docMk/>
          <pc:sldMk cId="2196569219" sldId="312"/>
        </pc:sldMkLst>
        <pc:spChg chg="mod">
          <ac:chgData name="Qinlin Gu" userId="fe9bce0e-efb5-4753-b86a-c33ce0aa4cc0" providerId="ADAL" clId="{475E2740-78E2-49F3-BC0C-F026CFE3DCD3}" dt="2022-05-08T04:13:04.575" v="428" actId="20577"/>
          <ac:spMkLst>
            <pc:docMk/>
            <pc:sldMk cId="2196569219" sldId="312"/>
            <ac:spMk id="2" creationId="{64E95A9A-19BB-234B-B0E4-7A37674E65EE}"/>
          </ac:spMkLst>
        </pc:spChg>
        <pc:spChg chg="mod">
          <ac:chgData name="Qinlin Gu" userId="fe9bce0e-efb5-4753-b86a-c33ce0aa4cc0" providerId="ADAL" clId="{475E2740-78E2-49F3-BC0C-F026CFE3DCD3}" dt="2022-05-08T04:13:18.510" v="447" actId="20577"/>
          <ac:spMkLst>
            <pc:docMk/>
            <pc:sldMk cId="2196569219" sldId="312"/>
            <ac:spMk id="3" creationId="{E63350DD-FC46-AA4B-90A5-CADFEC4C0685}"/>
          </ac:spMkLst>
        </pc:spChg>
      </pc:sldChg>
      <pc:sldChg chg="modSp mod">
        <pc:chgData name="Qinlin Gu" userId="fe9bce0e-efb5-4753-b86a-c33ce0aa4cc0" providerId="ADAL" clId="{475E2740-78E2-49F3-BC0C-F026CFE3DCD3}" dt="2022-05-08T04:12:46.408" v="418"/>
        <pc:sldMkLst>
          <pc:docMk/>
          <pc:sldMk cId="3534880242" sldId="335"/>
        </pc:sldMkLst>
        <pc:spChg chg="mod">
          <ac:chgData name="Qinlin Gu" userId="fe9bce0e-efb5-4753-b86a-c33ce0aa4cc0" providerId="ADAL" clId="{475E2740-78E2-49F3-BC0C-F026CFE3DCD3}" dt="2022-05-08T04:12:46.408" v="418"/>
          <ac:spMkLst>
            <pc:docMk/>
            <pc:sldMk cId="3534880242" sldId="335"/>
            <ac:spMk id="9" creationId="{A2ADCF7C-1D56-46C0-AA47-22DB2F49BF52}"/>
          </ac:spMkLst>
        </pc:spChg>
        <pc:spChg chg="mod">
          <ac:chgData name="Qinlin Gu" userId="fe9bce0e-efb5-4753-b86a-c33ce0aa4cc0" providerId="ADAL" clId="{475E2740-78E2-49F3-BC0C-F026CFE3DCD3}" dt="2022-05-08T04:11:45.638" v="405" actId="20577"/>
          <ac:spMkLst>
            <pc:docMk/>
            <pc:sldMk cId="3534880242" sldId="335"/>
            <ac:spMk id="10" creationId="{0063FAC6-1059-490E-9D0D-3CEF59DD566B}"/>
          </ac:spMkLst>
        </pc:spChg>
        <pc:graphicFrameChg chg="mod modGraphic">
          <ac:chgData name="Qinlin Gu" userId="fe9bce0e-efb5-4753-b86a-c33ce0aa4cc0" providerId="ADAL" clId="{475E2740-78E2-49F3-BC0C-F026CFE3DCD3}" dt="2022-05-08T04:10:21.361" v="383" actId="20577"/>
          <ac:graphicFrameMkLst>
            <pc:docMk/>
            <pc:sldMk cId="3534880242" sldId="335"/>
            <ac:graphicFrameMk id="8" creationId="{3A87D348-55EA-4938-B716-4176C77A2C27}"/>
          </ac:graphicFrameMkLst>
        </pc:graphicFrameChg>
      </pc:sldChg>
      <pc:sldChg chg="delSp modSp mod">
        <pc:chgData name="Qinlin Gu" userId="fe9bce0e-efb5-4753-b86a-c33ce0aa4cc0" providerId="ADAL" clId="{475E2740-78E2-49F3-BC0C-F026CFE3DCD3}" dt="2022-05-08T04:09:12.113" v="288" actId="20577"/>
        <pc:sldMkLst>
          <pc:docMk/>
          <pc:sldMk cId="2027635383" sldId="340"/>
        </pc:sldMkLst>
        <pc:spChg chg="del">
          <ac:chgData name="Qinlin Gu" userId="fe9bce0e-efb5-4753-b86a-c33ce0aa4cc0" providerId="ADAL" clId="{475E2740-78E2-49F3-BC0C-F026CFE3DCD3}" dt="2022-05-08T04:06:09.840" v="0" actId="478"/>
          <ac:spMkLst>
            <pc:docMk/>
            <pc:sldMk cId="2027635383" sldId="340"/>
            <ac:spMk id="3" creationId="{93BAAD9B-F199-428F-8BD0-37301704CC09}"/>
          </ac:spMkLst>
        </pc:spChg>
        <pc:spChg chg="mod">
          <ac:chgData name="Qinlin Gu" userId="fe9bce0e-efb5-4753-b86a-c33ce0aa4cc0" providerId="ADAL" clId="{475E2740-78E2-49F3-BC0C-F026CFE3DCD3}" dt="2022-05-08T04:09:12.113" v="288" actId="20577"/>
          <ac:spMkLst>
            <pc:docMk/>
            <pc:sldMk cId="2027635383" sldId="340"/>
            <ac:spMk id="4" creationId="{F79E8E1A-6AC7-3F4E-8F0D-D3A7F823361E}"/>
          </ac:spMkLst>
        </pc:spChg>
      </pc:sldChg>
      <pc:sldChg chg="del">
        <pc:chgData name="Qinlin Gu" userId="fe9bce0e-efb5-4753-b86a-c33ce0aa4cc0" providerId="ADAL" clId="{475E2740-78E2-49F3-BC0C-F026CFE3DCD3}" dt="2022-05-08T04:09:29.849" v="289" actId="2696"/>
        <pc:sldMkLst>
          <pc:docMk/>
          <pc:sldMk cId="964101216" sldId="344"/>
        </pc:sldMkLst>
      </pc:sldChg>
      <pc:sldChg chg="del">
        <pc:chgData name="Qinlin Gu" userId="fe9bce0e-efb5-4753-b86a-c33ce0aa4cc0" providerId="ADAL" clId="{475E2740-78E2-49F3-BC0C-F026CFE3DCD3}" dt="2022-05-08T04:09:29.849" v="289" actId="2696"/>
        <pc:sldMkLst>
          <pc:docMk/>
          <pc:sldMk cId="840884085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Kidney A1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08/05/2022 (Week 10)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8E1A-6AC7-3F4E-8F0D-D3A7F823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Key progress over last week …</a:t>
            </a:r>
          </a:p>
          <a:p>
            <a:r>
              <a:rPr lang="en-US" sz="2000" b="0" dirty="0"/>
              <a:t>Created Flow Chart</a:t>
            </a:r>
          </a:p>
          <a:p>
            <a:r>
              <a:rPr lang="en-US" sz="2000" b="0" dirty="0"/>
              <a:t>Refined feature selection process using CV</a:t>
            </a:r>
          </a:p>
          <a:p>
            <a:r>
              <a:rPr lang="en-US" sz="2000" b="0" dirty="0"/>
              <a:t>Introduced Weighted Logistic Regression to decrease the weight of top genes</a:t>
            </a:r>
          </a:p>
          <a:p>
            <a:r>
              <a:rPr lang="en-US" sz="2000" b="0" dirty="0"/>
              <a:t>Fairness and Stability analysis</a:t>
            </a:r>
          </a:p>
          <a:p>
            <a:r>
              <a:rPr lang="en-US" sz="2000" b="0" dirty="0"/>
              <a:t>Refined Volcano plot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and action points</a:t>
            </a:r>
          </a:p>
        </p:txBody>
      </p:sp>
    </p:spTree>
    <p:extLst>
      <p:ext uri="{BB962C8B-B14F-4D97-AF65-F5344CB8AC3E}">
        <p14:creationId xmlns:p14="http://schemas.microsoft.com/office/powerpoint/2010/main" val="202763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D39C9-FC9D-224A-AFB2-78E9D644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E00C2-9FBC-D548-A151-D037DBBC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1: Schematic of the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7483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93307"/>
              </p:ext>
            </p:extLst>
          </p:nvPr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Begin to build a 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scaffold for the Shiny app and the report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 2022/05/08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 Qinlin Gu, </a:t>
            </a:r>
            <a:r>
              <a:rPr kumimoji="0" lang="en-AU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Danying</a:t>
            </a: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Sun, </a:t>
            </a:r>
            <a:r>
              <a:rPr kumimoji="0" lang="en-AU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Xuening</a:t>
            </a: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Ni, </a:t>
            </a:r>
            <a:r>
              <a:rPr kumimoji="0" lang="en-AU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Hangyi</a:t>
            </a: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8" y="4444096"/>
            <a:ext cx="5820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 2022/05/09</a:t>
            </a:r>
          </a:p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 Qinlin Gu</a:t>
            </a: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8024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144</Words>
  <Application>Microsoft Office PowerPoint</Application>
  <PresentationFormat>全屏显示(16:9)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Lucida Grande</vt:lpstr>
      <vt:lpstr>Arial</vt:lpstr>
      <vt:lpstr>Calibri</vt:lpstr>
      <vt:lpstr>Tw Cen MT</vt:lpstr>
      <vt:lpstr>Master 2</vt:lpstr>
      <vt:lpstr>Kidney A1</vt:lpstr>
      <vt:lpstr>Progress and action points</vt:lpstr>
      <vt:lpstr>Figure 1: Schematic of the Project overview</vt:lpstr>
      <vt:lpstr>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Qinlin Gu</cp:lastModifiedBy>
  <cp:revision>213</cp:revision>
  <dcterms:modified xsi:type="dcterms:W3CDTF">2022-05-08T04:14:33Z</dcterms:modified>
</cp:coreProperties>
</file>