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82" r:id="rId3"/>
    <p:sldId id="291" r:id="rId4"/>
    <p:sldId id="288" r:id="rId5"/>
    <p:sldId id="289" r:id="rId6"/>
    <p:sldId id="290" r:id="rId7"/>
    <p:sldId id="293" r:id="rId8"/>
    <p:sldId id="286" r:id="rId9"/>
    <p:sldId id="281" r:id="rId10"/>
    <p:sldId id="283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98D"/>
    <a:srgbClr val="F57E5D"/>
    <a:srgbClr val="5F899D"/>
    <a:srgbClr val="73D057"/>
    <a:srgbClr val="E4E358"/>
    <a:srgbClr val="20355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AEBC9-F856-4B80-93DD-CAD4DD6DFF3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2EC475B-4510-40D0-942C-D6CFD7E08A3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整合能力</a:t>
          </a:r>
        </a:p>
      </dgm:t>
    </dgm:pt>
    <dgm:pt modelId="{4146A269-A4AB-4FAB-950A-66E006535C2E}" type="parTrans" cxnId="{8F42D09B-6DF6-45F1-9842-C9706D2887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A8F700-4F2B-485A-8C20-00D55873BC64}" type="sibTrans" cxnId="{8F42D09B-6DF6-45F1-9842-C9706D2887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777225-0F6C-464F-96EE-BD5B961B9294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第三方融合能力</a:t>
          </a:r>
        </a:p>
      </dgm:t>
    </dgm:pt>
    <dgm:pt modelId="{9A695456-D817-4D08-87C1-CA08D56F59CD}" type="parTrans" cxnId="{3B67C57A-899D-47E0-A2F8-48EBF6F8EFC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DF86E7-8C24-4FF7-95BC-BB1ED6959DC0}" type="sibTrans" cxnId="{3B67C57A-899D-47E0-A2F8-48EBF6F8EFC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E34489-3EFE-4B31-B695-3FD702545E99}">
      <dgm:prSet phldrT="[文本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存储及计算能力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595571-97C1-450F-8BFD-CEF182A7D3BF}" type="parTrans" cxnId="{F804E64B-4FCE-4CFE-9378-E7389ABCADD4}">
      <dgm:prSet/>
      <dgm:spPr/>
      <dgm:t>
        <a:bodyPr/>
        <a:lstStyle/>
        <a:p>
          <a:endParaRPr lang="zh-CN" altLang="en-US"/>
        </a:p>
      </dgm:t>
    </dgm:pt>
    <dgm:pt modelId="{F6810D87-6506-4BC7-8988-A0CED3842C9D}" type="sibTrans" cxnId="{F804E64B-4FCE-4CFE-9378-E7389ABCADD4}">
      <dgm:prSet/>
      <dgm:spPr/>
      <dgm:t>
        <a:bodyPr/>
        <a:lstStyle/>
        <a:p>
          <a:endParaRPr lang="zh-CN" altLang="en-US"/>
        </a:p>
      </dgm:t>
    </dgm:pt>
    <dgm:pt modelId="{6A451FFD-0091-40C5-93BF-B2EBDC3CBA8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分析能力</a:t>
          </a:r>
        </a:p>
      </dgm:t>
    </dgm:pt>
    <dgm:pt modelId="{FD494F90-9A47-44A5-9EEC-291701AB1974}" type="parTrans" cxnId="{0FB12BF8-F299-43EA-99CD-CDF66EC56CE6}">
      <dgm:prSet/>
      <dgm:spPr/>
      <dgm:t>
        <a:bodyPr/>
        <a:lstStyle/>
        <a:p>
          <a:endParaRPr lang="zh-CN" altLang="en-US"/>
        </a:p>
      </dgm:t>
    </dgm:pt>
    <dgm:pt modelId="{F6DAFAB2-5300-4013-8099-19502DE939C3}" type="sibTrans" cxnId="{0FB12BF8-F299-43EA-99CD-CDF66EC56CE6}">
      <dgm:prSet/>
      <dgm:spPr/>
      <dgm:t>
        <a:bodyPr/>
        <a:lstStyle/>
        <a:p>
          <a:endParaRPr lang="zh-CN" altLang="en-US"/>
        </a:p>
      </dgm:t>
    </dgm:pt>
    <dgm:pt modelId="{AC46F02F-3B5F-432B-9207-3FF5FE9FB895}">
      <dgm:prSet phldrT="[文本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呈现能力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7DCDD9-333C-41CB-9443-D000D08F3D8A}" type="parTrans" cxnId="{003FCAE2-B1AF-4938-9474-C5238459531E}">
      <dgm:prSet/>
      <dgm:spPr/>
      <dgm:t>
        <a:bodyPr/>
        <a:lstStyle/>
        <a:p>
          <a:endParaRPr lang="zh-CN" altLang="en-US"/>
        </a:p>
      </dgm:t>
    </dgm:pt>
    <dgm:pt modelId="{1B8CB1B2-302B-4655-B949-209858E5DF62}" type="sibTrans" cxnId="{003FCAE2-B1AF-4938-9474-C5238459531E}">
      <dgm:prSet/>
      <dgm:spPr/>
      <dgm:t>
        <a:bodyPr/>
        <a:lstStyle/>
        <a:p>
          <a:endParaRPr lang="zh-CN" altLang="en-US"/>
        </a:p>
      </dgm:t>
    </dgm:pt>
    <dgm:pt modelId="{954C8A54-5F5A-4E23-8A09-B3AC0046B6AC}" type="pres">
      <dgm:prSet presAssocID="{2CAAEBC9-F856-4B80-93DD-CAD4DD6DFF35}" presName="Name0" presStyleCnt="0">
        <dgm:presLayoutVars>
          <dgm:dir/>
          <dgm:animLvl val="lvl"/>
          <dgm:resizeHandles val="exact"/>
        </dgm:presLayoutVars>
      </dgm:prSet>
      <dgm:spPr/>
    </dgm:pt>
    <dgm:pt modelId="{0E706A16-BB41-40A3-A98C-3C3586871701}" type="pres">
      <dgm:prSet presAssocID="{6A451FFD-0091-40C5-93BF-B2EBDC3CBA8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055D6F-A794-4EE5-8924-16C7C895A80D}" type="pres">
      <dgm:prSet presAssocID="{F6DAFAB2-5300-4013-8099-19502DE939C3}" presName="parTxOnlySpace" presStyleCnt="0"/>
      <dgm:spPr/>
    </dgm:pt>
    <dgm:pt modelId="{A5D8E965-CAC0-4938-96C2-8842773DC1F8}" type="pres">
      <dgm:prSet presAssocID="{AC46F02F-3B5F-432B-9207-3FF5FE9FB89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A5C628D-1369-4CDF-9205-F6236C2A5F72}" type="pres">
      <dgm:prSet presAssocID="{1B8CB1B2-302B-4655-B949-209858E5DF62}" presName="parTxOnlySpace" presStyleCnt="0"/>
      <dgm:spPr/>
    </dgm:pt>
    <dgm:pt modelId="{3BC28B6B-0728-402E-9408-CC9C61332020}" type="pres">
      <dgm:prSet presAssocID="{32EC475B-4510-40D0-942C-D6CFD7E08A3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38F56D6-4DCD-4116-BADE-112D3E96A9D0}" type="pres">
      <dgm:prSet presAssocID="{8EA8F700-4F2B-485A-8C20-00D55873BC64}" presName="parTxOnlySpace" presStyleCnt="0"/>
      <dgm:spPr/>
    </dgm:pt>
    <dgm:pt modelId="{0A9C879C-5225-4D15-97CA-DEFC802AB183}" type="pres">
      <dgm:prSet presAssocID="{8E777225-0F6C-464F-96EE-BD5B961B929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3B686D0-3D18-45E9-B4FF-166430DD934C}" type="pres">
      <dgm:prSet presAssocID="{45DF86E7-8C24-4FF7-95BC-BB1ED6959DC0}" presName="parTxOnlySpace" presStyleCnt="0"/>
      <dgm:spPr/>
    </dgm:pt>
    <dgm:pt modelId="{12FC50E6-3100-4AF4-AFE6-13DC2A5DD2A7}" type="pres">
      <dgm:prSet presAssocID="{3EE34489-3EFE-4B31-B695-3FD702545E9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FE24E2C-953F-4126-8B7B-5F5D49DD8579}" type="presOf" srcId="{3EE34489-3EFE-4B31-B695-3FD702545E99}" destId="{12FC50E6-3100-4AF4-AFE6-13DC2A5DD2A7}" srcOrd="0" destOrd="0" presId="urn:microsoft.com/office/officeart/2005/8/layout/chevron1"/>
    <dgm:cxn modelId="{3D0E2440-16EC-4627-B350-D85F64F7A2DD}" type="presOf" srcId="{6A451FFD-0091-40C5-93BF-B2EBDC3CBA86}" destId="{0E706A16-BB41-40A3-A98C-3C3586871701}" srcOrd="0" destOrd="0" presId="urn:microsoft.com/office/officeart/2005/8/layout/chevron1"/>
    <dgm:cxn modelId="{9750D46B-6C8A-47D4-900D-0BF4D0493CD0}" type="presOf" srcId="{8E777225-0F6C-464F-96EE-BD5B961B9294}" destId="{0A9C879C-5225-4D15-97CA-DEFC802AB183}" srcOrd="0" destOrd="0" presId="urn:microsoft.com/office/officeart/2005/8/layout/chevron1"/>
    <dgm:cxn modelId="{F804E64B-4FCE-4CFE-9378-E7389ABCADD4}" srcId="{2CAAEBC9-F856-4B80-93DD-CAD4DD6DFF35}" destId="{3EE34489-3EFE-4B31-B695-3FD702545E99}" srcOrd="4" destOrd="0" parTransId="{2E595571-97C1-450F-8BFD-CEF182A7D3BF}" sibTransId="{F6810D87-6506-4BC7-8988-A0CED3842C9D}"/>
    <dgm:cxn modelId="{663E7873-6664-4176-A1AB-40BB2E3208DE}" type="presOf" srcId="{32EC475B-4510-40D0-942C-D6CFD7E08A39}" destId="{3BC28B6B-0728-402E-9408-CC9C61332020}" srcOrd="0" destOrd="0" presId="urn:microsoft.com/office/officeart/2005/8/layout/chevron1"/>
    <dgm:cxn modelId="{3B67C57A-899D-47E0-A2F8-48EBF6F8EFC8}" srcId="{2CAAEBC9-F856-4B80-93DD-CAD4DD6DFF35}" destId="{8E777225-0F6C-464F-96EE-BD5B961B9294}" srcOrd="3" destOrd="0" parTransId="{9A695456-D817-4D08-87C1-CA08D56F59CD}" sibTransId="{45DF86E7-8C24-4FF7-95BC-BB1ED6959DC0}"/>
    <dgm:cxn modelId="{8F42D09B-6DF6-45F1-9842-C9706D2887BC}" srcId="{2CAAEBC9-F856-4B80-93DD-CAD4DD6DFF35}" destId="{32EC475B-4510-40D0-942C-D6CFD7E08A39}" srcOrd="2" destOrd="0" parTransId="{4146A269-A4AB-4FAB-950A-66E006535C2E}" sibTransId="{8EA8F700-4F2B-485A-8C20-00D55873BC64}"/>
    <dgm:cxn modelId="{DC5C6BA0-24B7-4212-B60D-152C0ADB4E6C}" type="presOf" srcId="{2CAAEBC9-F856-4B80-93DD-CAD4DD6DFF35}" destId="{954C8A54-5F5A-4E23-8A09-B3AC0046B6AC}" srcOrd="0" destOrd="0" presId="urn:microsoft.com/office/officeart/2005/8/layout/chevron1"/>
    <dgm:cxn modelId="{444832A1-6894-4EFB-B3C0-B3B0873FC0F2}" type="presOf" srcId="{AC46F02F-3B5F-432B-9207-3FF5FE9FB895}" destId="{A5D8E965-CAC0-4938-96C2-8842773DC1F8}" srcOrd="0" destOrd="0" presId="urn:microsoft.com/office/officeart/2005/8/layout/chevron1"/>
    <dgm:cxn modelId="{003FCAE2-B1AF-4938-9474-C5238459531E}" srcId="{2CAAEBC9-F856-4B80-93DD-CAD4DD6DFF35}" destId="{AC46F02F-3B5F-432B-9207-3FF5FE9FB895}" srcOrd="1" destOrd="0" parTransId="{587DCDD9-333C-41CB-9443-D000D08F3D8A}" sibTransId="{1B8CB1B2-302B-4655-B949-209858E5DF62}"/>
    <dgm:cxn modelId="{0FB12BF8-F299-43EA-99CD-CDF66EC56CE6}" srcId="{2CAAEBC9-F856-4B80-93DD-CAD4DD6DFF35}" destId="{6A451FFD-0091-40C5-93BF-B2EBDC3CBA86}" srcOrd="0" destOrd="0" parTransId="{FD494F90-9A47-44A5-9EEC-291701AB1974}" sibTransId="{F6DAFAB2-5300-4013-8099-19502DE939C3}"/>
    <dgm:cxn modelId="{184C6C74-EAD1-4FD0-B19C-3151AE7B8A87}" type="presParOf" srcId="{954C8A54-5F5A-4E23-8A09-B3AC0046B6AC}" destId="{0E706A16-BB41-40A3-A98C-3C3586871701}" srcOrd="0" destOrd="0" presId="urn:microsoft.com/office/officeart/2005/8/layout/chevron1"/>
    <dgm:cxn modelId="{1458C546-9A60-4D1E-9CF1-223D4BF5F750}" type="presParOf" srcId="{954C8A54-5F5A-4E23-8A09-B3AC0046B6AC}" destId="{87055D6F-A794-4EE5-8924-16C7C895A80D}" srcOrd="1" destOrd="0" presId="urn:microsoft.com/office/officeart/2005/8/layout/chevron1"/>
    <dgm:cxn modelId="{7FF0E70E-AFE1-4C8B-A878-ABBBE9D64329}" type="presParOf" srcId="{954C8A54-5F5A-4E23-8A09-B3AC0046B6AC}" destId="{A5D8E965-CAC0-4938-96C2-8842773DC1F8}" srcOrd="2" destOrd="0" presId="urn:microsoft.com/office/officeart/2005/8/layout/chevron1"/>
    <dgm:cxn modelId="{C5154345-B767-4BBE-A17F-621DC01EB7D7}" type="presParOf" srcId="{954C8A54-5F5A-4E23-8A09-B3AC0046B6AC}" destId="{EA5C628D-1369-4CDF-9205-F6236C2A5F72}" srcOrd="3" destOrd="0" presId="urn:microsoft.com/office/officeart/2005/8/layout/chevron1"/>
    <dgm:cxn modelId="{7E2522D7-F564-4690-A223-A0FAC8122B32}" type="presParOf" srcId="{954C8A54-5F5A-4E23-8A09-B3AC0046B6AC}" destId="{3BC28B6B-0728-402E-9408-CC9C61332020}" srcOrd="4" destOrd="0" presId="urn:microsoft.com/office/officeart/2005/8/layout/chevron1"/>
    <dgm:cxn modelId="{40CDEB0C-ABB3-4AF6-BBE9-AE7B43D1BC0A}" type="presParOf" srcId="{954C8A54-5F5A-4E23-8A09-B3AC0046B6AC}" destId="{D38F56D6-4DCD-4116-BADE-112D3E96A9D0}" srcOrd="5" destOrd="0" presId="urn:microsoft.com/office/officeart/2005/8/layout/chevron1"/>
    <dgm:cxn modelId="{E20DA456-3000-4ACF-9DE5-BDB89E7A9E13}" type="presParOf" srcId="{954C8A54-5F5A-4E23-8A09-B3AC0046B6AC}" destId="{0A9C879C-5225-4D15-97CA-DEFC802AB183}" srcOrd="6" destOrd="0" presId="urn:microsoft.com/office/officeart/2005/8/layout/chevron1"/>
    <dgm:cxn modelId="{AA8CFBEA-A24D-4EEA-A7DE-E21C01E787E7}" type="presParOf" srcId="{954C8A54-5F5A-4E23-8A09-B3AC0046B6AC}" destId="{83B686D0-3D18-45E9-B4FF-166430DD934C}" srcOrd="7" destOrd="0" presId="urn:microsoft.com/office/officeart/2005/8/layout/chevron1"/>
    <dgm:cxn modelId="{C9161E29-0468-44AE-A0C1-59C695647716}" type="presParOf" srcId="{954C8A54-5F5A-4E23-8A09-B3AC0046B6AC}" destId="{12FC50E6-3100-4AF4-AFE6-13DC2A5DD2A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D0A8D923-E4EE-4DDB-BDAE-615A8BF1ECC1}">
      <dgm:prSet phldrT="[文本]" custT="1"/>
      <dgm:spPr/>
      <dgm:t>
        <a:bodyPr/>
        <a:lstStyle/>
        <a:p>
          <a:r>
            <a:rPr lang="zh-CN" altLang="en-US" sz="1200" dirty="0"/>
            <a:t>内网应用流量参考值</a:t>
          </a:r>
          <a:endParaRPr lang="en-US" altLang="zh-CN" sz="1200" dirty="0"/>
        </a:p>
      </dgm:t>
    </dgm:pt>
    <dgm:pt modelId="{9F5038AE-FEB6-485C-8DDC-168A91D04427}" type="par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1D300766-C6D9-4A90-85B2-0CAF38C8CE1A}" type="sib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8BAA502E-75BA-4867-83C1-B2129B0FA52D}">
      <dgm:prSet phldrT="[文本]" custT="1"/>
      <dgm:spPr/>
      <dgm:t>
        <a:bodyPr/>
        <a:lstStyle/>
        <a:p>
          <a:r>
            <a:rPr lang="zh-CN" altLang="en-US" sz="1200" dirty="0"/>
            <a:t>业务特性、网络应用流量、资产数量、网络带宽等信息</a:t>
          </a:r>
          <a:endParaRPr lang="en-US" altLang="zh-CN" sz="1200" dirty="0"/>
        </a:p>
      </dgm:t>
    </dgm:pt>
    <dgm:pt modelId="{69F1A7F1-AF91-4F0A-A817-E5047F5D4488}" type="par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FAE21A56-06A8-4CD1-90DC-1A41D2DB7091}" type="sib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3DF25830-DB30-42BC-9EB6-2C1614D59B89}">
      <dgm:prSet phldrT="[文本]" custT="1"/>
      <dgm:spPr/>
      <dgm:t>
        <a:bodyPr/>
        <a:lstStyle/>
        <a:p>
          <a:r>
            <a:rPr lang="zh-CN" altLang="en-US" sz="1200" dirty="0"/>
            <a:t>结合各位区域网络的特点和资产分布情况，针对网络应用流量进行统计分析，计算平均参考值</a:t>
          </a:r>
          <a:endParaRPr lang="en-US" altLang="zh-CN" sz="1200" dirty="0"/>
        </a:p>
      </dgm:t>
    </dgm:pt>
    <dgm:pt modelId="{FC731CD8-A4DF-4AEE-B8FE-9A77F518B75A}" type="par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30A02D22-B2AA-4F89-9375-71648DFB43D3}" type="sib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ECDAE382-8C4E-4CFC-AB93-41414629E87F}" type="pres">
      <dgm:prSet presAssocID="{8BAA502E-75BA-4867-83C1-B2129B0FA5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192F04-7F8C-4B9F-9507-2A566FED0958}" type="pres">
      <dgm:prSet presAssocID="{FAE21A56-06A8-4CD1-90DC-1A41D2DB7091}" presName="parTxOnlySpace" presStyleCnt="0"/>
      <dgm:spPr/>
    </dgm:pt>
    <dgm:pt modelId="{075BB648-0CB8-4497-A51F-D490426D9E93}" type="pres">
      <dgm:prSet presAssocID="{3DF25830-DB30-42BC-9EB6-2C1614D59B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58A8029-E925-4AB9-A672-0011D9FA7158}" type="pres">
      <dgm:prSet presAssocID="{30A02D22-B2AA-4F89-9375-71648DFB43D3}" presName="parTxOnlySpace" presStyleCnt="0"/>
      <dgm:spPr/>
    </dgm:pt>
    <dgm:pt modelId="{09A9904F-3F30-46B0-947F-CEE9488D4614}" type="pres">
      <dgm:prSet presAssocID="{D0A8D923-E4EE-4DDB-BDAE-615A8BF1EC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CD1B901-EE08-471D-B749-5899ACC40240}" type="presOf" srcId="{3DF25830-DB30-42BC-9EB6-2C1614D59B89}" destId="{075BB648-0CB8-4497-A51F-D490426D9E93}" srcOrd="0" destOrd="0" presId="urn:microsoft.com/office/officeart/2005/8/layout/chevron1"/>
    <dgm:cxn modelId="{36A85321-CC1D-4CED-9214-0094C134439B}" type="presOf" srcId="{D0A8D923-E4EE-4DDB-BDAE-615A8BF1ECC1}" destId="{09A9904F-3F30-46B0-947F-CEE9488D4614}" srcOrd="0" destOrd="0" presId="urn:microsoft.com/office/officeart/2005/8/layout/chevron1"/>
    <dgm:cxn modelId="{DBA0E948-876A-4FFA-B348-67308D60C32E}" srcId="{6CF04172-05E6-49B1-AC5E-A99A53696A99}" destId="{8BAA502E-75BA-4867-83C1-B2129B0FA52D}" srcOrd="0" destOrd="0" parTransId="{69F1A7F1-AF91-4F0A-A817-E5047F5D4488}" sibTransId="{FAE21A56-06A8-4CD1-90DC-1A41D2DB7091}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CA9C3186-19F0-485B-A5CC-5DCF3557FB79}" type="presOf" srcId="{8BAA502E-75BA-4867-83C1-B2129B0FA52D}" destId="{ECDAE382-8C4E-4CFC-AB93-41414629E87F}" srcOrd="0" destOrd="0" presId="urn:microsoft.com/office/officeart/2005/8/layout/chevron1"/>
    <dgm:cxn modelId="{2C3D6ECB-BF34-4E4F-85A1-DE291D54258B}" srcId="{6CF04172-05E6-49B1-AC5E-A99A53696A99}" destId="{3DF25830-DB30-42BC-9EB6-2C1614D59B89}" srcOrd="1" destOrd="0" parTransId="{FC731CD8-A4DF-4AEE-B8FE-9A77F518B75A}" sibTransId="{30A02D22-B2AA-4F89-9375-71648DFB43D3}"/>
    <dgm:cxn modelId="{771013ED-8766-4BFB-9A55-7AD91029BF77}" srcId="{6CF04172-05E6-49B1-AC5E-A99A53696A99}" destId="{D0A8D923-E4EE-4DDB-BDAE-615A8BF1ECC1}" srcOrd="2" destOrd="0" parTransId="{9F5038AE-FEB6-485C-8DDC-168A91D04427}" sibTransId="{1D300766-C6D9-4A90-85B2-0CAF38C8CE1A}"/>
    <dgm:cxn modelId="{278A121C-A0C3-40DB-9C83-5DC84411B122}" type="presParOf" srcId="{7D7A13F9-B2FD-4181-B65E-785C124EE16C}" destId="{ECDAE382-8C4E-4CFC-AB93-41414629E87F}" srcOrd="0" destOrd="0" presId="urn:microsoft.com/office/officeart/2005/8/layout/chevron1"/>
    <dgm:cxn modelId="{BD1C1F72-CA60-4C88-80FA-31D84F021BFD}" type="presParOf" srcId="{7D7A13F9-B2FD-4181-B65E-785C124EE16C}" destId="{68192F04-7F8C-4B9F-9507-2A566FED0958}" srcOrd="1" destOrd="0" presId="urn:microsoft.com/office/officeart/2005/8/layout/chevron1"/>
    <dgm:cxn modelId="{C134A16E-36C6-4389-84C2-711BF452B1FC}" type="presParOf" srcId="{7D7A13F9-B2FD-4181-B65E-785C124EE16C}" destId="{075BB648-0CB8-4497-A51F-D490426D9E93}" srcOrd="2" destOrd="0" presId="urn:microsoft.com/office/officeart/2005/8/layout/chevron1"/>
    <dgm:cxn modelId="{A9F7E2A2-CC19-444C-8153-89C8F40246F9}" type="presParOf" srcId="{7D7A13F9-B2FD-4181-B65E-785C124EE16C}" destId="{258A8029-E925-4AB9-A672-0011D9FA7158}" srcOrd="3" destOrd="0" presId="urn:microsoft.com/office/officeart/2005/8/layout/chevron1"/>
    <dgm:cxn modelId="{B6F3B377-6CD0-4D77-9FBF-C93A2BE458C0}" type="presParOf" srcId="{7D7A13F9-B2FD-4181-B65E-785C124EE16C}" destId="{09A9904F-3F30-46B0-947F-CEE9488D46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D0A8D923-E4EE-4DDB-BDAE-615A8BF1ECC1}">
      <dgm:prSet phldrT="[文本]" custT="1"/>
      <dgm:spPr/>
      <dgm:t>
        <a:bodyPr/>
        <a:lstStyle/>
        <a:p>
          <a:r>
            <a:rPr lang="zh-CN" altLang="en-US" sz="1200" dirty="0"/>
            <a:t>威胁潜在发生区域</a:t>
          </a:r>
          <a:endParaRPr lang="en-US" altLang="zh-CN" sz="1200" dirty="0"/>
        </a:p>
        <a:p>
          <a:r>
            <a:rPr lang="zh-CN" altLang="en-US" sz="1200" dirty="0"/>
            <a:t>潜在威胁行为</a:t>
          </a:r>
          <a:endParaRPr lang="en-US" altLang="zh-CN" sz="1200" dirty="0"/>
        </a:p>
      </dgm:t>
    </dgm:pt>
    <dgm:pt modelId="{9F5038AE-FEB6-485C-8DDC-168A91D04427}" type="par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1D300766-C6D9-4A90-85B2-0CAF38C8CE1A}" type="sib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8BAA502E-75BA-4867-83C1-B2129B0FA52D}">
      <dgm:prSet phldrT="[文本]" custT="1"/>
      <dgm:spPr/>
      <dgm:t>
        <a:bodyPr/>
        <a:lstStyle/>
        <a:p>
          <a:r>
            <a:rPr lang="zh-CN" altLang="en-US" sz="1200" dirty="0"/>
            <a:t>主要攻击来源、威胁事件、风险主机</a:t>
          </a:r>
          <a:r>
            <a:rPr lang="en-US" altLang="zh-CN" sz="1200" dirty="0"/>
            <a:t>/</a:t>
          </a:r>
          <a:r>
            <a:rPr lang="zh-CN" altLang="en-US" sz="1200" dirty="0"/>
            <a:t>服务器的安全处置情况</a:t>
          </a:r>
          <a:endParaRPr lang="en-US" altLang="zh-CN" sz="1200" dirty="0"/>
        </a:p>
      </dgm:t>
    </dgm:pt>
    <dgm:pt modelId="{69F1A7F1-AF91-4F0A-A817-E5047F5D4488}" type="par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FAE21A56-06A8-4CD1-90DC-1A41D2DB7091}" type="sib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3DF25830-DB30-42BC-9EB6-2C1614D59B89}">
      <dgm:prSet phldrT="[文本]" custT="1"/>
      <dgm:spPr/>
      <dgm:t>
        <a:bodyPr/>
        <a:lstStyle/>
        <a:p>
          <a:r>
            <a:rPr lang="zh-CN" altLang="en-US" sz="1200" dirty="0"/>
            <a:t>以主机和服务器风险的处置情况为主，同时结合攻击针对性和攻击来源来关联分析，进行威胁趋势预测</a:t>
          </a:r>
          <a:endParaRPr lang="en-US" altLang="zh-CN" sz="1200" dirty="0"/>
        </a:p>
      </dgm:t>
    </dgm:pt>
    <dgm:pt modelId="{FC731CD8-A4DF-4AEE-B8FE-9A77F518B75A}" type="par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30A02D22-B2AA-4F89-9375-71648DFB43D3}" type="sib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ECDAE382-8C4E-4CFC-AB93-41414629E87F}" type="pres">
      <dgm:prSet presAssocID="{8BAA502E-75BA-4867-83C1-B2129B0FA5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192F04-7F8C-4B9F-9507-2A566FED0958}" type="pres">
      <dgm:prSet presAssocID="{FAE21A56-06A8-4CD1-90DC-1A41D2DB7091}" presName="parTxOnlySpace" presStyleCnt="0"/>
      <dgm:spPr/>
    </dgm:pt>
    <dgm:pt modelId="{075BB648-0CB8-4497-A51F-D490426D9E93}" type="pres">
      <dgm:prSet presAssocID="{3DF25830-DB30-42BC-9EB6-2C1614D59B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58A8029-E925-4AB9-A672-0011D9FA7158}" type="pres">
      <dgm:prSet presAssocID="{30A02D22-B2AA-4F89-9375-71648DFB43D3}" presName="parTxOnlySpace" presStyleCnt="0"/>
      <dgm:spPr/>
    </dgm:pt>
    <dgm:pt modelId="{09A9904F-3F30-46B0-947F-CEE9488D4614}" type="pres">
      <dgm:prSet presAssocID="{D0A8D923-E4EE-4DDB-BDAE-615A8BF1EC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CD1B901-EE08-471D-B749-5899ACC40240}" type="presOf" srcId="{3DF25830-DB30-42BC-9EB6-2C1614D59B89}" destId="{075BB648-0CB8-4497-A51F-D490426D9E93}" srcOrd="0" destOrd="0" presId="urn:microsoft.com/office/officeart/2005/8/layout/chevron1"/>
    <dgm:cxn modelId="{36A85321-CC1D-4CED-9214-0094C134439B}" type="presOf" srcId="{D0A8D923-E4EE-4DDB-BDAE-615A8BF1ECC1}" destId="{09A9904F-3F30-46B0-947F-CEE9488D4614}" srcOrd="0" destOrd="0" presId="urn:microsoft.com/office/officeart/2005/8/layout/chevron1"/>
    <dgm:cxn modelId="{DBA0E948-876A-4FFA-B348-67308D60C32E}" srcId="{6CF04172-05E6-49B1-AC5E-A99A53696A99}" destId="{8BAA502E-75BA-4867-83C1-B2129B0FA52D}" srcOrd="0" destOrd="0" parTransId="{69F1A7F1-AF91-4F0A-A817-E5047F5D4488}" sibTransId="{FAE21A56-06A8-4CD1-90DC-1A41D2DB7091}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CA9C3186-19F0-485B-A5CC-5DCF3557FB79}" type="presOf" srcId="{8BAA502E-75BA-4867-83C1-B2129B0FA52D}" destId="{ECDAE382-8C4E-4CFC-AB93-41414629E87F}" srcOrd="0" destOrd="0" presId="urn:microsoft.com/office/officeart/2005/8/layout/chevron1"/>
    <dgm:cxn modelId="{2C3D6ECB-BF34-4E4F-85A1-DE291D54258B}" srcId="{6CF04172-05E6-49B1-AC5E-A99A53696A99}" destId="{3DF25830-DB30-42BC-9EB6-2C1614D59B89}" srcOrd="1" destOrd="0" parTransId="{FC731CD8-A4DF-4AEE-B8FE-9A77F518B75A}" sibTransId="{30A02D22-B2AA-4F89-9375-71648DFB43D3}"/>
    <dgm:cxn modelId="{771013ED-8766-4BFB-9A55-7AD91029BF77}" srcId="{6CF04172-05E6-49B1-AC5E-A99A53696A99}" destId="{D0A8D923-E4EE-4DDB-BDAE-615A8BF1ECC1}" srcOrd="2" destOrd="0" parTransId="{9F5038AE-FEB6-485C-8DDC-168A91D04427}" sibTransId="{1D300766-C6D9-4A90-85B2-0CAF38C8CE1A}"/>
    <dgm:cxn modelId="{278A121C-A0C3-40DB-9C83-5DC84411B122}" type="presParOf" srcId="{7D7A13F9-B2FD-4181-B65E-785C124EE16C}" destId="{ECDAE382-8C4E-4CFC-AB93-41414629E87F}" srcOrd="0" destOrd="0" presId="urn:microsoft.com/office/officeart/2005/8/layout/chevron1"/>
    <dgm:cxn modelId="{BD1C1F72-CA60-4C88-80FA-31D84F021BFD}" type="presParOf" srcId="{7D7A13F9-B2FD-4181-B65E-785C124EE16C}" destId="{68192F04-7F8C-4B9F-9507-2A566FED0958}" srcOrd="1" destOrd="0" presId="urn:microsoft.com/office/officeart/2005/8/layout/chevron1"/>
    <dgm:cxn modelId="{C134A16E-36C6-4389-84C2-711BF452B1FC}" type="presParOf" srcId="{7D7A13F9-B2FD-4181-B65E-785C124EE16C}" destId="{075BB648-0CB8-4497-A51F-D490426D9E93}" srcOrd="2" destOrd="0" presId="urn:microsoft.com/office/officeart/2005/8/layout/chevron1"/>
    <dgm:cxn modelId="{A9F7E2A2-CC19-444C-8153-89C8F40246F9}" type="presParOf" srcId="{7D7A13F9-B2FD-4181-B65E-785C124EE16C}" destId="{258A8029-E925-4AB9-A672-0011D9FA7158}" srcOrd="3" destOrd="0" presId="urn:microsoft.com/office/officeart/2005/8/layout/chevron1"/>
    <dgm:cxn modelId="{B6F3B377-6CD0-4D77-9FBF-C93A2BE458C0}" type="presParOf" srcId="{7D7A13F9-B2FD-4181-B65E-785C124EE16C}" destId="{09A9904F-3F30-46B0-947F-CEE9488D46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8BAA502E-75BA-4867-83C1-B2129B0FA52D}">
      <dgm:prSet phldrT="[文本]" custT="1"/>
      <dgm:spPr/>
      <dgm:t>
        <a:bodyPr/>
        <a:lstStyle/>
        <a:p>
          <a:endParaRPr lang="en-US" altLang="zh-CN" sz="1200" dirty="0"/>
        </a:p>
      </dgm:t>
    </dgm:pt>
    <dgm:pt modelId="{69F1A7F1-AF91-4F0A-A817-E5047F5D4488}" type="par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FAE21A56-06A8-4CD1-90DC-1A41D2DB7091}" type="sib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1A44F6AF-0FB8-4F13-99E5-1E2555A63616}">
      <dgm:prSet phldrT="[文本]" custT="1"/>
      <dgm:spPr/>
      <dgm:t>
        <a:bodyPr/>
        <a:lstStyle/>
        <a:p>
          <a:endParaRPr lang="en-US" altLang="zh-CN" sz="1200" dirty="0"/>
        </a:p>
      </dgm:t>
    </dgm:pt>
    <dgm:pt modelId="{AA9BF2E3-149A-47B0-9926-D19826E99CC3}" type="parTrans" cxnId="{A1E7C63B-9374-4DAF-97C6-868619968E36}">
      <dgm:prSet/>
      <dgm:spPr/>
      <dgm:t>
        <a:bodyPr/>
        <a:lstStyle/>
        <a:p>
          <a:endParaRPr lang="zh-CN" altLang="en-US"/>
        </a:p>
      </dgm:t>
    </dgm:pt>
    <dgm:pt modelId="{FF3848ED-50CB-42D1-AA28-5AF89FF79C7F}" type="sibTrans" cxnId="{A1E7C63B-9374-4DAF-97C6-868619968E36}">
      <dgm:prSet/>
      <dgm:spPr/>
      <dgm:t>
        <a:bodyPr/>
        <a:lstStyle/>
        <a:p>
          <a:endParaRPr lang="zh-CN" altLang="en-US"/>
        </a:p>
      </dgm:t>
    </dgm:pt>
    <dgm:pt modelId="{A20C837A-0F15-40F4-97EA-AD4CE129FE24}">
      <dgm:prSet phldrT="[文本]" custT="1"/>
      <dgm:spPr/>
      <dgm:t>
        <a:bodyPr/>
        <a:lstStyle/>
        <a:p>
          <a:endParaRPr lang="en-US" altLang="zh-CN" sz="1200" dirty="0"/>
        </a:p>
      </dgm:t>
    </dgm:pt>
    <dgm:pt modelId="{075D6EBD-F214-4219-84B7-4D266F48FA93}" type="parTrans" cxnId="{BC6F1D45-06C1-49F5-A882-21BC13153955}">
      <dgm:prSet/>
      <dgm:spPr/>
      <dgm:t>
        <a:bodyPr/>
        <a:lstStyle/>
        <a:p>
          <a:endParaRPr lang="zh-CN" altLang="en-US"/>
        </a:p>
      </dgm:t>
    </dgm:pt>
    <dgm:pt modelId="{79E7779A-E0E2-49B5-B067-72052D3DB020}" type="sibTrans" cxnId="{BC6F1D45-06C1-49F5-A882-21BC13153955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ECDAE382-8C4E-4CFC-AB93-41414629E87F}" type="pres">
      <dgm:prSet presAssocID="{8BAA502E-75BA-4867-83C1-B2129B0FA5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192F04-7F8C-4B9F-9507-2A566FED0958}" type="pres">
      <dgm:prSet presAssocID="{FAE21A56-06A8-4CD1-90DC-1A41D2DB7091}" presName="parTxOnlySpace" presStyleCnt="0"/>
      <dgm:spPr/>
    </dgm:pt>
    <dgm:pt modelId="{B22EBC60-C404-449F-9185-4852ADB07A50}" type="pres">
      <dgm:prSet presAssocID="{1A44F6AF-0FB8-4F13-99E5-1E2555A6361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4C2E085-23EC-4810-B7B0-F1AC417EA2A5}" type="pres">
      <dgm:prSet presAssocID="{FF3848ED-50CB-42D1-AA28-5AF89FF79C7F}" presName="parTxOnlySpace" presStyleCnt="0"/>
      <dgm:spPr/>
    </dgm:pt>
    <dgm:pt modelId="{9E4E6C10-28ED-4618-A935-F88D3FDA521F}" type="pres">
      <dgm:prSet presAssocID="{A20C837A-0F15-40F4-97EA-AD4CE129FE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1E7C63B-9374-4DAF-97C6-868619968E36}" srcId="{6CF04172-05E6-49B1-AC5E-A99A53696A99}" destId="{1A44F6AF-0FB8-4F13-99E5-1E2555A63616}" srcOrd="1" destOrd="0" parTransId="{AA9BF2E3-149A-47B0-9926-D19826E99CC3}" sibTransId="{FF3848ED-50CB-42D1-AA28-5AF89FF79C7F}"/>
    <dgm:cxn modelId="{BC6F1D45-06C1-49F5-A882-21BC13153955}" srcId="{6CF04172-05E6-49B1-AC5E-A99A53696A99}" destId="{A20C837A-0F15-40F4-97EA-AD4CE129FE24}" srcOrd="2" destOrd="0" parTransId="{075D6EBD-F214-4219-84B7-4D266F48FA93}" sibTransId="{79E7779A-E0E2-49B5-B067-72052D3DB020}"/>
    <dgm:cxn modelId="{DBA0E948-876A-4FFA-B348-67308D60C32E}" srcId="{6CF04172-05E6-49B1-AC5E-A99A53696A99}" destId="{8BAA502E-75BA-4867-83C1-B2129B0FA52D}" srcOrd="0" destOrd="0" parTransId="{69F1A7F1-AF91-4F0A-A817-E5047F5D4488}" sibTransId="{FAE21A56-06A8-4CD1-90DC-1A41D2DB7091}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A899CE70-B1AA-4D94-A332-7625D0F1BD77}" type="presOf" srcId="{1A44F6AF-0FB8-4F13-99E5-1E2555A63616}" destId="{B22EBC60-C404-449F-9185-4852ADB07A50}" srcOrd="0" destOrd="0" presId="urn:microsoft.com/office/officeart/2005/8/layout/chevron1"/>
    <dgm:cxn modelId="{CA9C3186-19F0-485B-A5CC-5DCF3557FB79}" type="presOf" srcId="{8BAA502E-75BA-4867-83C1-B2129B0FA52D}" destId="{ECDAE382-8C4E-4CFC-AB93-41414629E87F}" srcOrd="0" destOrd="0" presId="urn:microsoft.com/office/officeart/2005/8/layout/chevron1"/>
    <dgm:cxn modelId="{4EF9CCE7-76F8-439A-ADD0-ADD96C0802D1}" type="presOf" srcId="{A20C837A-0F15-40F4-97EA-AD4CE129FE24}" destId="{9E4E6C10-28ED-4618-A935-F88D3FDA521F}" srcOrd="0" destOrd="0" presId="urn:microsoft.com/office/officeart/2005/8/layout/chevron1"/>
    <dgm:cxn modelId="{278A121C-A0C3-40DB-9C83-5DC84411B122}" type="presParOf" srcId="{7D7A13F9-B2FD-4181-B65E-785C124EE16C}" destId="{ECDAE382-8C4E-4CFC-AB93-41414629E87F}" srcOrd="0" destOrd="0" presId="urn:microsoft.com/office/officeart/2005/8/layout/chevron1"/>
    <dgm:cxn modelId="{BD1C1F72-CA60-4C88-80FA-31D84F021BFD}" type="presParOf" srcId="{7D7A13F9-B2FD-4181-B65E-785C124EE16C}" destId="{68192F04-7F8C-4B9F-9507-2A566FED0958}" srcOrd="1" destOrd="0" presId="urn:microsoft.com/office/officeart/2005/8/layout/chevron1"/>
    <dgm:cxn modelId="{6EF93A4C-FCC2-4834-90B6-03521FE4BEF1}" type="presParOf" srcId="{7D7A13F9-B2FD-4181-B65E-785C124EE16C}" destId="{B22EBC60-C404-449F-9185-4852ADB07A50}" srcOrd="2" destOrd="0" presId="urn:microsoft.com/office/officeart/2005/8/layout/chevron1"/>
    <dgm:cxn modelId="{3F84993C-9DE6-4E2A-B2CC-061AF076883A}" type="presParOf" srcId="{7D7A13F9-B2FD-4181-B65E-785C124EE16C}" destId="{14C2E085-23EC-4810-B7B0-F1AC417EA2A5}" srcOrd="3" destOrd="0" presId="urn:microsoft.com/office/officeart/2005/8/layout/chevron1"/>
    <dgm:cxn modelId="{E4710756-ECB4-45EF-9ABF-3DF0E0B5687C}" type="presParOf" srcId="{7D7A13F9-B2FD-4181-B65E-785C124EE16C}" destId="{9E4E6C10-28ED-4618-A935-F88D3FDA521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08B64B0E-71D1-4C3C-84E6-1E9D8EAD79C3}">
      <dgm:prSet phldrT="[文本]" custT="1"/>
      <dgm:spPr/>
      <dgm:t>
        <a:bodyPr/>
        <a:lstStyle/>
        <a:p>
          <a:endParaRPr lang="en-US" altLang="zh-CN" sz="1200" dirty="0"/>
        </a:p>
      </dgm:t>
    </dgm:pt>
    <dgm:pt modelId="{E6D49899-74DB-459A-8847-E87FC47A0D1F}" type="parTrans" cxnId="{A9235811-47D7-460A-805A-8ABFB3639AE0}">
      <dgm:prSet/>
      <dgm:spPr/>
      <dgm:t>
        <a:bodyPr/>
        <a:lstStyle/>
        <a:p>
          <a:endParaRPr lang="zh-CN" altLang="en-US"/>
        </a:p>
      </dgm:t>
    </dgm:pt>
    <dgm:pt modelId="{85DAFD68-2BBE-4F4D-8180-E3B09414BFA8}" type="sibTrans" cxnId="{A9235811-47D7-460A-805A-8ABFB3639AE0}">
      <dgm:prSet/>
      <dgm:spPr/>
      <dgm:t>
        <a:bodyPr/>
        <a:lstStyle/>
        <a:p>
          <a:endParaRPr lang="zh-CN" altLang="en-US"/>
        </a:p>
      </dgm:t>
    </dgm:pt>
    <dgm:pt modelId="{59E0C782-60D6-498D-BE50-94330CDE5DCE}">
      <dgm:prSet phldrT="[文本]" custT="1"/>
      <dgm:spPr/>
      <dgm:t>
        <a:bodyPr/>
        <a:lstStyle/>
        <a:p>
          <a:endParaRPr lang="en-US" altLang="zh-CN" sz="1200" dirty="0"/>
        </a:p>
      </dgm:t>
    </dgm:pt>
    <dgm:pt modelId="{D8924270-18AD-4D72-A7EA-52C7DE1DA131}" type="parTrans" cxnId="{A3200551-CE83-4C0D-AD40-1BE4175F4A96}">
      <dgm:prSet/>
      <dgm:spPr/>
      <dgm:t>
        <a:bodyPr/>
        <a:lstStyle/>
        <a:p>
          <a:endParaRPr lang="zh-CN" altLang="en-US"/>
        </a:p>
      </dgm:t>
    </dgm:pt>
    <dgm:pt modelId="{6DCB99AC-9B65-4D0E-8F27-601937AD8679}" type="sibTrans" cxnId="{A3200551-CE83-4C0D-AD40-1BE4175F4A96}">
      <dgm:prSet/>
      <dgm:spPr/>
      <dgm:t>
        <a:bodyPr/>
        <a:lstStyle/>
        <a:p>
          <a:endParaRPr lang="zh-CN" altLang="en-US"/>
        </a:p>
      </dgm:t>
    </dgm:pt>
    <dgm:pt modelId="{0DF18E4C-0508-4950-9A9A-2FA10B757A7B}">
      <dgm:prSet phldrT="[文本]" custT="1"/>
      <dgm:spPr/>
      <dgm:t>
        <a:bodyPr/>
        <a:lstStyle/>
        <a:p>
          <a:endParaRPr lang="en-US" altLang="zh-CN" sz="1200" dirty="0"/>
        </a:p>
      </dgm:t>
    </dgm:pt>
    <dgm:pt modelId="{0FFE4DE3-9C18-4F12-9435-50D68FB98DF9}" type="parTrans" cxnId="{714F23A8-F8DC-4F90-844A-1CE5EDBF8A99}">
      <dgm:prSet/>
      <dgm:spPr/>
      <dgm:t>
        <a:bodyPr/>
        <a:lstStyle/>
        <a:p>
          <a:endParaRPr lang="zh-CN" altLang="en-US"/>
        </a:p>
      </dgm:t>
    </dgm:pt>
    <dgm:pt modelId="{A95860D7-8BE8-41D1-8B84-89DE2F7EF599}" type="sibTrans" cxnId="{714F23A8-F8DC-4F90-844A-1CE5EDBF8A99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EEB34E23-0C97-4750-B1B5-5655E82144BF}" type="pres">
      <dgm:prSet presAssocID="{59E0C782-60D6-498D-BE50-94330CDE5DC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87B12D-A342-4A76-8994-3E7B55CA5EB2}" type="pres">
      <dgm:prSet presAssocID="{6DCB99AC-9B65-4D0E-8F27-601937AD8679}" presName="parTxOnlySpace" presStyleCnt="0"/>
      <dgm:spPr/>
    </dgm:pt>
    <dgm:pt modelId="{2B6F0511-92F8-4453-A505-C13A248FB761}" type="pres">
      <dgm:prSet presAssocID="{0DF18E4C-0508-4950-9A9A-2FA10B757A7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055EF68-1A9E-463D-949F-F24DE7613ED8}" type="pres">
      <dgm:prSet presAssocID="{A95860D7-8BE8-41D1-8B84-89DE2F7EF599}" presName="parTxOnlySpace" presStyleCnt="0"/>
      <dgm:spPr/>
    </dgm:pt>
    <dgm:pt modelId="{73D18DBF-DE5E-4860-B6C7-EDB9FCBC91FD}" type="pres">
      <dgm:prSet presAssocID="{08B64B0E-71D1-4C3C-84E6-1E9D8EAD79C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235811-47D7-460A-805A-8ABFB3639AE0}" srcId="{6CF04172-05E6-49B1-AC5E-A99A53696A99}" destId="{08B64B0E-71D1-4C3C-84E6-1E9D8EAD79C3}" srcOrd="2" destOrd="0" parTransId="{E6D49899-74DB-459A-8847-E87FC47A0D1F}" sibTransId="{85DAFD68-2BBE-4F4D-8180-E3B09414BFA8}"/>
    <dgm:cxn modelId="{9031E819-6E6D-4DD8-A175-083E8244CC84}" type="presOf" srcId="{08B64B0E-71D1-4C3C-84E6-1E9D8EAD79C3}" destId="{73D18DBF-DE5E-4860-B6C7-EDB9FCBC91FD}" srcOrd="0" destOrd="0" presId="urn:microsoft.com/office/officeart/2005/8/layout/chevron1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A3200551-CE83-4C0D-AD40-1BE4175F4A96}" srcId="{6CF04172-05E6-49B1-AC5E-A99A53696A99}" destId="{59E0C782-60D6-498D-BE50-94330CDE5DCE}" srcOrd="0" destOrd="0" parTransId="{D8924270-18AD-4D72-A7EA-52C7DE1DA131}" sibTransId="{6DCB99AC-9B65-4D0E-8F27-601937AD8679}"/>
    <dgm:cxn modelId="{D2D9D97C-64D3-45B1-A4DF-0A32911663EB}" type="presOf" srcId="{0DF18E4C-0508-4950-9A9A-2FA10B757A7B}" destId="{2B6F0511-92F8-4453-A505-C13A248FB761}" srcOrd="0" destOrd="0" presId="urn:microsoft.com/office/officeart/2005/8/layout/chevron1"/>
    <dgm:cxn modelId="{714F23A8-F8DC-4F90-844A-1CE5EDBF8A99}" srcId="{6CF04172-05E6-49B1-AC5E-A99A53696A99}" destId="{0DF18E4C-0508-4950-9A9A-2FA10B757A7B}" srcOrd="1" destOrd="0" parTransId="{0FFE4DE3-9C18-4F12-9435-50D68FB98DF9}" sibTransId="{A95860D7-8BE8-41D1-8B84-89DE2F7EF599}"/>
    <dgm:cxn modelId="{A52E0BB1-D514-4C45-ADD7-EADE92A93A13}" type="presOf" srcId="{59E0C782-60D6-498D-BE50-94330CDE5DCE}" destId="{EEB34E23-0C97-4750-B1B5-5655E82144BF}" srcOrd="0" destOrd="0" presId="urn:microsoft.com/office/officeart/2005/8/layout/chevron1"/>
    <dgm:cxn modelId="{DC02A098-E343-40FA-9CA3-667263C96DAF}" type="presParOf" srcId="{7D7A13F9-B2FD-4181-B65E-785C124EE16C}" destId="{EEB34E23-0C97-4750-B1B5-5655E82144BF}" srcOrd="0" destOrd="0" presId="urn:microsoft.com/office/officeart/2005/8/layout/chevron1"/>
    <dgm:cxn modelId="{DC3C9AE7-32D5-466A-A975-7631C30C1B9B}" type="presParOf" srcId="{7D7A13F9-B2FD-4181-B65E-785C124EE16C}" destId="{3787B12D-A342-4A76-8994-3E7B55CA5EB2}" srcOrd="1" destOrd="0" presId="urn:microsoft.com/office/officeart/2005/8/layout/chevron1"/>
    <dgm:cxn modelId="{FD2DAE3C-5882-4813-9366-19C448729E6F}" type="presParOf" srcId="{7D7A13F9-B2FD-4181-B65E-785C124EE16C}" destId="{2B6F0511-92F8-4453-A505-C13A248FB761}" srcOrd="2" destOrd="0" presId="urn:microsoft.com/office/officeart/2005/8/layout/chevron1"/>
    <dgm:cxn modelId="{24A99EAE-D0C1-44AC-B5FD-ECE281C8FFFA}" type="presParOf" srcId="{7D7A13F9-B2FD-4181-B65E-785C124EE16C}" destId="{4055EF68-1A9E-463D-949F-F24DE7613ED8}" srcOrd="3" destOrd="0" presId="urn:microsoft.com/office/officeart/2005/8/layout/chevron1"/>
    <dgm:cxn modelId="{9F414F75-CACA-4A9C-9F77-45E96B97EA42}" type="presParOf" srcId="{7D7A13F9-B2FD-4181-B65E-785C124EE16C}" destId="{73D18DBF-DE5E-4860-B6C7-EDB9FCBC91F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6B363D-7DE2-40A3-9C96-CC10CBE919AD}">
      <dgm:prSet phldrT="[文本]"/>
      <dgm:spPr/>
      <dgm:t>
        <a:bodyPr/>
        <a:lstStyle/>
        <a:p>
          <a:r>
            <a:rPr lang="zh-CN" altLang="en-US" dirty="0"/>
            <a:t>后台分析</a:t>
          </a:r>
        </a:p>
      </dgm:t>
    </dgm:pt>
    <dgm:pt modelId="{D5F1B81C-4A8B-4E2D-B3E2-DB5FC716D498}" type="parTrans" cxnId="{F4A6FF6E-22B6-48B0-A2BD-9E0E4C59AA70}">
      <dgm:prSet/>
      <dgm:spPr/>
      <dgm:t>
        <a:bodyPr/>
        <a:lstStyle/>
        <a:p>
          <a:endParaRPr lang="zh-CN" altLang="en-US"/>
        </a:p>
      </dgm:t>
    </dgm:pt>
    <dgm:pt modelId="{A85118B4-1709-4DC2-9619-50E85F88784C}" type="sibTrans" cxnId="{F4A6FF6E-22B6-48B0-A2BD-9E0E4C59AA70}">
      <dgm:prSet/>
      <dgm:spPr/>
      <dgm:t>
        <a:bodyPr/>
        <a:lstStyle/>
        <a:p>
          <a:endParaRPr lang="zh-CN" altLang="en-US"/>
        </a:p>
      </dgm:t>
    </dgm:pt>
    <dgm:pt modelId="{44E9AA56-A9DE-42D1-BFEF-7A6ED3C8675D}">
      <dgm:prSet phldrT="[文本]"/>
      <dgm:spPr/>
      <dgm:t>
        <a:bodyPr/>
        <a:lstStyle/>
        <a:p>
          <a:r>
            <a:rPr lang="zh-CN" altLang="en-US" dirty="0"/>
            <a:t>数据支撑</a:t>
          </a:r>
        </a:p>
      </dgm:t>
    </dgm:pt>
    <dgm:pt modelId="{E51FD1F9-DC5C-43D5-8ED8-4D831A2DB257}" type="parTrans" cxnId="{A9E6A80F-990A-46D5-9B64-4A8964117F56}">
      <dgm:prSet/>
      <dgm:spPr/>
      <dgm:t>
        <a:bodyPr/>
        <a:lstStyle/>
        <a:p>
          <a:endParaRPr lang="zh-CN" altLang="en-US"/>
        </a:p>
      </dgm:t>
    </dgm:pt>
    <dgm:pt modelId="{67DD276F-7B3C-469B-9908-700F22D82ADF}" type="sibTrans" cxnId="{A9E6A80F-990A-46D5-9B64-4A8964117F56}">
      <dgm:prSet/>
      <dgm:spPr/>
      <dgm:t>
        <a:bodyPr/>
        <a:lstStyle/>
        <a:p>
          <a:endParaRPr lang="zh-CN" altLang="en-US"/>
        </a:p>
      </dgm:t>
    </dgm:pt>
    <dgm:pt modelId="{A22092BF-2C06-4CA0-8863-9E26958E48D6}">
      <dgm:prSet phldrT="[文本]"/>
      <dgm:spPr/>
      <dgm:t>
        <a:bodyPr/>
        <a:lstStyle/>
        <a:p>
          <a:r>
            <a:rPr lang="zh-CN" altLang="en-US"/>
            <a:t>可视化呈现</a:t>
          </a:r>
          <a:endParaRPr lang="zh-CN" altLang="en-US" dirty="0"/>
        </a:p>
      </dgm:t>
    </dgm:pt>
    <dgm:pt modelId="{1EE4528D-5D31-4590-BA41-1BB569F51A78}" type="parTrans" cxnId="{BC2E75B3-D37D-4BB2-BD17-6C07D51DAAED}">
      <dgm:prSet/>
      <dgm:spPr/>
      <dgm:t>
        <a:bodyPr/>
        <a:lstStyle/>
        <a:p>
          <a:endParaRPr lang="zh-CN" altLang="en-US"/>
        </a:p>
      </dgm:t>
    </dgm:pt>
    <dgm:pt modelId="{7447B2D1-2AC8-4101-BABE-F622C936C4F4}" type="sibTrans" cxnId="{BC2E75B3-D37D-4BB2-BD17-6C07D51DAAED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483BDB67-6E8A-42E6-BEEF-49A5137E68F9}" type="pres">
      <dgm:prSet presAssocID="{44E9AA56-A9DE-42D1-BFEF-7A6ED3C8675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6C880A-D403-49BE-81AA-164B81DFBA8D}" type="pres">
      <dgm:prSet presAssocID="{67DD276F-7B3C-469B-9908-700F22D82ADF}" presName="parTxOnlySpace" presStyleCnt="0"/>
      <dgm:spPr/>
    </dgm:pt>
    <dgm:pt modelId="{57A675AB-4AFD-4732-9641-B4B40732A229}" type="pres">
      <dgm:prSet presAssocID="{816B363D-7DE2-40A3-9C96-CC10CBE919A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688EE76-422F-4F6D-9F65-5B6370303715}" type="pres">
      <dgm:prSet presAssocID="{A85118B4-1709-4DC2-9619-50E85F88784C}" presName="parTxOnlySpace" presStyleCnt="0"/>
      <dgm:spPr/>
    </dgm:pt>
    <dgm:pt modelId="{74E3E4DF-9528-4652-A9DC-583EE924C51D}" type="pres">
      <dgm:prSet presAssocID="{A22092BF-2C06-4CA0-8863-9E26958E48D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E6A80F-990A-46D5-9B64-4A8964117F56}" srcId="{6CF04172-05E6-49B1-AC5E-A99A53696A99}" destId="{44E9AA56-A9DE-42D1-BFEF-7A6ED3C8675D}" srcOrd="0" destOrd="0" parTransId="{E51FD1F9-DC5C-43D5-8ED8-4D831A2DB257}" sibTransId="{67DD276F-7B3C-469B-9908-700F22D82ADF}"/>
    <dgm:cxn modelId="{D8AB2F4C-034D-4CD1-A1C6-461921247B91}" type="presOf" srcId="{816B363D-7DE2-40A3-9C96-CC10CBE919AD}" destId="{57A675AB-4AFD-4732-9641-B4B40732A229}" srcOrd="0" destOrd="0" presId="urn:microsoft.com/office/officeart/2005/8/layout/chevron1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F4A6FF6E-22B6-48B0-A2BD-9E0E4C59AA70}" srcId="{6CF04172-05E6-49B1-AC5E-A99A53696A99}" destId="{816B363D-7DE2-40A3-9C96-CC10CBE919AD}" srcOrd="1" destOrd="0" parTransId="{D5F1B81C-4A8B-4E2D-B3E2-DB5FC716D498}" sibTransId="{A85118B4-1709-4DC2-9619-50E85F88784C}"/>
    <dgm:cxn modelId="{E1AA2F7A-BAF0-4DB3-91D6-575E2ECDCAD7}" type="presOf" srcId="{A22092BF-2C06-4CA0-8863-9E26958E48D6}" destId="{74E3E4DF-9528-4652-A9DC-583EE924C51D}" srcOrd="0" destOrd="0" presId="urn:microsoft.com/office/officeart/2005/8/layout/chevron1"/>
    <dgm:cxn modelId="{BC2E75B3-D37D-4BB2-BD17-6C07D51DAAED}" srcId="{6CF04172-05E6-49B1-AC5E-A99A53696A99}" destId="{A22092BF-2C06-4CA0-8863-9E26958E48D6}" srcOrd="2" destOrd="0" parTransId="{1EE4528D-5D31-4590-BA41-1BB569F51A78}" sibTransId="{7447B2D1-2AC8-4101-BABE-F622C936C4F4}"/>
    <dgm:cxn modelId="{4E9B33BA-858C-4955-AF6F-0F3E3BF23E5B}" type="presOf" srcId="{44E9AA56-A9DE-42D1-BFEF-7A6ED3C8675D}" destId="{483BDB67-6E8A-42E6-BEEF-49A5137E68F9}" srcOrd="0" destOrd="0" presId="urn:microsoft.com/office/officeart/2005/8/layout/chevron1"/>
    <dgm:cxn modelId="{F432BB58-6E16-48BB-8A4A-AE31B5B48248}" type="presParOf" srcId="{7D7A13F9-B2FD-4181-B65E-785C124EE16C}" destId="{483BDB67-6E8A-42E6-BEEF-49A5137E68F9}" srcOrd="0" destOrd="0" presId="urn:microsoft.com/office/officeart/2005/8/layout/chevron1"/>
    <dgm:cxn modelId="{6E208A8C-D072-4FFF-A203-827CF3B13869}" type="presParOf" srcId="{7D7A13F9-B2FD-4181-B65E-785C124EE16C}" destId="{6B6C880A-D403-49BE-81AA-164B81DFBA8D}" srcOrd="1" destOrd="0" presId="urn:microsoft.com/office/officeart/2005/8/layout/chevron1"/>
    <dgm:cxn modelId="{6AC0083E-B248-4F0B-91A7-1E513F41D431}" type="presParOf" srcId="{7D7A13F9-B2FD-4181-B65E-785C124EE16C}" destId="{57A675AB-4AFD-4732-9641-B4B40732A229}" srcOrd="2" destOrd="0" presId="urn:microsoft.com/office/officeart/2005/8/layout/chevron1"/>
    <dgm:cxn modelId="{F10168A8-E143-4EDE-803B-1D9B3A78F35A}" type="presParOf" srcId="{7D7A13F9-B2FD-4181-B65E-785C124EE16C}" destId="{5688EE76-422F-4F6D-9F65-5B6370303715}" srcOrd="3" destOrd="0" presId="urn:microsoft.com/office/officeart/2005/8/layout/chevron1"/>
    <dgm:cxn modelId="{7888DA69-F819-4F9D-8CC2-8FB51FFE8178}" type="presParOf" srcId="{7D7A13F9-B2FD-4181-B65E-785C124EE16C}" destId="{74E3E4DF-9528-4652-A9DC-583EE924C51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D0A8D923-E4EE-4DDB-BDAE-615A8BF1ECC1}">
      <dgm:prSet phldrT="[文本]" custT="1"/>
      <dgm:spPr/>
      <dgm:t>
        <a:bodyPr/>
        <a:lstStyle/>
        <a:p>
          <a:r>
            <a:rPr lang="zh-CN" altLang="en-US" sz="1200" dirty="0"/>
            <a:t>整体安全态势评级，分为严重风险、高风险、中风险、低风险、无风险</a:t>
          </a:r>
          <a:endParaRPr lang="en-US" altLang="zh-CN" sz="1200" dirty="0"/>
        </a:p>
      </dgm:t>
    </dgm:pt>
    <dgm:pt modelId="{9F5038AE-FEB6-485C-8DDC-168A91D04427}" type="par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1D300766-C6D9-4A90-85B2-0CAF38C8CE1A}" type="sib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8BAA502E-75BA-4867-83C1-B2129B0FA52D}">
      <dgm:prSet phldrT="[文本]" custT="1"/>
      <dgm:spPr/>
      <dgm:t>
        <a:bodyPr/>
        <a:lstStyle/>
        <a:p>
          <a:r>
            <a:rPr lang="zh-CN" altLang="en-US" sz="1200" dirty="0"/>
            <a:t>监控及失陷主机</a:t>
          </a:r>
          <a:r>
            <a:rPr lang="en-US" altLang="zh-CN" sz="1200" dirty="0"/>
            <a:t>/</a:t>
          </a:r>
          <a:r>
            <a:rPr lang="zh-CN" altLang="en-US" sz="1200" dirty="0"/>
            <a:t>服务器统计数据，威胁事件数据，夸内网访问和攻击数据等</a:t>
          </a:r>
          <a:endParaRPr lang="en-US" altLang="zh-CN" sz="1200" dirty="0"/>
        </a:p>
      </dgm:t>
    </dgm:pt>
    <dgm:pt modelId="{69F1A7F1-AF91-4F0A-A817-E5047F5D4488}" type="par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FAE21A56-06A8-4CD1-90DC-1A41D2DB7091}" type="sib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3DF25830-DB30-42BC-9EB6-2C1614D59B89}">
      <dgm:prSet phldrT="[文本]" custT="1"/>
      <dgm:spPr/>
      <dgm:t>
        <a:bodyPr/>
        <a:lstStyle/>
        <a:p>
          <a:r>
            <a:rPr lang="zh-CN" altLang="en-US" sz="1200"/>
            <a:t>基于风险主机</a:t>
          </a:r>
          <a:r>
            <a:rPr lang="en-US" altLang="zh-CN" sz="1200"/>
            <a:t>/</a:t>
          </a:r>
          <a:r>
            <a:rPr lang="zh-CN" altLang="en-US" sz="1200"/>
            <a:t>服务器的占比情况、威胁事件发生的数据和频率，多个内网之间的横向扩散程度等信息进行综合判断</a:t>
          </a:r>
          <a:endParaRPr lang="en-US" altLang="zh-CN" sz="1200" dirty="0"/>
        </a:p>
      </dgm:t>
    </dgm:pt>
    <dgm:pt modelId="{FC731CD8-A4DF-4AEE-B8FE-9A77F518B75A}" type="par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30A02D22-B2AA-4F89-9375-71648DFB43D3}" type="sib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ECDAE382-8C4E-4CFC-AB93-41414629E87F}" type="pres">
      <dgm:prSet presAssocID="{8BAA502E-75BA-4867-83C1-B2129B0FA5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192F04-7F8C-4B9F-9507-2A566FED0958}" type="pres">
      <dgm:prSet presAssocID="{FAE21A56-06A8-4CD1-90DC-1A41D2DB7091}" presName="parTxOnlySpace" presStyleCnt="0"/>
      <dgm:spPr/>
    </dgm:pt>
    <dgm:pt modelId="{075BB648-0CB8-4497-A51F-D490426D9E93}" type="pres">
      <dgm:prSet presAssocID="{3DF25830-DB30-42BC-9EB6-2C1614D59B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58A8029-E925-4AB9-A672-0011D9FA7158}" type="pres">
      <dgm:prSet presAssocID="{30A02D22-B2AA-4F89-9375-71648DFB43D3}" presName="parTxOnlySpace" presStyleCnt="0"/>
      <dgm:spPr/>
    </dgm:pt>
    <dgm:pt modelId="{09A9904F-3F30-46B0-947F-CEE9488D4614}" type="pres">
      <dgm:prSet presAssocID="{D0A8D923-E4EE-4DDB-BDAE-615A8BF1EC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CD1B901-EE08-471D-B749-5899ACC40240}" type="presOf" srcId="{3DF25830-DB30-42BC-9EB6-2C1614D59B89}" destId="{075BB648-0CB8-4497-A51F-D490426D9E93}" srcOrd="0" destOrd="0" presId="urn:microsoft.com/office/officeart/2005/8/layout/chevron1"/>
    <dgm:cxn modelId="{36A85321-CC1D-4CED-9214-0094C134439B}" type="presOf" srcId="{D0A8D923-E4EE-4DDB-BDAE-615A8BF1ECC1}" destId="{09A9904F-3F30-46B0-947F-CEE9488D4614}" srcOrd="0" destOrd="0" presId="urn:microsoft.com/office/officeart/2005/8/layout/chevron1"/>
    <dgm:cxn modelId="{DBA0E948-876A-4FFA-B348-67308D60C32E}" srcId="{6CF04172-05E6-49B1-AC5E-A99A53696A99}" destId="{8BAA502E-75BA-4867-83C1-B2129B0FA52D}" srcOrd="0" destOrd="0" parTransId="{69F1A7F1-AF91-4F0A-A817-E5047F5D4488}" sibTransId="{FAE21A56-06A8-4CD1-90DC-1A41D2DB7091}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CA9C3186-19F0-485B-A5CC-5DCF3557FB79}" type="presOf" srcId="{8BAA502E-75BA-4867-83C1-B2129B0FA52D}" destId="{ECDAE382-8C4E-4CFC-AB93-41414629E87F}" srcOrd="0" destOrd="0" presId="urn:microsoft.com/office/officeart/2005/8/layout/chevron1"/>
    <dgm:cxn modelId="{2C3D6ECB-BF34-4E4F-85A1-DE291D54258B}" srcId="{6CF04172-05E6-49B1-AC5E-A99A53696A99}" destId="{3DF25830-DB30-42BC-9EB6-2C1614D59B89}" srcOrd="1" destOrd="0" parTransId="{FC731CD8-A4DF-4AEE-B8FE-9A77F518B75A}" sibTransId="{30A02D22-B2AA-4F89-9375-71648DFB43D3}"/>
    <dgm:cxn modelId="{771013ED-8766-4BFB-9A55-7AD91029BF77}" srcId="{6CF04172-05E6-49B1-AC5E-A99A53696A99}" destId="{D0A8D923-E4EE-4DDB-BDAE-615A8BF1ECC1}" srcOrd="2" destOrd="0" parTransId="{9F5038AE-FEB6-485C-8DDC-168A91D04427}" sibTransId="{1D300766-C6D9-4A90-85B2-0CAF38C8CE1A}"/>
    <dgm:cxn modelId="{278A121C-A0C3-40DB-9C83-5DC84411B122}" type="presParOf" srcId="{7D7A13F9-B2FD-4181-B65E-785C124EE16C}" destId="{ECDAE382-8C4E-4CFC-AB93-41414629E87F}" srcOrd="0" destOrd="0" presId="urn:microsoft.com/office/officeart/2005/8/layout/chevron1"/>
    <dgm:cxn modelId="{BD1C1F72-CA60-4C88-80FA-31D84F021BFD}" type="presParOf" srcId="{7D7A13F9-B2FD-4181-B65E-785C124EE16C}" destId="{68192F04-7F8C-4B9F-9507-2A566FED0958}" srcOrd="1" destOrd="0" presId="urn:microsoft.com/office/officeart/2005/8/layout/chevron1"/>
    <dgm:cxn modelId="{C134A16E-36C6-4389-84C2-711BF452B1FC}" type="presParOf" srcId="{7D7A13F9-B2FD-4181-B65E-785C124EE16C}" destId="{075BB648-0CB8-4497-A51F-D490426D9E93}" srcOrd="2" destOrd="0" presId="urn:microsoft.com/office/officeart/2005/8/layout/chevron1"/>
    <dgm:cxn modelId="{A9F7E2A2-CC19-444C-8153-89C8F40246F9}" type="presParOf" srcId="{7D7A13F9-B2FD-4181-B65E-785C124EE16C}" destId="{258A8029-E925-4AB9-A672-0011D9FA7158}" srcOrd="3" destOrd="0" presId="urn:microsoft.com/office/officeart/2005/8/layout/chevron1"/>
    <dgm:cxn modelId="{B6F3B377-6CD0-4D77-9FBF-C93A2BE458C0}" type="presParOf" srcId="{7D7A13F9-B2FD-4181-B65E-785C124EE16C}" destId="{09A9904F-3F30-46B0-947F-CEE9488D46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D0A8D923-E4EE-4DDB-BDAE-615A8BF1ECC1}">
      <dgm:prSet phldrT="[文本]" custT="1"/>
      <dgm:spPr/>
      <dgm:t>
        <a:bodyPr/>
        <a:lstStyle/>
        <a:p>
          <a:r>
            <a:rPr lang="zh-CN" altLang="en-US" sz="1200" dirty="0"/>
            <a:t>威胁事件</a:t>
          </a:r>
          <a:r>
            <a:rPr lang="en-US" altLang="zh-CN" sz="1200" dirty="0"/>
            <a:t>-</a:t>
          </a:r>
          <a:r>
            <a:rPr lang="zh-CN" altLang="en-US" sz="1200" dirty="0"/>
            <a:t>攻击路径还原</a:t>
          </a:r>
          <a:endParaRPr lang="en-US" altLang="zh-CN" sz="1200" dirty="0"/>
        </a:p>
      </dgm:t>
    </dgm:pt>
    <dgm:pt modelId="{9F5038AE-FEB6-485C-8DDC-168A91D04427}" type="par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1D300766-C6D9-4A90-85B2-0CAF38C8CE1A}" type="sib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8BAA502E-75BA-4867-83C1-B2129B0FA52D}">
      <dgm:prSet phldrT="[文本]" custT="1"/>
      <dgm:spPr/>
      <dgm:t>
        <a:bodyPr/>
        <a:lstStyle/>
        <a:p>
          <a:r>
            <a:rPr lang="zh-CN" altLang="en-US" sz="1200" dirty="0"/>
            <a:t>威胁行为的源目的、时间、位置等信息</a:t>
          </a:r>
          <a:endParaRPr lang="en-US" altLang="zh-CN" sz="1200" dirty="0"/>
        </a:p>
      </dgm:t>
    </dgm:pt>
    <dgm:pt modelId="{69F1A7F1-AF91-4F0A-A817-E5047F5D4488}" type="par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FAE21A56-06A8-4CD1-90DC-1A41D2DB7091}" type="sib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3DF25830-DB30-42BC-9EB6-2C1614D59B89}">
      <dgm:prSet phldrT="[文本]" custT="1"/>
      <dgm:spPr/>
      <dgm:t>
        <a:bodyPr/>
        <a:lstStyle/>
        <a:p>
          <a:r>
            <a:rPr lang="zh-CN" altLang="en-US" sz="1200" dirty="0"/>
            <a:t>基于威胁行为的源目的、时间、位置、攻击阶段等多维度进行进行关联分析，还原威胁事件的攻击路径</a:t>
          </a:r>
          <a:endParaRPr lang="en-US" altLang="zh-CN" sz="1200" dirty="0"/>
        </a:p>
      </dgm:t>
    </dgm:pt>
    <dgm:pt modelId="{FC731CD8-A4DF-4AEE-B8FE-9A77F518B75A}" type="par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30A02D22-B2AA-4F89-9375-71648DFB43D3}" type="sib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ECDAE382-8C4E-4CFC-AB93-41414629E87F}" type="pres">
      <dgm:prSet presAssocID="{8BAA502E-75BA-4867-83C1-B2129B0FA5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192F04-7F8C-4B9F-9507-2A566FED0958}" type="pres">
      <dgm:prSet presAssocID="{FAE21A56-06A8-4CD1-90DC-1A41D2DB7091}" presName="parTxOnlySpace" presStyleCnt="0"/>
      <dgm:spPr/>
    </dgm:pt>
    <dgm:pt modelId="{075BB648-0CB8-4497-A51F-D490426D9E93}" type="pres">
      <dgm:prSet presAssocID="{3DF25830-DB30-42BC-9EB6-2C1614D59B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58A8029-E925-4AB9-A672-0011D9FA7158}" type="pres">
      <dgm:prSet presAssocID="{30A02D22-B2AA-4F89-9375-71648DFB43D3}" presName="parTxOnlySpace" presStyleCnt="0"/>
      <dgm:spPr/>
    </dgm:pt>
    <dgm:pt modelId="{09A9904F-3F30-46B0-947F-CEE9488D4614}" type="pres">
      <dgm:prSet presAssocID="{D0A8D923-E4EE-4DDB-BDAE-615A8BF1EC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CD1B901-EE08-471D-B749-5899ACC40240}" type="presOf" srcId="{3DF25830-DB30-42BC-9EB6-2C1614D59B89}" destId="{075BB648-0CB8-4497-A51F-D490426D9E93}" srcOrd="0" destOrd="0" presId="urn:microsoft.com/office/officeart/2005/8/layout/chevron1"/>
    <dgm:cxn modelId="{36A85321-CC1D-4CED-9214-0094C134439B}" type="presOf" srcId="{D0A8D923-E4EE-4DDB-BDAE-615A8BF1ECC1}" destId="{09A9904F-3F30-46B0-947F-CEE9488D4614}" srcOrd="0" destOrd="0" presId="urn:microsoft.com/office/officeart/2005/8/layout/chevron1"/>
    <dgm:cxn modelId="{DBA0E948-876A-4FFA-B348-67308D60C32E}" srcId="{6CF04172-05E6-49B1-AC5E-A99A53696A99}" destId="{8BAA502E-75BA-4867-83C1-B2129B0FA52D}" srcOrd="0" destOrd="0" parTransId="{69F1A7F1-AF91-4F0A-A817-E5047F5D4488}" sibTransId="{FAE21A56-06A8-4CD1-90DC-1A41D2DB7091}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CA9C3186-19F0-485B-A5CC-5DCF3557FB79}" type="presOf" srcId="{8BAA502E-75BA-4867-83C1-B2129B0FA52D}" destId="{ECDAE382-8C4E-4CFC-AB93-41414629E87F}" srcOrd="0" destOrd="0" presId="urn:microsoft.com/office/officeart/2005/8/layout/chevron1"/>
    <dgm:cxn modelId="{2C3D6ECB-BF34-4E4F-85A1-DE291D54258B}" srcId="{6CF04172-05E6-49B1-AC5E-A99A53696A99}" destId="{3DF25830-DB30-42BC-9EB6-2C1614D59B89}" srcOrd="1" destOrd="0" parTransId="{FC731CD8-A4DF-4AEE-B8FE-9A77F518B75A}" sibTransId="{30A02D22-B2AA-4F89-9375-71648DFB43D3}"/>
    <dgm:cxn modelId="{771013ED-8766-4BFB-9A55-7AD91029BF77}" srcId="{6CF04172-05E6-49B1-AC5E-A99A53696A99}" destId="{D0A8D923-E4EE-4DDB-BDAE-615A8BF1ECC1}" srcOrd="2" destOrd="0" parTransId="{9F5038AE-FEB6-485C-8DDC-168A91D04427}" sibTransId="{1D300766-C6D9-4A90-85B2-0CAF38C8CE1A}"/>
    <dgm:cxn modelId="{278A121C-A0C3-40DB-9C83-5DC84411B122}" type="presParOf" srcId="{7D7A13F9-B2FD-4181-B65E-785C124EE16C}" destId="{ECDAE382-8C4E-4CFC-AB93-41414629E87F}" srcOrd="0" destOrd="0" presId="urn:microsoft.com/office/officeart/2005/8/layout/chevron1"/>
    <dgm:cxn modelId="{BD1C1F72-CA60-4C88-80FA-31D84F021BFD}" type="presParOf" srcId="{7D7A13F9-B2FD-4181-B65E-785C124EE16C}" destId="{68192F04-7F8C-4B9F-9507-2A566FED0958}" srcOrd="1" destOrd="0" presId="urn:microsoft.com/office/officeart/2005/8/layout/chevron1"/>
    <dgm:cxn modelId="{C134A16E-36C6-4389-84C2-711BF452B1FC}" type="presParOf" srcId="{7D7A13F9-B2FD-4181-B65E-785C124EE16C}" destId="{075BB648-0CB8-4497-A51F-D490426D9E93}" srcOrd="2" destOrd="0" presId="urn:microsoft.com/office/officeart/2005/8/layout/chevron1"/>
    <dgm:cxn modelId="{A9F7E2A2-CC19-444C-8153-89C8F40246F9}" type="presParOf" srcId="{7D7A13F9-B2FD-4181-B65E-785C124EE16C}" destId="{258A8029-E925-4AB9-A672-0011D9FA7158}" srcOrd="3" destOrd="0" presId="urn:microsoft.com/office/officeart/2005/8/layout/chevron1"/>
    <dgm:cxn modelId="{B6F3B377-6CD0-4D77-9FBF-C93A2BE458C0}" type="presParOf" srcId="{7D7A13F9-B2FD-4181-B65E-785C124EE16C}" destId="{09A9904F-3F30-46B0-947F-CEE9488D46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D0A8D923-E4EE-4DDB-BDAE-615A8BF1ECC1}">
      <dgm:prSet phldrT="[文本]" custT="1"/>
      <dgm:spPr/>
      <dgm:t>
        <a:bodyPr/>
        <a:lstStyle/>
        <a:p>
          <a:r>
            <a:rPr lang="zh-CN" altLang="en-US" sz="1200" dirty="0"/>
            <a:t>资产风险</a:t>
          </a:r>
          <a:r>
            <a:rPr lang="en-US" altLang="zh-CN" sz="1200" dirty="0"/>
            <a:t>-</a:t>
          </a:r>
          <a:r>
            <a:rPr lang="zh-CN" altLang="en-US" sz="1200" dirty="0"/>
            <a:t>威胁源</a:t>
          </a:r>
          <a:endParaRPr lang="en-US" altLang="zh-CN" sz="1200" dirty="0"/>
        </a:p>
        <a:p>
          <a:r>
            <a:rPr lang="zh-CN" altLang="en-US" sz="1200" dirty="0"/>
            <a:t>资产风险</a:t>
          </a:r>
          <a:r>
            <a:rPr lang="en-US" altLang="zh-CN" sz="1200" dirty="0"/>
            <a:t>-</a:t>
          </a:r>
          <a:r>
            <a:rPr lang="zh-CN" altLang="en-US" sz="1200" dirty="0"/>
            <a:t>关键性攻击目标</a:t>
          </a:r>
          <a:endParaRPr lang="en-US" altLang="zh-CN" sz="1200" dirty="0"/>
        </a:p>
      </dgm:t>
    </dgm:pt>
    <dgm:pt modelId="{9F5038AE-FEB6-485C-8DDC-168A91D04427}" type="par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1D300766-C6D9-4A90-85B2-0CAF38C8CE1A}" type="sib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8BAA502E-75BA-4867-83C1-B2129B0FA52D}">
      <dgm:prSet phldrT="[文本]" custT="1"/>
      <dgm:spPr/>
      <dgm:t>
        <a:bodyPr/>
        <a:lstStyle/>
        <a:p>
          <a:r>
            <a:rPr lang="zh-CN" altLang="en-US" sz="1200" dirty="0"/>
            <a:t>受外网攻击对象、</a:t>
          </a:r>
          <a:r>
            <a:rPr lang="en-US" altLang="zh-CN" sz="1200" dirty="0"/>
            <a:t>BYOD</a:t>
          </a:r>
          <a:r>
            <a:rPr lang="zh-CN" altLang="en-US" sz="1200" dirty="0"/>
            <a:t>威胁行为、内网扫描扩散威胁行为等信息</a:t>
          </a:r>
          <a:endParaRPr lang="en-US" altLang="zh-CN" sz="1200" dirty="0"/>
        </a:p>
      </dgm:t>
    </dgm:pt>
    <dgm:pt modelId="{69F1A7F1-AF91-4F0A-A817-E5047F5D4488}" type="par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FAE21A56-06A8-4CD1-90DC-1A41D2DB7091}" type="sib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3DF25830-DB30-42BC-9EB6-2C1614D59B89}">
      <dgm:prSet phldrT="[文本]" custT="1"/>
      <dgm:spPr/>
      <dgm:t>
        <a:bodyPr/>
        <a:lstStyle/>
        <a:p>
          <a:r>
            <a:rPr lang="zh-CN" altLang="en-US" sz="1200" dirty="0"/>
            <a:t>基于外部的攻击信息、内网扫描攻击行为、发生时间等信息，关联分析发现内网风险源头和重点攻击目标</a:t>
          </a:r>
          <a:endParaRPr lang="en-US" altLang="zh-CN" sz="1200" dirty="0"/>
        </a:p>
      </dgm:t>
    </dgm:pt>
    <dgm:pt modelId="{FC731CD8-A4DF-4AEE-B8FE-9A77F518B75A}" type="par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30A02D22-B2AA-4F89-9375-71648DFB43D3}" type="sib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ECDAE382-8C4E-4CFC-AB93-41414629E87F}" type="pres">
      <dgm:prSet presAssocID="{8BAA502E-75BA-4867-83C1-B2129B0FA5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192F04-7F8C-4B9F-9507-2A566FED0958}" type="pres">
      <dgm:prSet presAssocID="{FAE21A56-06A8-4CD1-90DC-1A41D2DB7091}" presName="parTxOnlySpace" presStyleCnt="0"/>
      <dgm:spPr/>
    </dgm:pt>
    <dgm:pt modelId="{075BB648-0CB8-4497-A51F-D490426D9E93}" type="pres">
      <dgm:prSet presAssocID="{3DF25830-DB30-42BC-9EB6-2C1614D59B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58A8029-E925-4AB9-A672-0011D9FA7158}" type="pres">
      <dgm:prSet presAssocID="{30A02D22-B2AA-4F89-9375-71648DFB43D3}" presName="parTxOnlySpace" presStyleCnt="0"/>
      <dgm:spPr/>
    </dgm:pt>
    <dgm:pt modelId="{09A9904F-3F30-46B0-947F-CEE9488D4614}" type="pres">
      <dgm:prSet presAssocID="{D0A8D923-E4EE-4DDB-BDAE-615A8BF1EC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CD1B901-EE08-471D-B749-5899ACC40240}" type="presOf" srcId="{3DF25830-DB30-42BC-9EB6-2C1614D59B89}" destId="{075BB648-0CB8-4497-A51F-D490426D9E93}" srcOrd="0" destOrd="0" presId="urn:microsoft.com/office/officeart/2005/8/layout/chevron1"/>
    <dgm:cxn modelId="{36A85321-CC1D-4CED-9214-0094C134439B}" type="presOf" srcId="{D0A8D923-E4EE-4DDB-BDAE-615A8BF1ECC1}" destId="{09A9904F-3F30-46B0-947F-CEE9488D4614}" srcOrd="0" destOrd="0" presId="urn:microsoft.com/office/officeart/2005/8/layout/chevron1"/>
    <dgm:cxn modelId="{DBA0E948-876A-4FFA-B348-67308D60C32E}" srcId="{6CF04172-05E6-49B1-AC5E-A99A53696A99}" destId="{8BAA502E-75BA-4867-83C1-B2129B0FA52D}" srcOrd="0" destOrd="0" parTransId="{69F1A7F1-AF91-4F0A-A817-E5047F5D4488}" sibTransId="{FAE21A56-06A8-4CD1-90DC-1A41D2DB7091}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CA9C3186-19F0-485B-A5CC-5DCF3557FB79}" type="presOf" srcId="{8BAA502E-75BA-4867-83C1-B2129B0FA52D}" destId="{ECDAE382-8C4E-4CFC-AB93-41414629E87F}" srcOrd="0" destOrd="0" presId="urn:microsoft.com/office/officeart/2005/8/layout/chevron1"/>
    <dgm:cxn modelId="{2C3D6ECB-BF34-4E4F-85A1-DE291D54258B}" srcId="{6CF04172-05E6-49B1-AC5E-A99A53696A99}" destId="{3DF25830-DB30-42BC-9EB6-2C1614D59B89}" srcOrd="1" destOrd="0" parTransId="{FC731CD8-A4DF-4AEE-B8FE-9A77F518B75A}" sibTransId="{30A02D22-B2AA-4F89-9375-71648DFB43D3}"/>
    <dgm:cxn modelId="{771013ED-8766-4BFB-9A55-7AD91029BF77}" srcId="{6CF04172-05E6-49B1-AC5E-A99A53696A99}" destId="{D0A8D923-E4EE-4DDB-BDAE-615A8BF1ECC1}" srcOrd="2" destOrd="0" parTransId="{9F5038AE-FEB6-485C-8DDC-168A91D04427}" sibTransId="{1D300766-C6D9-4A90-85B2-0CAF38C8CE1A}"/>
    <dgm:cxn modelId="{278A121C-A0C3-40DB-9C83-5DC84411B122}" type="presParOf" srcId="{7D7A13F9-B2FD-4181-B65E-785C124EE16C}" destId="{ECDAE382-8C4E-4CFC-AB93-41414629E87F}" srcOrd="0" destOrd="0" presId="urn:microsoft.com/office/officeart/2005/8/layout/chevron1"/>
    <dgm:cxn modelId="{BD1C1F72-CA60-4C88-80FA-31D84F021BFD}" type="presParOf" srcId="{7D7A13F9-B2FD-4181-B65E-785C124EE16C}" destId="{68192F04-7F8C-4B9F-9507-2A566FED0958}" srcOrd="1" destOrd="0" presId="urn:microsoft.com/office/officeart/2005/8/layout/chevron1"/>
    <dgm:cxn modelId="{C134A16E-36C6-4389-84C2-711BF452B1FC}" type="presParOf" srcId="{7D7A13F9-B2FD-4181-B65E-785C124EE16C}" destId="{075BB648-0CB8-4497-A51F-D490426D9E93}" srcOrd="2" destOrd="0" presId="urn:microsoft.com/office/officeart/2005/8/layout/chevron1"/>
    <dgm:cxn modelId="{A9F7E2A2-CC19-444C-8153-89C8F40246F9}" type="presParOf" srcId="{7D7A13F9-B2FD-4181-B65E-785C124EE16C}" destId="{258A8029-E925-4AB9-A672-0011D9FA7158}" srcOrd="3" destOrd="0" presId="urn:microsoft.com/office/officeart/2005/8/layout/chevron1"/>
    <dgm:cxn modelId="{B6F3B377-6CD0-4D77-9FBF-C93A2BE458C0}" type="presParOf" srcId="{7D7A13F9-B2FD-4181-B65E-785C124EE16C}" destId="{09A9904F-3F30-46B0-947F-CEE9488D46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D0A8D923-E4EE-4DDB-BDAE-615A8BF1ECC1}">
      <dgm:prSet phldrT="[文本]" custT="1"/>
      <dgm:spPr/>
      <dgm:t>
        <a:bodyPr/>
        <a:lstStyle/>
        <a:p>
          <a:r>
            <a:rPr lang="zh-CN" altLang="en-US" sz="1200" dirty="0"/>
            <a:t>资产风险</a:t>
          </a:r>
          <a:r>
            <a:rPr lang="en-US" altLang="zh-CN" sz="1200" dirty="0"/>
            <a:t>-</a:t>
          </a:r>
          <a:r>
            <a:rPr lang="zh-CN" altLang="en-US" sz="1200" dirty="0"/>
            <a:t>证据链</a:t>
          </a:r>
          <a:endParaRPr lang="en-US" altLang="zh-CN" sz="1200" dirty="0"/>
        </a:p>
        <a:p>
          <a:r>
            <a:rPr lang="zh-CN" altLang="en-US" sz="1200" dirty="0"/>
            <a:t>风险主机</a:t>
          </a:r>
          <a:r>
            <a:rPr lang="en-US" altLang="zh-CN" sz="1200" dirty="0"/>
            <a:t>/</a:t>
          </a:r>
          <a:r>
            <a:rPr lang="zh-CN" altLang="en-US" sz="1200" dirty="0"/>
            <a:t>服务器的维系证据</a:t>
          </a:r>
          <a:r>
            <a:rPr lang="en-US" altLang="zh-CN" sz="1200" dirty="0"/>
            <a:t>-</a:t>
          </a:r>
          <a:r>
            <a:rPr lang="zh-CN" altLang="en-US" sz="1200" dirty="0"/>
            <a:t>恶意</a:t>
          </a:r>
          <a:r>
            <a:rPr lang="en-US" altLang="zh-CN" sz="1200" dirty="0"/>
            <a:t>PE</a:t>
          </a:r>
          <a:r>
            <a:rPr lang="zh-CN" altLang="en-US" sz="1200" dirty="0"/>
            <a:t>文件、可疑进程、可疑网络行为等</a:t>
          </a:r>
          <a:endParaRPr lang="en-US" altLang="zh-CN" sz="1200" dirty="0"/>
        </a:p>
      </dgm:t>
    </dgm:pt>
    <dgm:pt modelId="{9F5038AE-FEB6-485C-8DDC-168A91D04427}" type="par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1D300766-C6D9-4A90-85B2-0CAF38C8CE1A}" type="sib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8BAA502E-75BA-4867-83C1-B2129B0FA52D}">
      <dgm:prSet phldrT="[文本]" custT="1"/>
      <dgm:spPr/>
      <dgm:t>
        <a:bodyPr/>
        <a:lstStyle/>
        <a:p>
          <a:r>
            <a:rPr lang="zh-CN" altLang="en-US" sz="1200" dirty="0"/>
            <a:t>终端异常进程及</a:t>
          </a:r>
          <a:r>
            <a:rPr lang="en-US" altLang="zh-CN" sz="1200" dirty="0"/>
            <a:t>PE</a:t>
          </a:r>
          <a:r>
            <a:rPr lang="zh-CN" altLang="en-US" sz="1200" dirty="0"/>
            <a:t>文件、异常网络应用、异常网络访问等异常行为</a:t>
          </a:r>
          <a:endParaRPr lang="en-US" altLang="zh-CN" sz="1200" dirty="0"/>
        </a:p>
      </dgm:t>
    </dgm:pt>
    <dgm:pt modelId="{69F1A7F1-AF91-4F0A-A817-E5047F5D4488}" type="par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FAE21A56-06A8-4CD1-90DC-1A41D2DB7091}" type="sib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3DF25830-DB30-42BC-9EB6-2C1614D59B89}">
      <dgm:prSet phldrT="[文本]" custT="1"/>
      <dgm:spPr/>
      <dgm:t>
        <a:bodyPr/>
        <a:lstStyle/>
        <a:p>
          <a:r>
            <a:rPr lang="zh-CN" altLang="en-US" sz="1200" dirty="0"/>
            <a:t>结合网络攻击路径和相关的异常行为和终端信息进行关联分析</a:t>
          </a:r>
          <a:endParaRPr lang="en-US" altLang="zh-CN" sz="1200" dirty="0"/>
        </a:p>
      </dgm:t>
    </dgm:pt>
    <dgm:pt modelId="{FC731CD8-A4DF-4AEE-B8FE-9A77F518B75A}" type="par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30A02D22-B2AA-4F89-9375-71648DFB43D3}" type="sib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ECDAE382-8C4E-4CFC-AB93-41414629E87F}" type="pres">
      <dgm:prSet presAssocID="{8BAA502E-75BA-4867-83C1-B2129B0FA5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192F04-7F8C-4B9F-9507-2A566FED0958}" type="pres">
      <dgm:prSet presAssocID="{FAE21A56-06A8-4CD1-90DC-1A41D2DB7091}" presName="parTxOnlySpace" presStyleCnt="0"/>
      <dgm:spPr/>
    </dgm:pt>
    <dgm:pt modelId="{075BB648-0CB8-4497-A51F-D490426D9E93}" type="pres">
      <dgm:prSet presAssocID="{3DF25830-DB30-42BC-9EB6-2C1614D59B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58A8029-E925-4AB9-A672-0011D9FA7158}" type="pres">
      <dgm:prSet presAssocID="{30A02D22-B2AA-4F89-9375-71648DFB43D3}" presName="parTxOnlySpace" presStyleCnt="0"/>
      <dgm:spPr/>
    </dgm:pt>
    <dgm:pt modelId="{09A9904F-3F30-46B0-947F-CEE9488D4614}" type="pres">
      <dgm:prSet presAssocID="{D0A8D923-E4EE-4DDB-BDAE-615A8BF1EC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CD1B901-EE08-471D-B749-5899ACC40240}" type="presOf" srcId="{3DF25830-DB30-42BC-9EB6-2C1614D59B89}" destId="{075BB648-0CB8-4497-A51F-D490426D9E93}" srcOrd="0" destOrd="0" presId="urn:microsoft.com/office/officeart/2005/8/layout/chevron1"/>
    <dgm:cxn modelId="{36A85321-CC1D-4CED-9214-0094C134439B}" type="presOf" srcId="{D0A8D923-E4EE-4DDB-BDAE-615A8BF1ECC1}" destId="{09A9904F-3F30-46B0-947F-CEE9488D4614}" srcOrd="0" destOrd="0" presId="urn:microsoft.com/office/officeart/2005/8/layout/chevron1"/>
    <dgm:cxn modelId="{DBA0E948-876A-4FFA-B348-67308D60C32E}" srcId="{6CF04172-05E6-49B1-AC5E-A99A53696A99}" destId="{8BAA502E-75BA-4867-83C1-B2129B0FA52D}" srcOrd="0" destOrd="0" parTransId="{69F1A7F1-AF91-4F0A-A817-E5047F5D4488}" sibTransId="{FAE21A56-06A8-4CD1-90DC-1A41D2DB7091}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CA9C3186-19F0-485B-A5CC-5DCF3557FB79}" type="presOf" srcId="{8BAA502E-75BA-4867-83C1-B2129B0FA52D}" destId="{ECDAE382-8C4E-4CFC-AB93-41414629E87F}" srcOrd="0" destOrd="0" presId="urn:microsoft.com/office/officeart/2005/8/layout/chevron1"/>
    <dgm:cxn modelId="{2C3D6ECB-BF34-4E4F-85A1-DE291D54258B}" srcId="{6CF04172-05E6-49B1-AC5E-A99A53696A99}" destId="{3DF25830-DB30-42BC-9EB6-2C1614D59B89}" srcOrd="1" destOrd="0" parTransId="{FC731CD8-A4DF-4AEE-B8FE-9A77F518B75A}" sibTransId="{30A02D22-B2AA-4F89-9375-71648DFB43D3}"/>
    <dgm:cxn modelId="{771013ED-8766-4BFB-9A55-7AD91029BF77}" srcId="{6CF04172-05E6-49B1-AC5E-A99A53696A99}" destId="{D0A8D923-E4EE-4DDB-BDAE-615A8BF1ECC1}" srcOrd="2" destOrd="0" parTransId="{9F5038AE-FEB6-485C-8DDC-168A91D04427}" sibTransId="{1D300766-C6D9-4A90-85B2-0CAF38C8CE1A}"/>
    <dgm:cxn modelId="{278A121C-A0C3-40DB-9C83-5DC84411B122}" type="presParOf" srcId="{7D7A13F9-B2FD-4181-B65E-785C124EE16C}" destId="{ECDAE382-8C4E-4CFC-AB93-41414629E87F}" srcOrd="0" destOrd="0" presId="urn:microsoft.com/office/officeart/2005/8/layout/chevron1"/>
    <dgm:cxn modelId="{BD1C1F72-CA60-4C88-80FA-31D84F021BFD}" type="presParOf" srcId="{7D7A13F9-B2FD-4181-B65E-785C124EE16C}" destId="{68192F04-7F8C-4B9F-9507-2A566FED0958}" srcOrd="1" destOrd="0" presId="urn:microsoft.com/office/officeart/2005/8/layout/chevron1"/>
    <dgm:cxn modelId="{C134A16E-36C6-4389-84C2-711BF452B1FC}" type="presParOf" srcId="{7D7A13F9-B2FD-4181-B65E-785C124EE16C}" destId="{075BB648-0CB8-4497-A51F-D490426D9E93}" srcOrd="2" destOrd="0" presId="urn:microsoft.com/office/officeart/2005/8/layout/chevron1"/>
    <dgm:cxn modelId="{A9F7E2A2-CC19-444C-8153-89C8F40246F9}" type="presParOf" srcId="{7D7A13F9-B2FD-4181-B65E-785C124EE16C}" destId="{258A8029-E925-4AB9-A672-0011D9FA7158}" srcOrd="3" destOrd="0" presId="urn:microsoft.com/office/officeart/2005/8/layout/chevron1"/>
    <dgm:cxn modelId="{B6F3B377-6CD0-4D77-9FBF-C93A2BE458C0}" type="presParOf" srcId="{7D7A13F9-B2FD-4181-B65E-785C124EE16C}" destId="{09A9904F-3F30-46B0-947F-CEE9488D46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D0A8D923-E4EE-4DDB-BDAE-615A8BF1ECC1}">
      <dgm:prSet phldrT="[文本]" custT="1"/>
      <dgm:spPr/>
      <dgm:t>
        <a:bodyPr/>
        <a:lstStyle/>
        <a:p>
          <a:r>
            <a:rPr lang="zh-CN" altLang="en-US" sz="1200" dirty="0"/>
            <a:t>威胁行为</a:t>
          </a:r>
          <a:r>
            <a:rPr lang="en-US" altLang="zh-CN" sz="1200" dirty="0"/>
            <a:t>-C&amp;C</a:t>
          </a:r>
          <a:r>
            <a:rPr lang="zh-CN" altLang="en-US" sz="1200" dirty="0"/>
            <a:t>连接</a:t>
          </a:r>
          <a:endParaRPr lang="en-US" altLang="zh-CN" sz="1200" dirty="0"/>
        </a:p>
        <a:p>
          <a:r>
            <a:rPr lang="zh-CN" altLang="en-US" sz="1200" dirty="0"/>
            <a:t>高风险公网区域</a:t>
          </a:r>
          <a:r>
            <a:rPr lang="en-US" altLang="zh-CN" sz="1200" dirty="0"/>
            <a:t>-</a:t>
          </a:r>
          <a:r>
            <a:rPr lang="zh-CN" altLang="en-US" sz="1200" dirty="0"/>
            <a:t>黑客</a:t>
          </a:r>
          <a:r>
            <a:rPr lang="en-US" altLang="zh-CN" sz="1200" dirty="0"/>
            <a:t>C&amp;C</a:t>
          </a:r>
          <a:r>
            <a:rPr lang="zh-CN" altLang="en-US" sz="1200" dirty="0"/>
            <a:t>控制中心</a:t>
          </a:r>
          <a:endParaRPr lang="en-US" altLang="zh-CN" sz="1200" dirty="0"/>
        </a:p>
      </dgm:t>
    </dgm:pt>
    <dgm:pt modelId="{9F5038AE-FEB6-485C-8DDC-168A91D04427}" type="par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1D300766-C6D9-4A90-85B2-0CAF38C8CE1A}" type="sib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8BAA502E-75BA-4867-83C1-B2129B0FA52D}">
      <dgm:prSet phldrT="[文本]" custT="1"/>
      <dgm:spPr/>
      <dgm:t>
        <a:bodyPr/>
        <a:lstStyle/>
        <a:p>
          <a:r>
            <a:rPr lang="en-US" altLang="zh-CN" sz="1200" dirty="0"/>
            <a:t>DNS</a:t>
          </a:r>
          <a:r>
            <a:rPr lang="zh-CN" altLang="en-US" sz="1200" dirty="0"/>
            <a:t>行为、</a:t>
          </a:r>
          <a:r>
            <a:rPr lang="en-US" altLang="zh-CN" sz="1200" dirty="0"/>
            <a:t>URL</a:t>
          </a:r>
          <a:r>
            <a:rPr lang="zh-CN" altLang="en-US" sz="1200" dirty="0"/>
            <a:t>访问行为、</a:t>
          </a:r>
          <a:r>
            <a:rPr lang="en-US" altLang="zh-CN" sz="1200" dirty="0"/>
            <a:t>HTTP</a:t>
          </a:r>
          <a:r>
            <a:rPr lang="zh-CN" altLang="en-US" sz="1200" dirty="0"/>
            <a:t>响应行为、</a:t>
          </a:r>
          <a:r>
            <a:rPr lang="en-US" altLang="zh-CN" sz="1200" dirty="0"/>
            <a:t>P2P</a:t>
          </a:r>
          <a:r>
            <a:rPr lang="zh-CN" altLang="en-US" sz="1200" dirty="0"/>
            <a:t>流量行为</a:t>
          </a:r>
          <a:endParaRPr lang="en-US" altLang="zh-CN" sz="1200" dirty="0"/>
        </a:p>
      </dgm:t>
    </dgm:pt>
    <dgm:pt modelId="{69F1A7F1-AF91-4F0A-A817-E5047F5D4488}" type="par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FAE21A56-06A8-4CD1-90DC-1A41D2DB7091}" type="sib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3DF25830-DB30-42BC-9EB6-2C1614D59B89}">
      <dgm:prSet phldrT="[文本]" custT="1"/>
      <dgm:spPr/>
      <dgm:t>
        <a:bodyPr/>
        <a:lstStyle/>
        <a:p>
          <a:r>
            <a:rPr lang="zh-CN" altLang="en-US" sz="1200" dirty="0"/>
            <a:t>采用</a:t>
          </a:r>
          <a:r>
            <a:rPr lang="en-US" altLang="zh-CN" sz="1200" dirty="0"/>
            <a:t>DGA</a:t>
          </a:r>
          <a:r>
            <a:rPr lang="zh-CN" altLang="en-US" sz="1200" dirty="0"/>
            <a:t>算法、</a:t>
          </a:r>
          <a:r>
            <a:rPr lang="en-US" altLang="zh-CN" sz="1200" dirty="0"/>
            <a:t>Fast-Flux</a:t>
          </a:r>
          <a:r>
            <a:rPr lang="zh-CN" altLang="en-US" sz="1200" dirty="0"/>
            <a:t>技术检测</a:t>
          </a:r>
          <a:r>
            <a:rPr lang="en-US" altLang="zh-CN" sz="1200" dirty="0"/>
            <a:t>C&amp;C</a:t>
          </a:r>
          <a:r>
            <a:rPr lang="zh-CN" altLang="en-US" sz="1200" dirty="0"/>
            <a:t>连接，或基于相关行为进行进行机器学习，建立行为模型，以发现潜在的</a:t>
          </a:r>
          <a:r>
            <a:rPr lang="en-US" altLang="zh-CN" sz="1200" dirty="0"/>
            <a:t>C&amp;C</a:t>
          </a:r>
          <a:r>
            <a:rPr lang="zh-CN" altLang="en-US" sz="1200" dirty="0"/>
            <a:t>连接和控制中心</a:t>
          </a:r>
          <a:endParaRPr lang="en-US" altLang="zh-CN" sz="1200" dirty="0"/>
        </a:p>
      </dgm:t>
    </dgm:pt>
    <dgm:pt modelId="{FC731CD8-A4DF-4AEE-B8FE-9A77F518B75A}" type="par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30A02D22-B2AA-4F89-9375-71648DFB43D3}" type="sib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ECDAE382-8C4E-4CFC-AB93-41414629E87F}" type="pres">
      <dgm:prSet presAssocID="{8BAA502E-75BA-4867-83C1-B2129B0FA5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192F04-7F8C-4B9F-9507-2A566FED0958}" type="pres">
      <dgm:prSet presAssocID="{FAE21A56-06A8-4CD1-90DC-1A41D2DB7091}" presName="parTxOnlySpace" presStyleCnt="0"/>
      <dgm:spPr/>
    </dgm:pt>
    <dgm:pt modelId="{075BB648-0CB8-4497-A51F-D490426D9E93}" type="pres">
      <dgm:prSet presAssocID="{3DF25830-DB30-42BC-9EB6-2C1614D59B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58A8029-E925-4AB9-A672-0011D9FA7158}" type="pres">
      <dgm:prSet presAssocID="{30A02D22-B2AA-4F89-9375-71648DFB43D3}" presName="parTxOnlySpace" presStyleCnt="0"/>
      <dgm:spPr/>
    </dgm:pt>
    <dgm:pt modelId="{09A9904F-3F30-46B0-947F-CEE9488D4614}" type="pres">
      <dgm:prSet presAssocID="{D0A8D923-E4EE-4DDB-BDAE-615A8BF1EC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CD1B901-EE08-471D-B749-5899ACC40240}" type="presOf" srcId="{3DF25830-DB30-42BC-9EB6-2C1614D59B89}" destId="{075BB648-0CB8-4497-A51F-D490426D9E93}" srcOrd="0" destOrd="0" presId="urn:microsoft.com/office/officeart/2005/8/layout/chevron1"/>
    <dgm:cxn modelId="{36A85321-CC1D-4CED-9214-0094C134439B}" type="presOf" srcId="{D0A8D923-E4EE-4DDB-BDAE-615A8BF1ECC1}" destId="{09A9904F-3F30-46B0-947F-CEE9488D4614}" srcOrd="0" destOrd="0" presId="urn:microsoft.com/office/officeart/2005/8/layout/chevron1"/>
    <dgm:cxn modelId="{DBA0E948-876A-4FFA-B348-67308D60C32E}" srcId="{6CF04172-05E6-49B1-AC5E-A99A53696A99}" destId="{8BAA502E-75BA-4867-83C1-B2129B0FA52D}" srcOrd="0" destOrd="0" parTransId="{69F1A7F1-AF91-4F0A-A817-E5047F5D4488}" sibTransId="{FAE21A56-06A8-4CD1-90DC-1A41D2DB7091}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CA9C3186-19F0-485B-A5CC-5DCF3557FB79}" type="presOf" srcId="{8BAA502E-75BA-4867-83C1-B2129B0FA52D}" destId="{ECDAE382-8C4E-4CFC-AB93-41414629E87F}" srcOrd="0" destOrd="0" presId="urn:microsoft.com/office/officeart/2005/8/layout/chevron1"/>
    <dgm:cxn modelId="{2C3D6ECB-BF34-4E4F-85A1-DE291D54258B}" srcId="{6CF04172-05E6-49B1-AC5E-A99A53696A99}" destId="{3DF25830-DB30-42BC-9EB6-2C1614D59B89}" srcOrd="1" destOrd="0" parTransId="{FC731CD8-A4DF-4AEE-B8FE-9A77F518B75A}" sibTransId="{30A02D22-B2AA-4F89-9375-71648DFB43D3}"/>
    <dgm:cxn modelId="{771013ED-8766-4BFB-9A55-7AD91029BF77}" srcId="{6CF04172-05E6-49B1-AC5E-A99A53696A99}" destId="{D0A8D923-E4EE-4DDB-BDAE-615A8BF1ECC1}" srcOrd="2" destOrd="0" parTransId="{9F5038AE-FEB6-485C-8DDC-168A91D04427}" sibTransId="{1D300766-C6D9-4A90-85B2-0CAF38C8CE1A}"/>
    <dgm:cxn modelId="{278A121C-A0C3-40DB-9C83-5DC84411B122}" type="presParOf" srcId="{7D7A13F9-B2FD-4181-B65E-785C124EE16C}" destId="{ECDAE382-8C4E-4CFC-AB93-41414629E87F}" srcOrd="0" destOrd="0" presId="urn:microsoft.com/office/officeart/2005/8/layout/chevron1"/>
    <dgm:cxn modelId="{BD1C1F72-CA60-4C88-80FA-31D84F021BFD}" type="presParOf" srcId="{7D7A13F9-B2FD-4181-B65E-785C124EE16C}" destId="{68192F04-7F8C-4B9F-9507-2A566FED0958}" srcOrd="1" destOrd="0" presId="urn:microsoft.com/office/officeart/2005/8/layout/chevron1"/>
    <dgm:cxn modelId="{C134A16E-36C6-4389-84C2-711BF452B1FC}" type="presParOf" srcId="{7D7A13F9-B2FD-4181-B65E-785C124EE16C}" destId="{075BB648-0CB8-4497-A51F-D490426D9E93}" srcOrd="2" destOrd="0" presId="urn:microsoft.com/office/officeart/2005/8/layout/chevron1"/>
    <dgm:cxn modelId="{A9F7E2A2-CC19-444C-8153-89C8F40246F9}" type="presParOf" srcId="{7D7A13F9-B2FD-4181-B65E-785C124EE16C}" destId="{258A8029-E925-4AB9-A672-0011D9FA7158}" srcOrd="3" destOrd="0" presId="urn:microsoft.com/office/officeart/2005/8/layout/chevron1"/>
    <dgm:cxn modelId="{B6F3B377-6CD0-4D77-9FBF-C93A2BE458C0}" type="presParOf" srcId="{7D7A13F9-B2FD-4181-B65E-785C124EE16C}" destId="{09A9904F-3F30-46B0-947F-CEE9488D46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6B363D-7DE2-40A3-9C96-CC10CBE919AD}">
      <dgm:prSet phldrT="[文本]"/>
      <dgm:spPr/>
      <dgm:t>
        <a:bodyPr/>
        <a:lstStyle/>
        <a:p>
          <a:r>
            <a:rPr lang="zh-CN" altLang="en-US" dirty="0"/>
            <a:t>后台分析</a:t>
          </a:r>
        </a:p>
      </dgm:t>
    </dgm:pt>
    <dgm:pt modelId="{D5F1B81C-4A8B-4E2D-B3E2-DB5FC716D498}" type="parTrans" cxnId="{F4A6FF6E-22B6-48B0-A2BD-9E0E4C59AA70}">
      <dgm:prSet/>
      <dgm:spPr/>
      <dgm:t>
        <a:bodyPr/>
        <a:lstStyle/>
        <a:p>
          <a:endParaRPr lang="zh-CN" altLang="en-US"/>
        </a:p>
      </dgm:t>
    </dgm:pt>
    <dgm:pt modelId="{A85118B4-1709-4DC2-9619-50E85F88784C}" type="sibTrans" cxnId="{F4A6FF6E-22B6-48B0-A2BD-9E0E4C59AA70}">
      <dgm:prSet/>
      <dgm:spPr/>
      <dgm:t>
        <a:bodyPr/>
        <a:lstStyle/>
        <a:p>
          <a:endParaRPr lang="zh-CN" altLang="en-US"/>
        </a:p>
      </dgm:t>
    </dgm:pt>
    <dgm:pt modelId="{44E9AA56-A9DE-42D1-BFEF-7A6ED3C8675D}">
      <dgm:prSet phldrT="[文本]"/>
      <dgm:spPr/>
      <dgm:t>
        <a:bodyPr/>
        <a:lstStyle/>
        <a:p>
          <a:r>
            <a:rPr lang="zh-CN" altLang="en-US" dirty="0"/>
            <a:t>数据支撑</a:t>
          </a:r>
        </a:p>
      </dgm:t>
    </dgm:pt>
    <dgm:pt modelId="{E51FD1F9-DC5C-43D5-8ED8-4D831A2DB257}" type="parTrans" cxnId="{A9E6A80F-990A-46D5-9B64-4A8964117F56}">
      <dgm:prSet/>
      <dgm:spPr/>
      <dgm:t>
        <a:bodyPr/>
        <a:lstStyle/>
        <a:p>
          <a:endParaRPr lang="zh-CN" altLang="en-US"/>
        </a:p>
      </dgm:t>
    </dgm:pt>
    <dgm:pt modelId="{67DD276F-7B3C-469B-9908-700F22D82ADF}" type="sibTrans" cxnId="{A9E6A80F-990A-46D5-9B64-4A8964117F56}">
      <dgm:prSet/>
      <dgm:spPr/>
      <dgm:t>
        <a:bodyPr/>
        <a:lstStyle/>
        <a:p>
          <a:endParaRPr lang="zh-CN" altLang="en-US"/>
        </a:p>
      </dgm:t>
    </dgm:pt>
    <dgm:pt modelId="{A22092BF-2C06-4CA0-8863-9E26958E48D6}">
      <dgm:prSet phldrT="[文本]"/>
      <dgm:spPr/>
      <dgm:t>
        <a:bodyPr/>
        <a:lstStyle/>
        <a:p>
          <a:r>
            <a:rPr lang="zh-CN" altLang="en-US"/>
            <a:t>可视化呈现</a:t>
          </a:r>
          <a:endParaRPr lang="zh-CN" altLang="en-US" dirty="0"/>
        </a:p>
      </dgm:t>
    </dgm:pt>
    <dgm:pt modelId="{1EE4528D-5D31-4590-BA41-1BB569F51A78}" type="parTrans" cxnId="{BC2E75B3-D37D-4BB2-BD17-6C07D51DAAED}">
      <dgm:prSet/>
      <dgm:spPr/>
      <dgm:t>
        <a:bodyPr/>
        <a:lstStyle/>
        <a:p>
          <a:endParaRPr lang="zh-CN" altLang="en-US"/>
        </a:p>
      </dgm:t>
    </dgm:pt>
    <dgm:pt modelId="{7447B2D1-2AC8-4101-BABE-F622C936C4F4}" type="sibTrans" cxnId="{BC2E75B3-D37D-4BB2-BD17-6C07D51DAAED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483BDB67-6E8A-42E6-BEEF-49A5137E68F9}" type="pres">
      <dgm:prSet presAssocID="{44E9AA56-A9DE-42D1-BFEF-7A6ED3C8675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6C880A-D403-49BE-81AA-164B81DFBA8D}" type="pres">
      <dgm:prSet presAssocID="{67DD276F-7B3C-469B-9908-700F22D82ADF}" presName="parTxOnlySpace" presStyleCnt="0"/>
      <dgm:spPr/>
    </dgm:pt>
    <dgm:pt modelId="{57A675AB-4AFD-4732-9641-B4B40732A229}" type="pres">
      <dgm:prSet presAssocID="{816B363D-7DE2-40A3-9C96-CC10CBE919A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688EE76-422F-4F6D-9F65-5B6370303715}" type="pres">
      <dgm:prSet presAssocID="{A85118B4-1709-4DC2-9619-50E85F88784C}" presName="parTxOnlySpace" presStyleCnt="0"/>
      <dgm:spPr/>
    </dgm:pt>
    <dgm:pt modelId="{74E3E4DF-9528-4652-A9DC-583EE924C51D}" type="pres">
      <dgm:prSet presAssocID="{A22092BF-2C06-4CA0-8863-9E26958E48D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E6A80F-990A-46D5-9B64-4A8964117F56}" srcId="{6CF04172-05E6-49B1-AC5E-A99A53696A99}" destId="{44E9AA56-A9DE-42D1-BFEF-7A6ED3C8675D}" srcOrd="0" destOrd="0" parTransId="{E51FD1F9-DC5C-43D5-8ED8-4D831A2DB257}" sibTransId="{67DD276F-7B3C-469B-9908-700F22D82ADF}"/>
    <dgm:cxn modelId="{D8AB2F4C-034D-4CD1-A1C6-461921247B91}" type="presOf" srcId="{816B363D-7DE2-40A3-9C96-CC10CBE919AD}" destId="{57A675AB-4AFD-4732-9641-B4B40732A229}" srcOrd="0" destOrd="0" presId="urn:microsoft.com/office/officeart/2005/8/layout/chevron1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F4A6FF6E-22B6-48B0-A2BD-9E0E4C59AA70}" srcId="{6CF04172-05E6-49B1-AC5E-A99A53696A99}" destId="{816B363D-7DE2-40A3-9C96-CC10CBE919AD}" srcOrd="1" destOrd="0" parTransId="{D5F1B81C-4A8B-4E2D-B3E2-DB5FC716D498}" sibTransId="{A85118B4-1709-4DC2-9619-50E85F88784C}"/>
    <dgm:cxn modelId="{E1AA2F7A-BAF0-4DB3-91D6-575E2ECDCAD7}" type="presOf" srcId="{A22092BF-2C06-4CA0-8863-9E26958E48D6}" destId="{74E3E4DF-9528-4652-A9DC-583EE924C51D}" srcOrd="0" destOrd="0" presId="urn:microsoft.com/office/officeart/2005/8/layout/chevron1"/>
    <dgm:cxn modelId="{BC2E75B3-D37D-4BB2-BD17-6C07D51DAAED}" srcId="{6CF04172-05E6-49B1-AC5E-A99A53696A99}" destId="{A22092BF-2C06-4CA0-8863-9E26958E48D6}" srcOrd="2" destOrd="0" parTransId="{1EE4528D-5D31-4590-BA41-1BB569F51A78}" sibTransId="{7447B2D1-2AC8-4101-BABE-F622C936C4F4}"/>
    <dgm:cxn modelId="{4E9B33BA-858C-4955-AF6F-0F3E3BF23E5B}" type="presOf" srcId="{44E9AA56-A9DE-42D1-BFEF-7A6ED3C8675D}" destId="{483BDB67-6E8A-42E6-BEEF-49A5137E68F9}" srcOrd="0" destOrd="0" presId="urn:microsoft.com/office/officeart/2005/8/layout/chevron1"/>
    <dgm:cxn modelId="{F432BB58-6E16-48BB-8A4A-AE31B5B48248}" type="presParOf" srcId="{7D7A13F9-B2FD-4181-B65E-785C124EE16C}" destId="{483BDB67-6E8A-42E6-BEEF-49A5137E68F9}" srcOrd="0" destOrd="0" presId="urn:microsoft.com/office/officeart/2005/8/layout/chevron1"/>
    <dgm:cxn modelId="{6E208A8C-D072-4FFF-A203-827CF3B13869}" type="presParOf" srcId="{7D7A13F9-B2FD-4181-B65E-785C124EE16C}" destId="{6B6C880A-D403-49BE-81AA-164B81DFBA8D}" srcOrd="1" destOrd="0" presId="urn:microsoft.com/office/officeart/2005/8/layout/chevron1"/>
    <dgm:cxn modelId="{6AC0083E-B248-4F0B-91A7-1E513F41D431}" type="presParOf" srcId="{7D7A13F9-B2FD-4181-B65E-785C124EE16C}" destId="{57A675AB-4AFD-4732-9641-B4B40732A229}" srcOrd="2" destOrd="0" presId="urn:microsoft.com/office/officeart/2005/8/layout/chevron1"/>
    <dgm:cxn modelId="{F10168A8-E143-4EDE-803B-1D9B3A78F35A}" type="presParOf" srcId="{7D7A13F9-B2FD-4181-B65E-785C124EE16C}" destId="{5688EE76-422F-4F6D-9F65-5B6370303715}" srcOrd="3" destOrd="0" presId="urn:microsoft.com/office/officeart/2005/8/layout/chevron1"/>
    <dgm:cxn modelId="{7888DA69-F819-4F9D-8CC2-8FB51FFE8178}" type="presParOf" srcId="{7D7A13F9-B2FD-4181-B65E-785C124EE16C}" destId="{74E3E4DF-9528-4652-A9DC-583EE924C51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F04172-05E6-49B1-AC5E-A99A53696A99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D0A8D923-E4EE-4DDB-BDAE-615A8BF1ECC1}">
      <dgm:prSet phldrT="[文本]" custT="1"/>
      <dgm:spPr/>
      <dgm:t>
        <a:bodyPr/>
        <a:lstStyle/>
        <a:p>
          <a:r>
            <a:rPr lang="zh-CN" altLang="en-US" sz="1200" dirty="0"/>
            <a:t>威胁行为对应的威胁热点</a:t>
          </a:r>
          <a:endParaRPr lang="en-US" altLang="zh-CN" sz="1200" dirty="0"/>
        </a:p>
      </dgm:t>
    </dgm:pt>
    <dgm:pt modelId="{9F5038AE-FEB6-485C-8DDC-168A91D04427}" type="par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1D300766-C6D9-4A90-85B2-0CAF38C8CE1A}" type="sibTrans" cxnId="{771013ED-8766-4BFB-9A55-7AD91029BF77}">
      <dgm:prSet/>
      <dgm:spPr/>
      <dgm:t>
        <a:bodyPr/>
        <a:lstStyle/>
        <a:p>
          <a:endParaRPr lang="zh-CN" altLang="en-US" sz="1000"/>
        </a:p>
      </dgm:t>
    </dgm:pt>
    <dgm:pt modelId="{8BAA502E-75BA-4867-83C1-B2129B0FA52D}">
      <dgm:prSet phldrT="[文本]" custT="1"/>
      <dgm:spPr/>
      <dgm:t>
        <a:bodyPr/>
        <a:lstStyle/>
        <a:p>
          <a:r>
            <a:rPr lang="zh-CN" altLang="en-US" sz="1200" dirty="0"/>
            <a:t>威胁行为、互联网威胁情报</a:t>
          </a:r>
          <a:endParaRPr lang="en-US" altLang="zh-CN" sz="1200" dirty="0"/>
        </a:p>
      </dgm:t>
    </dgm:pt>
    <dgm:pt modelId="{69F1A7F1-AF91-4F0A-A817-E5047F5D4488}" type="par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FAE21A56-06A8-4CD1-90DC-1A41D2DB7091}" type="sibTrans" cxnId="{DBA0E948-876A-4FFA-B348-67308D60C32E}">
      <dgm:prSet/>
      <dgm:spPr/>
      <dgm:t>
        <a:bodyPr/>
        <a:lstStyle/>
        <a:p>
          <a:endParaRPr lang="zh-CN" altLang="en-US"/>
        </a:p>
      </dgm:t>
    </dgm:pt>
    <dgm:pt modelId="{3DF25830-DB30-42BC-9EB6-2C1614D59B89}">
      <dgm:prSet phldrT="[文本]" custT="1"/>
      <dgm:spPr/>
      <dgm:t>
        <a:bodyPr/>
        <a:lstStyle/>
        <a:p>
          <a:r>
            <a:rPr lang="zh-CN" altLang="en-US" sz="1200" dirty="0"/>
            <a:t>结合互联网的威胁情报的威胁相关特性，与威胁行为进行特性关联分析，与威胁热点行为对应或从属关系</a:t>
          </a:r>
          <a:endParaRPr lang="en-US" altLang="zh-CN" sz="1200" dirty="0"/>
        </a:p>
      </dgm:t>
    </dgm:pt>
    <dgm:pt modelId="{FC731CD8-A4DF-4AEE-B8FE-9A77F518B75A}" type="par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30A02D22-B2AA-4F89-9375-71648DFB43D3}" type="sibTrans" cxnId="{2C3D6ECB-BF34-4E4F-85A1-DE291D54258B}">
      <dgm:prSet/>
      <dgm:spPr/>
      <dgm:t>
        <a:bodyPr/>
        <a:lstStyle/>
        <a:p>
          <a:endParaRPr lang="zh-CN" altLang="en-US"/>
        </a:p>
      </dgm:t>
    </dgm:pt>
    <dgm:pt modelId="{7D7A13F9-B2FD-4181-B65E-785C124EE16C}" type="pres">
      <dgm:prSet presAssocID="{6CF04172-05E6-49B1-AC5E-A99A53696A99}" presName="Name0" presStyleCnt="0">
        <dgm:presLayoutVars>
          <dgm:dir/>
          <dgm:animLvl val="lvl"/>
          <dgm:resizeHandles val="exact"/>
        </dgm:presLayoutVars>
      </dgm:prSet>
      <dgm:spPr/>
    </dgm:pt>
    <dgm:pt modelId="{ECDAE382-8C4E-4CFC-AB93-41414629E87F}" type="pres">
      <dgm:prSet presAssocID="{8BAA502E-75BA-4867-83C1-B2129B0FA5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192F04-7F8C-4B9F-9507-2A566FED0958}" type="pres">
      <dgm:prSet presAssocID="{FAE21A56-06A8-4CD1-90DC-1A41D2DB7091}" presName="parTxOnlySpace" presStyleCnt="0"/>
      <dgm:spPr/>
    </dgm:pt>
    <dgm:pt modelId="{075BB648-0CB8-4497-A51F-D490426D9E93}" type="pres">
      <dgm:prSet presAssocID="{3DF25830-DB30-42BC-9EB6-2C1614D59B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58A8029-E925-4AB9-A672-0011D9FA7158}" type="pres">
      <dgm:prSet presAssocID="{30A02D22-B2AA-4F89-9375-71648DFB43D3}" presName="parTxOnlySpace" presStyleCnt="0"/>
      <dgm:spPr/>
    </dgm:pt>
    <dgm:pt modelId="{09A9904F-3F30-46B0-947F-CEE9488D4614}" type="pres">
      <dgm:prSet presAssocID="{D0A8D923-E4EE-4DDB-BDAE-615A8BF1EC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CD1B901-EE08-471D-B749-5899ACC40240}" type="presOf" srcId="{3DF25830-DB30-42BC-9EB6-2C1614D59B89}" destId="{075BB648-0CB8-4497-A51F-D490426D9E93}" srcOrd="0" destOrd="0" presId="urn:microsoft.com/office/officeart/2005/8/layout/chevron1"/>
    <dgm:cxn modelId="{36A85321-CC1D-4CED-9214-0094C134439B}" type="presOf" srcId="{D0A8D923-E4EE-4DDB-BDAE-615A8BF1ECC1}" destId="{09A9904F-3F30-46B0-947F-CEE9488D4614}" srcOrd="0" destOrd="0" presId="urn:microsoft.com/office/officeart/2005/8/layout/chevron1"/>
    <dgm:cxn modelId="{DBA0E948-876A-4FFA-B348-67308D60C32E}" srcId="{6CF04172-05E6-49B1-AC5E-A99A53696A99}" destId="{8BAA502E-75BA-4867-83C1-B2129B0FA52D}" srcOrd="0" destOrd="0" parTransId="{69F1A7F1-AF91-4F0A-A817-E5047F5D4488}" sibTransId="{FAE21A56-06A8-4CD1-90DC-1A41D2DB7091}"/>
    <dgm:cxn modelId="{DE33484C-536B-48AB-A39E-3DF37DE66B8C}" type="presOf" srcId="{6CF04172-05E6-49B1-AC5E-A99A53696A99}" destId="{7D7A13F9-B2FD-4181-B65E-785C124EE16C}" srcOrd="0" destOrd="0" presId="urn:microsoft.com/office/officeart/2005/8/layout/chevron1"/>
    <dgm:cxn modelId="{CA9C3186-19F0-485B-A5CC-5DCF3557FB79}" type="presOf" srcId="{8BAA502E-75BA-4867-83C1-B2129B0FA52D}" destId="{ECDAE382-8C4E-4CFC-AB93-41414629E87F}" srcOrd="0" destOrd="0" presId="urn:microsoft.com/office/officeart/2005/8/layout/chevron1"/>
    <dgm:cxn modelId="{2C3D6ECB-BF34-4E4F-85A1-DE291D54258B}" srcId="{6CF04172-05E6-49B1-AC5E-A99A53696A99}" destId="{3DF25830-DB30-42BC-9EB6-2C1614D59B89}" srcOrd="1" destOrd="0" parTransId="{FC731CD8-A4DF-4AEE-B8FE-9A77F518B75A}" sibTransId="{30A02D22-B2AA-4F89-9375-71648DFB43D3}"/>
    <dgm:cxn modelId="{771013ED-8766-4BFB-9A55-7AD91029BF77}" srcId="{6CF04172-05E6-49B1-AC5E-A99A53696A99}" destId="{D0A8D923-E4EE-4DDB-BDAE-615A8BF1ECC1}" srcOrd="2" destOrd="0" parTransId="{9F5038AE-FEB6-485C-8DDC-168A91D04427}" sibTransId="{1D300766-C6D9-4A90-85B2-0CAF38C8CE1A}"/>
    <dgm:cxn modelId="{278A121C-A0C3-40DB-9C83-5DC84411B122}" type="presParOf" srcId="{7D7A13F9-B2FD-4181-B65E-785C124EE16C}" destId="{ECDAE382-8C4E-4CFC-AB93-41414629E87F}" srcOrd="0" destOrd="0" presId="urn:microsoft.com/office/officeart/2005/8/layout/chevron1"/>
    <dgm:cxn modelId="{BD1C1F72-CA60-4C88-80FA-31D84F021BFD}" type="presParOf" srcId="{7D7A13F9-B2FD-4181-B65E-785C124EE16C}" destId="{68192F04-7F8C-4B9F-9507-2A566FED0958}" srcOrd="1" destOrd="0" presId="urn:microsoft.com/office/officeart/2005/8/layout/chevron1"/>
    <dgm:cxn modelId="{C134A16E-36C6-4389-84C2-711BF452B1FC}" type="presParOf" srcId="{7D7A13F9-B2FD-4181-B65E-785C124EE16C}" destId="{075BB648-0CB8-4497-A51F-D490426D9E93}" srcOrd="2" destOrd="0" presId="urn:microsoft.com/office/officeart/2005/8/layout/chevron1"/>
    <dgm:cxn modelId="{A9F7E2A2-CC19-444C-8153-89C8F40246F9}" type="presParOf" srcId="{7D7A13F9-B2FD-4181-B65E-785C124EE16C}" destId="{258A8029-E925-4AB9-A672-0011D9FA7158}" srcOrd="3" destOrd="0" presId="urn:microsoft.com/office/officeart/2005/8/layout/chevron1"/>
    <dgm:cxn modelId="{B6F3B377-6CD0-4D77-9FBF-C93A2BE458C0}" type="presParOf" srcId="{7D7A13F9-B2FD-4181-B65E-785C124EE16C}" destId="{09A9904F-3F30-46B0-947F-CEE9488D46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06A16-BB41-40A3-A98C-3C3586871701}">
      <dsp:nvSpPr>
        <dsp:cNvPr id="0" name=""/>
        <dsp:cNvSpPr/>
      </dsp:nvSpPr>
      <dsp:spPr>
        <a:xfrm>
          <a:off x="2703" y="0"/>
          <a:ext cx="2406302" cy="741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分析能力</a:t>
          </a:r>
        </a:p>
      </dsp:txBody>
      <dsp:txXfrm>
        <a:off x="373312" y="0"/>
        <a:ext cx="1665085" cy="741217"/>
      </dsp:txXfrm>
    </dsp:sp>
    <dsp:sp modelId="{A5D8E965-CAC0-4938-96C2-8842773DC1F8}">
      <dsp:nvSpPr>
        <dsp:cNvPr id="0" name=""/>
        <dsp:cNvSpPr/>
      </dsp:nvSpPr>
      <dsp:spPr>
        <a:xfrm>
          <a:off x="2168376" y="0"/>
          <a:ext cx="2406302" cy="741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呈现能力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8985" y="0"/>
        <a:ext cx="1665085" cy="741217"/>
      </dsp:txXfrm>
    </dsp:sp>
    <dsp:sp modelId="{3BC28B6B-0728-402E-9408-CC9C61332020}">
      <dsp:nvSpPr>
        <dsp:cNvPr id="0" name=""/>
        <dsp:cNvSpPr/>
      </dsp:nvSpPr>
      <dsp:spPr>
        <a:xfrm>
          <a:off x="4334049" y="0"/>
          <a:ext cx="2406302" cy="741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整合能力</a:t>
          </a:r>
        </a:p>
      </dsp:txBody>
      <dsp:txXfrm>
        <a:off x="4704658" y="0"/>
        <a:ext cx="1665085" cy="741217"/>
      </dsp:txXfrm>
    </dsp:sp>
    <dsp:sp modelId="{0A9C879C-5225-4D15-97CA-DEFC802AB183}">
      <dsp:nvSpPr>
        <dsp:cNvPr id="0" name=""/>
        <dsp:cNvSpPr/>
      </dsp:nvSpPr>
      <dsp:spPr>
        <a:xfrm>
          <a:off x="6499721" y="0"/>
          <a:ext cx="2406302" cy="741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第三方融合能力</a:t>
          </a:r>
        </a:p>
      </dsp:txBody>
      <dsp:txXfrm>
        <a:off x="6870330" y="0"/>
        <a:ext cx="1665085" cy="741217"/>
      </dsp:txXfrm>
    </dsp:sp>
    <dsp:sp modelId="{12FC50E6-3100-4AF4-AFE6-13DC2A5DD2A7}">
      <dsp:nvSpPr>
        <dsp:cNvPr id="0" name=""/>
        <dsp:cNvSpPr/>
      </dsp:nvSpPr>
      <dsp:spPr>
        <a:xfrm>
          <a:off x="8665394" y="0"/>
          <a:ext cx="2406302" cy="741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存储及计算能力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6003" y="0"/>
        <a:ext cx="1665085" cy="7412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E382-8C4E-4CFC-AB93-41414629E87F}">
      <dsp:nvSpPr>
        <dsp:cNvPr id="0" name=""/>
        <dsp:cNvSpPr/>
      </dsp:nvSpPr>
      <dsp:spPr>
        <a:xfrm>
          <a:off x="321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业务特性、网络应用流量、资产数量、网络带宽等信息</a:t>
          </a:r>
          <a:endParaRPr lang="en-US" altLang="zh-CN" sz="1200" kern="1200" dirty="0"/>
        </a:p>
      </dsp:txBody>
      <dsp:txXfrm>
        <a:off x="419145" y="0"/>
        <a:ext cx="3082146" cy="831865"/>
      </dsp:txXfrm>
    </dsp:sp>
    <dsp:sp modelId="{075BB648-0CB8-4497-A51F-D490426D9E93}">
      <dsp:nvSpPr>
        <dsp:cNvPr id="0" name=""/>
        <dsp:cNvSpPr/>
      </dsp:nvSpPr>
      <dsp:spPr>
        <a:xfrm>
          <a:off x="352582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结合各位区域网络的特点和资产分布情况，针对网络应用流量进行统计分析，计算平均参考值</a:t>
          </a:r>
          <a:endParaRPr lang="en-US" altLang="zh-CN" sz="1200" kern="1200" dirty="0"/>
        </a:p>
      </dsp:txBody>
      <dsp:txXfrm>
        <a:off x="3941755" y="0"/>
        <a:ext cx="3082146" cy="831865"/>
      </dsp:txXfrm>
    </dsp:sp>
    <dsp:sp modelId="{09A9904F-3F30-46B0-947F-CEE9488D4614}">
      <dsp:nvSpPr>
        <dsp:cNvPr id="0" name=""/>
        <dsp:cNvSpPr/>
      </dsp:nvSpPr>
      <dsp:spPr>
        <a:xfrm>
          <a:off x="704843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内网应用流量参考值</a:t>
          </a:r>
          <a:endParaRPr lang="en-US" altLang="zh-CN" sz="1200" kern="1200" dirty="0"/>
        </a:p>
      </dsp:txBody>
      <dsp:txXfrm>
        <a:off x="7464365" y="0"/>
        <a:ext cx="3082146" cy="83186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E382-8C4E-4CFC-AB93-41414629E87F}">
      <dsp:nvSpPr>
        <dsp:cNvPr id="0" name=""/>
        <dsp:cNvSpPr/>
      </dsp:nvSpPr>
      <dsp:spPr>
        <a:xfrm>
          <a:off x="321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主要攻击来源、威胁事件、风险主机</a:t>
          </a:r>
          <a:r>
            <a:rPr lang="en-US" altLang="zh-CN" sz="1200" kern="1200" dirty="0"/>
            <a:t>/</a:t>
          </a:r>
          <a:r>
            <a:rPr lang="zh-CN" altLang="en-US" sz="1200" kern="1200" dirty="0"/>
            <a:t>服务器的安全处置情况</a:t>
          </a:r>
          <a:endParaRPr lang="en-US" altLang="zh-CN" sz="1200" kern="1200" dirty="0"/>
        </a:p>
      </dsp:txBody>
      <dsp:txXfrm>
        <a:off x="419145" y="0"/>
        <a:ext cx="3082146" cy="831865"/>
      </dsp:txXfrm>
    </dsp:sp>
    <dsp:sp modelId="{075BB648-0CB8-4497-A51F-D490426D9E93}">
      <dsp:nvSpPr>
        <dsp:cNvPr id="0" name=""/>
        <dsp:cNvSpPr/>
      </dsp:nvSpPr>
      <dsp:spPr>
        <a:xfrm>
          <a:off x="352582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以主机和服务器风险的处置情况为主，同时结合攻击针对性和攻击来源来关联分析，进行威胁趋势预测</a:t>
          </a:r>
          <a:endParaRPr lang="en-US" altLang="zh-CN" sz="1200" kern="1200" dirty="0"/>
        </a:p>
      </dsp:txBody>
      <dsp:txXfrm>
        <a:off x="3941755" y="0"/>
        <a:ext cx="3082146" cy="831865"/>
      </dsp:txXfrm>
    </dsp:sp>
    <dsp:sp modelId="{09A9904F-3F30-46B0-947F-CEE9488D4614}">
      <dsp:nvSpPr>
        <dsp:cNvPr id="0" name=""/>
        <dsp:cNvSpPr/>
      </dsp:nvSpPr>
      <dsp:spPr>
        <a:xfrm>
          <a:off x="704843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威胁潜在发生区域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潜在威胁行为</a:t>
          </a:r>
          <a:endParaRPr lang="en-US" altLang="zh-CN" sz="1200" kern="1200" dirty="0"/>
        </a:p>
      </dsp:txBody>
      <dsp:txXfrm>
        <a:off x="7464365" y="0"/>
        <a:ext cx="3082146" cy="8318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E382-8C4E-4CFC-AB93-41414629E87F}">
      <dsp:nvSpPr>
        <dsp:cNvPr id="0" name=""/>
        <dsp:cNvSpPr/>
      </dsp:nvSpPr>
      <dsp:spPr>
        <a:xfrm>
          <a:off x="321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200" kern="1200" dirty="0"/>
        </a:p>
      </dsp:txBody>
      <dsp:txXfrm>
        <a:off x="419145" y="0"/>
        <a:ext cx="3082146" cy="831865"/>
      </dsp:txXfrm>
    </dsp:sp>
    <dsp:sp modelId="{B22EBC60-C404-449F-9185-4852ADB07A50}">
      <dsp:nvSpPr>
        <dsp:cNvPr id="0" name=""/>
        <dsp:cNvSpPr/>
      </dsp:nvSpPr>
      <dsp:spPr>
        <a:xfrm>
          <a:off x="352582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200" kern="1200" dirty="0"/>
        </a:p>
      </dsp:txBody>
      <dsp:txXfrm>
        <a:off x="3941755" y="0"/>
        <a:ext cx="3082146" cy="831865"/>
      </dsp:txXfrm>
    </dsp:sp>
    <dsp:sp modelId="{9E4E6C10-28ED-4618-A935-F88D3FDA521F}">
      <dsp:nvSpPr>
        <dsp:cNvPr id="0" name=""/>
        <dsp:cNvSpPr/>
      </dsp:nvSpPr>
      <dsp:spPr>
        <a:xfrm>
          <a:off x="704843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200" kern="1200" dirty="0"/>
        </a:p>
      </dsp:txBody>
      <dsp:txXfrm>
        <a:off x="7464365" y="0"/>
        <a:ext cx="3082146" cy="8318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34E23-0C97-4750-B1B5-5655E82144BF}">
      <dsp:nvSpPr>
        <dsp:cNvPr id="0" name=""/>
        <dsp:cNvSpPr/>
      </dsp:nvSpPr>
      <dsp:spPr>
        <a:xfrm>
          <a:off x="321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200" kern="1200" dirty="0"/>
        </a:p>
      </dsp:txBody>
      <dsp:txXfrm>
        <a:off x="419145" y="0"/>
        <a:ext cx="3082146" cy="831865"/>
      </dsp:txXfrm>
    </dsp:sp>
    <dsp:sp modelId="{2B6F0511-92F8-4453-A505-C13A248FB761}">
      <dsp:nvSpPr>
        <dsp:cNvPr id="0" name=""/>
        <dsp:cNvSpPr/>
      </dsp:nvSpPr>
      <dsp:spPr>
        <a:xfrm>
          <a:off x="352582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200" kern="1200" dirty="0"/>
        </a:p>
      </dsp:txBody>
      <dsp:txXfrm>
        <a:off x="3941755" y="0"/>
        <a:ext cx="3082146" cy="831865"/>
      </dsp:txXfrm>
    </dsp:sp>
    <dsp:sp modelId="{73D18DBF-DE5E-4860-B6C7-EDB9FCBC91FD}">
      <dsp:nvSpPr>
        <dsp:cNvPr id="0" name=""/>
        <dsp:cNvSpPr/>
      </dsp:nvSpPr>
      <dsp:spPr>
        <a:xfrm>
          <a:off x="704843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200" kern="1200" dirty="0"/>
        </a:p>
      </dsp:txBody>
      <dsp:txXfrm>
        <a:off x="7464365" y="0"/>
        <a:ext cx="3082146" cy="831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BDB67-6E8A-42E6-BEEF-49A5137E68F9}">
      <dsp:nvSpPr>
        <dsp:cNvPr id="0" name=""/>
        <dsp:cNvSpPr/>
      </dsp:nvSpPr>
      <dsp:spPr>
        <a:xfrm>
          <a:off x="3212" y="0"/>
          <a:ext cx="3914011" cy="342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数据支撑</a:t>
          </a:r>
        </a:p>
      </dsp:txBody>
      <dsp:txXfrm>
        <a:off x="174662" y="0"/>
        <a:ext cx="3571112" cy="342899"/>
      </dsp:txXfrm>
    </dsp:sp>
    <dsp:sp modelId="{57A675AB-4AFD-4732-9641-B4B40732A229}">
      <dsp:nvSpPr>
        <dsp:cNvPr id="0" name=""/>
        <dsp:cNvSpPr/>
      </dsp:nvSpPr>
      <dsp:spPr>
        <a:xfrm>
          <a:off x="3525822" y="0"/>
          <a:ext cx="3914011" cy="342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后台分析</a:t>
          </a:r>
        </a:p>
      </dsp:txBody>
      <dsp:txXfrm>
        <a:off x="3697272" y="0"/>
        <a:ext cx="3571112" cy="342899"/>
      </dsp:txXfrm>
    </dsp:sp>
    <dsp:sp modelId="{74E3E4DF-9528-4652-A9DC-583EE924C51D}">
      <dsp:nvSpPr>
        <dsp:cNvPr id="0" name=""/>
        <dsp:cNvSpPr/>
      </dsp:nvSpPr>
      <dsp:spPr>
        <a:xfrm>
          <a:off x="7048432" y="0"/>
          <a:ext cx="3914011" cy="342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可视化呈现</a:t>
          </a:r>
          <a:endParaRPr lang="zh-CN" altLang="en-US" sz="1800" kern="1200" dirty="0"/>
        </a:p>
      </dsp:txBody>
      <dsp:txXfrm>
        <a:off x="7219882" y="0"/>
        <a:ext cx="3571112" cy="342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E382-8C4E-4CFC-AB93-41414629E87F}">
      <dsp:nvSpPr>
        <dsp:cNvPr id="0" name=""/>
        <dsp:cNvSpPr/>
      </dsp:nvSpPr>
      <dsp:spPr>
        <a:xfrm>
          <a:off x="321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监控及失陷主机</a:t>
          </a:r>
          <a:r>
            <a:rPr lang="en-US" altLang="zh-CN" sz="1200" kern="1200" dirty="0"/>
            <a:t>/</a:t>
          </a:r>
          <a:r>
            <a:rPr lang="zh-CN" altLang="en-US" sz="1200" kern="1200" dirty="0"/>
            <a:t>服务器统计数据，威胁事件数据，夸内网访问和攻击数据等</a:t>
          </a:r>
          <a:endParaRPr lang="en-US" altLang="zh-CN" sz="1200" kern="1200" dirty="0"/>
        </a:p>
      </dsp:txBody>
      <dsp:txXfrm>
        <a:off x="419145" y="0"/>
        <a:ext cx="3082146" cy="831865"/>
      </dsp:txXfrm>
    </dsp:sp>
    <dsp:sp modelId="{075BB648-0CB8-4497-A51F-D490426D9E93}">
      <dsp:nvSpPr>
        <dsp:cNvPr id="0" name=""/>
        <dsp:cNvSpPr/>
      </dsp:nvSpPr>
      <dsp:spPr>
        <a:xfrm>
          <a:off x="352582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基于风险主机</a:t>
          </a:r>
          <a:r>
            <a:rPr lang="en-US" altLang="zh-CN" sz="1200" kern="1200"/>
            <a:t>/</a:t>
          </a:r>
          <a:r>
            <a:rPr lang="zh-CN" altLang="en-US" sz="1200" kern="1200"/>
            <a:t>服务器的占比情况、威胁事件发生的数据和频率，多个内网之间的横向扩散程度等信息进行综合判断</a:t>
          </a:r>
          <a:endParaRPr lang="en-US" altLang="zh-CN" sz="1200" kern="1200" dirty="0"/>
        </a:p>
      </dsp:txBody>
      <dsp:txXfrm>
        <a:off x="3941755" y="0"/>
        <a:ext cx="3082146" cy="831865"/>
      </dsp:txXfrm>
    </dsp:sp>
    <dsp:sp modelId="{09A9904F-3F30-46B0-947F-CEE9488D4614}">
      <dsp:nvSpPr>
        <dsp:cNvPr id="0" name=""/>
        <dsp:cNvSpPr/>
      </dsp:nvSpPr>
      <dsp:spPr>
        <a:xfrm>
          <a:off x="704843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整体安全态势评级，分为严重风险、高风险、中风险、低风险、无风险</a:t>
          </a:r>
          <a:endParaRPr lang="en-US" altLang="zh-CN" sz="1200" kern="1200" dirty="0"/>
        </a:p>
      </dsp:txBody>
      <dsp:txXfrm>
        <a:off x="7464365" y="0"/>
        <a:ext cx="3082146" cy="8318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E382-8C4E-4CFC-AB93-41414629E87F}">
      <dsp:nvSpPr>
        <dsp:cNvPr id="0" name=""/>
        <dsp:cNvSpPr/>
      </dsp:nvSpPr>
      <dsp:spPr>
        <a:xfrm>
          <a:off x="321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威胁行为的源目的、时间、位置等信息</a:t>
          </a:r>
          <a:endParaRPr lang="en-US" altLang="zh-CN" sz="1200" kern="1200" dirty="0"/>
        </a:p>
      </dsp:txBody>
      <dsp:txXfrm>
        <a:off x="419145" y="0"/>
        <a:ext cx="3082146" cy="831865"/>
      </dsp:txXfrm>
    </dsp:sp>
    <dsp:sp modelId="{075BB648-0CB8-4497-A51F-D490426D9E93}">
      <dsp:nvSpPr>
        <dsp:cNvPr id="0" name=""/>
        <dsp:cNvSpPr/>
      </dsp:nvSpPr>
      <dsp:spPr>
        <a:xfrm>
          <a:off x="352582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基于威胁行为的源目的、时间、位置、攻击阶段等多维度进行进行关联分析，还原威胁事件的攻击路径</a:t>
          </a:r>
          <a:endParaRPr lang="en-US" altLang="zh-CN" sz="1200" kern="1200" dirty="0"/>
        </a:p>
      </dsp:txBody>
      <dsp:txXfrm>
        <a:off x="3941755" y="0"/>
        <a:ext cx="3082146" cy="831865"/>
      </dsp:txXfrm>
    </dsp:sp>
    <dsp:sp modelId="{09A9904F-3F30-46B0-947F-CEE9488D4614}">
      <dsp:nvSpPr>
        <dsp:cNvPr id="0" name=""/>
        <dsp:cNvSpPr/>
      </dsp:nvSpPr>
      <dsp:spPr>
        <a:xfrm>
          <a:off x="704843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威胁事件</a:t>
          </a:r>
          <a:r>
            <a:rPr lang="en-US" altLang="zh-CN" sz="1200" kern="1200" dirty="0"/>
            <a:t>-</a:t>
          </a:r>
          <a:r>
            <a:rPr lang="zh-CN" altLang="en-US" sz="1200" kern="1200" dirty="0"/>
            <a:t>攻击路径还原</a:t>
          </a:r>
          <a:endParaRPr lang="en-US" altLang="zh-CN" sz="1200" kern="1200" dirty="0"/>
        </a:p>
      </dsp:txBody>
      <dsp:txXfrm>
        <a:off x="7464365" y="0"/>
        <a:ext cx="3082146" cy="831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E382-8C4E-4CFC-AB93-41414629E87F}">
      <dsp:nvSpPr>
        <dsp:cNvPr id="0" name=""/>
        <dsp:cNvSpPr/>
      </dsp:nvSpPr>
      <dsp:spPr>
        <a:xfrm>
          <a:off x="321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受外网攻击对象、</a:t>
          </a:r>
          <a:r>
            <a:rPr lang="en-US" altLang="zh-CN" sz="1200" kern="1200" dirty="0"/>
            <a:t>BYOD</a:t>
          </a:r>
          <a:r>
            <a:rPr lang="zh-CN" altLang="en-US" sz="1200" kern="1200" dirty="0"/>
            <a:t>威胁行为、内网扫描扩散威胁行为等信息</a:t>
          </a:r>
          <a:endParaRPr lang="en-US" altLang="zh-CN" sz="1200" kern="1200" dirty="0"/>
        </a:p>
      </dsp:txBody>
      <dsp:txXfrm>
        <a:off x="419145" y="0"/>
        <a:ext cx="3082146" cy="831865"/>
      </dsp:txXfrm>
    </dsp:sp>
    <dsp:sp modelId="{075BB648-0CB8-4497-A51F-D490426D9E93}">
      <dsp:nvSpPr>
        <dsp:cNvPr id="0" name=""/>
        <dsp:cNvSpPr/>
      </dsp:nvSpPr>
      <dsp:spPr>
        <a:xfrm>
          <a:off x="352582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基于外部的攻击信息、内网扫描攻击行为、发生时间等信息，关联分析发现内网风险源头和重点攻击目标</a:t>
          </a:r>
          <a:endParaRPr lang="en-US" altLang="zh-CN" sz="1200" kern="1200" dirty="0"/>
        </a:p>
      </dsp:txBody>
      <dsp:txXfrm>
        <a:off x="3941755" y="0"/>
        <a:ext cx="3082146" cy="831865"/>
      </dsp:txXfrm>
    </dsp:sp>
    <dsp:sp modelId="{09A9904F-3F30-46B0-947F-CEE9488D4614}">
      <dsp:nvSpPr>
        <dsp:cNvPr id="0" name=""/>
        <dsp:cNvSpPr/>
      </dsp:nvSpPr>
      <dsp:spPr>
        <a:xfrm>
          <a:off x="704843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资产风险</a:t>
          </a:r>
          <a:r>
            <a:rPr lang="en-US" altLang="zh-CN" sz="1200" kern="1200" dirty="0"/>
            <a:t>-</a:t>
          </a:r>
          <a:r>
            <a:rPr lang="zh-CN" altLang="en-US" sz="1200" kern="1200" dirty="0"/>
            <a:t>威胁源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资产风险</a:t>
          </a:r>
          <a:r>
            <a:rPr lang="en-US" altLang="zh-CN" sz="1200" kern="1200" dirty="0"/>
            <a:t>-</a:t>
          </a:r>
          <a:r>
            <a:rPr lang="zh-CN" altLang="en-US" sz="1200" kern="1200" dirty="0"/>
            <a:t>关键性攻击目标</a:t>
          </a:r>
          <a:endParaRPr lang="en-US" altLang="zh-CN" sz="1200" kern="1200" dirty="0"/>
        </a:p>
      </dsp:txBody>
      <dsp:txXfrm>
        <a:off x="7464365" y="0"/>
        <a:ext cx="3082146" cy="831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E382-8C4E-4CFC-AB93-41414629E87F}">
      <dsp:nvSpPr>
        <dsp:cNvPr id="0" name=""/>
        <dsp:cNvSpPr/>
      </dsp:nvSpPr>
      <dsp:spPr>
        <a:xfrm>
          <a:off x="321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终端异常进程及</a:t>
          </a:r>
          <a:r>
            <a:rPr lang="en-US" altLang="zh-CN" sz="1200" kern="1200" dirty="0"/>
            <a:t>PE</a:t>
          </a:r>
          <a:r>
            <a:rPr lang="zh-CN" altLang="en-US" sz="1200" kern="1200" dirty="0"/>
            <a:t>文件、异常网络应用、异常网络访问等异常行为</a:t>
          </a:r>
          <a:endParaRPr lang="en-US" altLang="zh-CN" sz="1200" kern="1200" dirty="0"/>
        </a:p>
      </dsp:txBody>
      <dsp:txXfrm>
        <a:off x="419145" y="0"/>
        <a:ext cx="3082146" cy="831865"/>
      </dsp:txXfrm>
    </dsp:sp>
    <dsp:sp modelId="{075BB648-0CB8-4497-A51F-D490426D9E93}">
      <dsp:nvSpPr>
        <dsp:cNvPr id="0" name=""/>
        <dsp:cNvSpPr/>
      </dsp:nvSpPr>
      <dsp:spPr>
        <a:xfrm>
          <a:off x="352582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结合网络攻击路径和相关的异常行为和终端信息进行关联分析</a:t>
          </a:r>
          <a:endParaRPr lang="en-US" altLang="zh-CN" sz="1200" kern="1200" dirty="0"/>
        </a:p>
      </dsp:txBody>
      <dsp:txXfrm>
        <a:off x="3941755" y="0"/>
        <a:ext cx="3082146" cy="831865"/>
      </dsp:txXfrm>
    </dsp:sp>
    <dsp:sp modelId="{09A9904F-3F30-46B0-947F-CEE9488D4614}">
      <dsp:nvSpPr>
        <dsp:cNvPr id="0" name=""/>
        <dsp:cNvSpPr/>
      </dsp:nvSpPr>
      <dsp:spPr>
        <a:xfrm>
          <a:off x="704843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资产风险</a:t>
          </a:r>
          <a:r>
            <a:rPr lang="en-US" altLang="zh-CN" sz="1200" kern="1200" dirty="0"/>
            <a:t>-</a:t>
          </a:r>
          <a:r>
            <a:rPr lang="zh-CN" altLang="en-US" sz="1200" kern="1200" dirty="0"/>
            <a:t>证据链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风险主机</a:t>
          </a:r>
          <a:r>
            <a:rPr lang="en-US" altLang="zh-CN" sz="1200" kern="1200" dirty="0"/>
            <a:t>/</a:t>
          </a:r>
          <a:r>
            <a:rPr lang="zh-CN" altLang="en-US" sz="1200" kern="1200" dirty="0"/>
            <a:t>服务器的维系证据</a:t>
          </a:r>
          <a:r>
            <a:rPr lang="en-US" altLang="zh-CN" sz="1200" kern="1200" dirty="0"/>
            <a:t>-</a:t>
          </a:r>
          <a:r>
            <a:rPr lang="zh-CN" altLang="en-US" sz="1200" kern="1200" dirty="0"/>
            <a:t>恶意</a:t>
          </a:r>
          <a:r>
            <a:rPr lang="en-US" altLang="zh-CN" sz="1200" kern="1200" dirty="0"/>
            <a:t>PE</a:t>
          </a:r>
          <a:r>
            <a:rPr lang="zh-CN" altLang="en-US" sz="1200" kern="1200" dirty="0"/>
            <a:t>文件、可疑进程、可疑网络行为等</a:t>
          </a:r>
          <a:endParaRPr lang="en-US" altLang="zh-CN" sz="1200" kern="1200" dirty="0"/>
        </a:p>
      </dsp:txBody>
      <dsp:txXfrm>
        <a:off x="7464365" y="0"/>
        <a:ext cx="3082146" cy="831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E382-8C4E-4CFC-AB93-41414629E87F}">
      <dsp:nvSpPr>
        <dsp:cNvPr id="0" name=""/>
        <dsp:cNvSpPr/>
      </dsp:nvSpPr>
      <dsp:spPr>
        <a:xfrm>
          <a:off x="321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DNS</a:t>
          </a:r>
          <a:r>
            <a:rPr lang="zh-CN" altLang="en-US" sz="1200" kern="1200" dirty="0"/>
            <a:t>行为、</a:t>
          </a:r>
          <a:r>
            <a:rPr lang="en-US" altLang="zh-CN" sz="1200" kern="1200" dirty="0"/>
            <a:t>URL</a:t>
          </a:r>
          <a:r>
            <a:rPr lang="zh-CN" altLang="en-US" sz="1200" kern="1200" dirty="0"/>
            <a:t>访问行为、</a:t>
          </a:r>
          <a:r>
            <a:rPr lang="en-US" altLang="zh-CN" sz="1200" kern="1200" dirty="0"/>
            <a:t>HTTP</a:t>
          </a:r>
          <a:r>
            <a:rPr lang="zh-CN" altLang="en-US" sz="1200" kern="1200" dirty="0"/>
            <a:t>响应行为、</a:t>
          </a:r>
          <a:r>
            <a:rPr lang="en-US" altLang="zh-CN" sz="1200" kern="1200" dirty="0"/>
            <a:t>P2P</a:t>
          </a:r>
          <a:r>
            <a:rPr lang="zh-CN" altLang="en-US" sz="1200" kern="1200" dirty="0"/>
            <a:t>流量行为</a:t>
          </a:r>
          <a:endParaRPr lang="en-US" altLang="zh-CN" sz="1200" kern="1200" dirty="0"/>
        </a:p>
      </dsp:txBody>
      <dsp:txXfrm>
        <a:off x="419145" y="0"/>
        <a:ext cx="3082146" cy="831865"/>
      </dsp:txXfrm>
    </dsp:sp>
    <dsp:sp modelId="{075BB648-0CB8-4497-A51F-D490426D9E93}">
      <dsp:nvSpPr>
        <dsp:cNvPr id="0" name=""/>
        <dsp:cNvSpPr/>
      </dsp:nvSpPr>
      <dsp:spPr>
        <a:xfrm>
          <a:off x="352582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采用</a:t>
          </a:r>
          <a:r>
            <a:rPr lang="en-US" altLang="zh-CN" sz="1200" kern="1200" dirty="0"/>
            <a:t>DGA</a:t>
          </a:r>
          <a:r>
            <a:rPr lang="zh-CN" altLang="en-US" sz="1200" kern="1200" dirty="0"/>
            <a:t>算法、</a:t>
          </a:r>
          <a:r>
            <a:rPr lang="en-US" altLang="zh-CN" sz="1200" kern="1200" dirty="0"/>
            <a:t>Fast-Flux</a:t>
          </a:r>
          <a:r>
            <a:rPr lang="zh-CN" altLang="en-US" sz="1200" kern="1200" dirty="0"/>
            <a:t>技术检测</a:t>
          </a:r>
          <a:r>
            <a:rPr lang="en-US" altLang="zh-CN" sz="1200" kern="1200" dirty="0"/>
            <a:t>C&amp;C</a:t>
          </a:r>
          <a:r>
            <a:rPr lang="zh-CN" altLang="en-US" sz="1200" kern="1200" dirty="0"/>
            <a:t>连接，或基于相关行为进行进行机器学习，建立行为模型，以发现潜在的</a:t>
          </a:r>
          <a:r>
            <a:rPr lang="en-US" altLang="zh-CN" sz="1200" kern="1200" dirty="0"/>
            <a:t>C&amp;C</a:t>
          </a:r>
          <a:r>
            <a:rPr lang="zh-CN" altLang="en-US" sz="1200" kern="1200" dirty="0"/>
            <a:t>连接和控制中心</a:t>
          </a:r>
          <a:endParaRPr lang="en-US" altLang="zh-CN" sz="1200" kern="1200" dirty="0"/>
        </a:p>
      </dsp:txBody>
      <dsp:txXfrm>
        <a:off x="3941755" y="0"/>
        <a:ext cx="3082146" cy="831865"/>
      </dsp:txXfrm>
    </dsp:sp>
    <dsp:sp modelId="{09A9904F-3F30-46B0-947F-CEE9488D4614}">
      <dsp:nvSpPr>
        <dsp:cNvPr id="0" name=""/>
        <dsp:cNvSpPr/>
      </dsp:nvSpPr>
      <dsp:spPr>
        <a:xfrm>
          <a:off x="704843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威胁行为</a:t>
          </a:r>
          <a:r>
            <a:rPr lang="en-US" altLang="zh-CN" sz="1200" kern="1200" dirty="0"/>
            <a:t>-C&amp;C</a:t>
          </a:r>
          <a:r>
            <a:rPr lang="zh-CN" altLang="en-US" sz="1200" kern="1200" dirty="0"/>
            <a:t>连接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高风险公网区域</a:t>
          </a:r>
          <a:r>
            <a:rPr lang="en-US" altLang="zh-CN" sz="1200" kern="1200" dirty="0"/>
            <a:t>-</a:t>
          </a:r>
          <a:r>
            <a:rPr lang="zh-CN" altLang="en-US" sz="1200" kern="1200" dirty="0"/>
            <a:t>黑客</a:t>
          </a:r>
          <a:r>
            <a:rPr lang="en-US" altLang="zh-CN" sz="1200" kern="1200" dirty="0"/>
            <a:t>C&amp;C</a:t>
          </a:r>
          <a:r>
            <a:rPr lang="zh-CN" altLang="en-US" sz="1200" kern="1200" dirty="0"/>
            <a:t>控制中心</a:t>
          </a:r>
          <a:endParaRPr lang="en-US" altLang="zh-CN" sz="1200" kern="1200" dirty="0"/>
        </a:p>
      </dsp:txBody>
      <dsp:txXfrm>
        <a:off x="7464365" y="0"/>
        <a:ext cx="3082146" cy="8318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BDB67-6E8A-42E6-BEEF-49A5137E68F9}">
      <dsp:nvSpPr>
        <dsp:cNvPr id="0" name=""/>
        <dsp:cNvSpPr/>
      </dsp:nvSpPr>
      <dsp:spPr>
        <a:xfrm>
          <a:off x="3212" y="0"/>
          <a:ext cx="3914011" cy="342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数据支撑</a:t>
          </a:r>
        </a:p>
      </dsp:txBody>
      <dsp:txXfrm>
        <a:off x="174662" y="0"/>
        <a:ext cx="3571112" cy="342899"/>
      </dsp:txXfrm>
    </dsp:sp>
    <dsp:sp modelId="{57A675AB-4AFD-4732-9641-B4B40732A229}">
      <dsp:nvSpPr>
        <dsp:cNvPr id="0" name=""/>
        <dsp:cNvSpPr/>
      </dsp:nvSpPr>
      <dsp:spPr>
        <a:xfrm>
          <a:off x="3525822" y="0"/>
          <a:ext cx="3914011" cy="342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后台分析</a:t>
          </a:r>
        </a:p>
      </dsp:txBody>
      <dsp:txXfrm>
        <a:off x="3697272" y="0"/>
        <a:ext cx="3571112" cy="342899"/>
      </dsp:txXfrm>
    </dsp:sp>
    <dsp:sp modelId="{74E3E4DF-9528-4652-A9DC-583EE924C51D}">
      <dsp:nvSpPr>
        <dsp:cNvPr id="0" name=""/>
        <dsp:cNvSpPr/>
      </dsp:nvSpPr>
      <dsp:spPr>
        <a:xfrm>
          <a:off x="7048432" y="0"/>
          <a:ext cx="3914011" cy="342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可视化呈现</a:t>
          </a:r>
          <a:endParaRPr lang="zh-CN" altLang="en-US" sz="1800" kern="1200" dirty="0"/>
        </a:p>
      </dsp:txBody>
      <dsp:txXfrm>
        <a:off x="7219882" y="0"/>
        <a:ext cx="3571112" cy="3428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E382-8C4E-4CFC-AB93-41414629E87F}">
      <dsp:nvSpPr>
        <dsp:cNvPr id="0" name=""/>
        <dsp:cNvSpPr/>
      </dsp:nvSpPr>
      <dsp:spPr>
        <a:xfrm>
          <a:off x="321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威胁行为、互联网威胁情报</a:t>
          </a:r>
          <a:endParaRPr lang="en-US" altLang="zh-CN" sz="1200" kern="1200" dirty="0"/>
        </a:p>
      </dsp:txBody>
      <dsp:txXfrm>
        <a:off x="419145" y="0"/>
        <a:ext cx="3082146" cy="831865"/>
      </dsp:txXfrm>
    </dsp:sp>
    <dsp:sp modelId="{075BB648-0CB8-4497-A51F-D490426D9E93}">
      <dsp:nvSpPr>
        <dsp:cNvPr id="0" name=""/>
        <dsp:cNvSpPr/>
      </dsp:nvSpPr>
      <dsp:spPr>
        <a:xfrm>
          <a:off x="352582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结合互联网的威胁情报的威胁相关特性，与威胁行为进行特性关联分析，与威胁热点行为对应或从属关系</a:t>
          </a:r>
          <a:endParaRPr lang="en-US" altLang="zh-CN" sz="1200" kern="1200" dirty="0"/>
        </a:p>
      </dsp:txBody>
      <dsp:txXfrm>
        <a:off x="3941755" y="0"/>
        <a:ext cx="3082146" cy="831865"/>
      </dsp:txXfrm>
    </dsp:sp>
    <dsp:sp modelId="{09A9904F-3F30-46B0-947F-CEE9488D4614}">
      <dsp:nvSpPr>
        <dsp:cNvPr id="0" name=""/>
        <dsp:cNvSpPr/>
      </dsp:nvSpPr>
      <dsp:spPr>
        <a:xfrm>
          <a:off x="7048432" y="0"/>
          <a:ext cx="3914011" cy="8318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威胁行为对应的威胁热点</a:t>
          </a:r>
          <a:endParaRPr lang="en-US" altLang="zh-CN" sz="1200" kern="1200" dirty="0"/>
        </a:p>
      </dsp:txBody>
      <dsp:txXfrm>
        <a:off x="7464365" y="0"/>
        <a:ext cx="3082146" cy="83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59C9409E-ED0E-4D42-9DE3-B32D17D384BE}" type="datetimeFigureOut">
              <a:rPr lang="zh-CN" altLang="en-US" smtClean="0"/>
              <a:pPr/>
              <a:t>2018/2/7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6361B527-AAC8-4855-83BC-9F4B544788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1901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大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64353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33158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5"/>
          <p:cNvSpPr>
            <a:spLocks noGrp="1"/>
          </p:cNvSpPr>
          <p:nvPr>
            <p:ph type="pic" sz="quarter" idx="12" hasCustomPrompt="1"/>
          </p:nvPr>
        </p:nvSpPr>
        <p:spPr>
          <a:xfrm>
            <a:off x="5971712" y="1351365"/>
            <a:ext cx="5206467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4:3</a:t>
            </a:r>
            <a:r>
              <a:rPr lang="zh-CN" altLang="en-US" dirty="0"/>
              <a:t>（横向）图片</a:t>
            </a:r>
          </a:p>
        </p:txBody>
      </p:sp>
      <p:sp>
        <p:nvSpPr>
          <p:cNvPr id="18" name="Round Diagonal Corner Rectangle 9"/>
          <p:cNvSpPr/>
          <p:nvPr userDrawn="1"/>
        </p:nvSpPr>
        <p:spPr>
          <a:xfrm>
            <a:off x="931342" y="1490656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559113" y="1546006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904464" y="1590195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 Diagonal Corner Rectangle 9"/>
          <p:cNvSpPr/>
          <p:nvPr userDrawn="1"/>
        </p:nvSpPr>
        <p:spPr>
          <a:xfrm>
            <a:off x="931342" y="2519485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559113" y="2574835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904464" y="2619024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 Diagonal Corner Rectangle 9"/>
          <p:cNvSpPr/>
          <p:nvPr userDrawn="1"/>
        </p:nvSpPr>
        <p:spPr>
          <a:xfrm>
            <a:off x="931342" y="3553212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559113" y="3608562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904464" y="3652751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 Diagonal Corner Rectangle 9"/>
          <p:cNvSpPr/>
          <p:nvPr userDrawn="1"/>
        </p:nvSpPr>
        <p:spPr>
          <a:xfrm>
            <a:off x="931342" y="4590460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559113" y="4645810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904464" y="4689999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7723252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2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(Chart)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5"/>
          <p:cNvSpPr>
            <a:spLocks noGrp="1"/>
          </p:cNvSpPr>
          <p:nvPr>
            <p:ph type="pic" sz="quarter" idx="17" hasCustomPrompt="1"/>
          </p:nvPr>
        </p:nvSpPr>
        <p:spPr>
          <a:xfrm>
            <a:off x="801085" y="1351365"/>
            <a:ext cx="2928638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3:4</a:t>
            </a:r>
            <a:r>
              <a:rPr lang="zh-CN" altLang="en-US" dirty="0"/>
              <a:t>（纵向）图片</a:t>
            </a:r>
          </a:p>
        </p:txBody>
      </p:sp>
      <p:sp>
        <p:nvSpPr>
          <p:cNvPr id="13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1413711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305300" y="1817024"/>
            <a:ext cx="6515100" cy="140877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just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4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单击以键入文本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305300" y="1351365"/>
            <a:ext cx="2986008" cy="350634"/>
          </a:xfrm>
        </p:spPr>
        <p:txBody>
          <a:bodyPr vert="horz" lIns="91440" tIns="45720" rIns="91440" bIns="45720" rtlCol="0" anchor="ctr">
            <a:noAutofit/>
          </a:bodyPr>
          <a:lstStyle>
            <a:lvl1pPr algn="just"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本页为示例，图表和数据请至母版中编辑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31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9600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4" name="矩形 3"/>
          <p:cNvSpPr/>
          <p:nvPr userDrawn="1"/>
        </p:nvSpPr>
        <p:spPr>
          <a:xfrm>
            <a:off x="8229600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220200" y="185533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9081" y="167387"/>
            <a:ext cx="1523428" cy="909825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9776298" y="5003322"/>
            <a:ext cx="1284051" cy="1284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9941667" y="5317877"/>
            <a:ext cx="95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粘贴处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0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622" y="2367243"/>
            <a:ext cx="2194686" cy="131071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262282" y="0"/>
            <a:ext cx="4957482" cy="6858000"/>
          </a:xfrm>
          <a:prstGeom prst="rect">
            <a:avLst/>
          </a:prstGeom>
          <a:solidFill>
            <a:srgbClr val="2035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778500" y="2560935"/>
            <a:ext cx="392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i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5400" b="0" i="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26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72105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11792" y="3080317"/>
            <a:ext cx="2639291" cy="1832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902527" y="3076574"/>
            <a:ext cx="9289473" cy="183600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3154626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336285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422263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9867209" y="430032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28983" y="2371725"/>
            <a:ext cx="2639291" cy="1834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902527" y="2371725"/>
            <a:ext cx="9289473" cy="183473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2475297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268384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354362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8343209" y="362131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5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1047750" y="8958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04491"/>
            <a:ext cx="12192000" cy="341786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738717" y="0"/>
            <a:ext cx="6714567" cy="5889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08561" y="2325524"/>
            <a:ext cx="5974878" cy="106952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4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677974" y="3581258"/>
            <a:ext cx="4444050" cy="63788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5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 userDrawn="1"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68402" y="1791131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  <p:sp>
        <p:nvSpPr>
          <p:cNvPr id="39" name="Round Diagonal Corner Rectangle 9"/>
          <p:cNvSpPr/>
          <p:nvPr userDrawn="1"/>
        </p:nvSpPr>
        <p:spPr>
          <a:xfrm>
            <a:off x="4809386" y="162056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809386" y="168181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449955" y="168181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2" name="直接连接符 41"/>
          <p:cNvCxnSpPr>
            <a:cxnSpLocks/>
          </p:cNvCxnSpPr>
          <p:nvPr userDrawn="1"/>
        </p:nvCxnSpPr>
        <p:spPr>
          <a:xfrm>
            <a:off x="5449955" y="211429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9"/>
          <p:cNvSpPr/>
          <p:nvPr userDrawn="1"/>
        </p:nvSpPr>
        <p:spPr>
          <a:xfrm>
            <a:off x="4809386" y="237300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809386" y="243425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5449955" y="243425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6" name="直接连接符 45"/>
          <p:cNvCxnSpPr>
            <a:cxnSpLocks/>
          </p:cNvCxnSpPr>
          <p:nvPr userDrawn="1"/>
        </p:nvCxnSpPr>
        <p:spPr>
          <a:xfrm>
            <a:off x="5449955" y="286673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9"/>
          <p:cNvSpPr/>
          <p:nvPr userDrawn="1"/>
        </p:nvSpPr>
        <p:spPr>
          <a:xfrm>
            <a:off x="4809386" y="312544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9386" y="318669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5449955" y="318669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0" name="直接连接符 49"/>
          <p:cNvCxnSpPr>
            <a:cxnSpLocks/>
          </p:cNvCxnSpPr>
          <p:nvPr userDrawn="1"/>
        </p:nvCxnSpPr>
        <p:spPr>
          <a:xfrm>
            <a:off x="5449955" y="361917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9"/>
          <p:cNvSpPr/>
          <p:nvPr userDrawn="1"/>
        </p:nvSpPr>
        <p:spPr>
          <a:xfrm>
            <a:off x="4809386" y="3902041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9386" y="3963286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5449955" y="3963285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4" name="直接连接符 53"/>
          <p:cNvCxnSpPr>
            <a:cxnSpLocks/>
          </p:cNvCxnSpPr>
          <p:nvPr userDrawn="1"/>
        </p:nvCxnSpPr>
        <p:spPr>
          <a:xfrm>
            <a:off x="5449955" y="4395771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 Diagonal Corner Rectangle 9"/>
          <p:cNvSpPr/>
          <p:nvPr userDrawn="1"/>
        </p:nvSpPr>
        <p:spPr>
          <a:xfrm>
            <a:off x="4809386" y="4716793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9386" y="4778038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5449955" y="4778037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 userDrawn="1"/>
        </p:nvCxnSpPr>
        <p:spPr>
          <a:xfrm>
            <a:off x="5449955" y="5210523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9"/>
          <p:cNvSpPr/>
          <p:nvPr userDrawn="1"/>
        </p:nvSpPr>
        <p:spPr>
          <a:xfrm>
            <a:off x="4809386" y="5529634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4809386" y="5590879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5449955" y="5590878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8" name="直接连接符 77"/>
          <p:cNvCxnSpPr>
            <a:cxnSpLocks/>
          </p:cNvCxnSpPr>
          <p:nvPr userDrawn="1"/>
        </p:nvCxnSpPr>
        <p:spPr>
          <a:xfrm>
            <a:off x="5449955" y="6023364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目录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8402" y="1791487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30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段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768" y="1195290"/>
            <a:ext cx="10820464" cy="4634010"/>
          </a:xfrm>
        </p:spPr>
        <p:txBody>
          <a:bodyPr vert="horz" lIns="91440" tIns="45720" rIns="91440" bIns="45720" numCol="2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单击可输入（已分为</a:t>
            </a:r>
            <a:r>
              <a:rPr lang="en-US" altLang="zh-CN" dirty="0"/>
              <a:t>2</a:t>
            </a:r>
            <a:r>
              <a:rPr lang="zh-CN" altLang="en-US" dirty="0"/>
              <a:t>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37519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0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533336" y="6137820"/>
            <a:ext cx="11125328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 userDrawn="1"/>
        </p:nvSpPr>
        <p:spPr>
          <a:xfrm>
            <a:off x="9753600" y="6299277"/>
            <a:ext cx="213360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56565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www.hillstonenet.com.cn</a:t>
            </a:r>
            <a:endParaRPr lang="bg-BG" sz="1100" dirty="0">
              <a:solidFill>
                <a:srgbClr val="56565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Oval 25"/>
          <p:cNvSpPr/>
          <p:nvPr userDrawn="1"/>
        </p:nvSpPr>
        <p:spPr>
          <a:xfrm>
            <a:off x="9925636" y="6459903"/>
            <a:ext cx="56662" cy="56662"/>
          </a:xfrm>
          <a:prstGeom prst="ellipse">
            <a:avLst/>
          </a:prstGeom>
          <a:solidFill>
            <a:srgbClr val="5656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 Unicode MS" panose="020B0604020202020204" pitchFamily="34" charset="-122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79126" y="85060"/>
            <a:ext cx="971107" cy="43239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698498" y="9847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占位符 19"/>
          <p:cNvSpPr>
            <a:spLocks noGrp="1"/>
          </p:cNvSpPr>
          <p:nvPr>
            <p:ph type="title"/>
          </p:nvPr>
        </p:nvSpPr>
        <p:spPr>
          <a:xfrm>
            <a:off x="698497" y="361823"/>
            <a:ext cx="9809846" cy="605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97470" y="6356187"/>
            <a:ext cx="571350" cy="248005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>
              <a:defRPr lang="zh-CN" altLang="en-US" sz="12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3017" y="85409"/>
            <a:ext cx="1008099" cy="4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8" r:id="rId2"/>
    <p:sldLayoutId id="2147483657" r:id="rId3"/>
    <p:sldLayoutId id="2147483699" r:id="rId4"/>
    <p:sldLayoutId id="2147483660" r:id="rId5"/>
    <p:sldLayoutId id="2147483666" r:id="rId6"/>
    <p:sldLayoutId id="2147483696" r:id="rId7"/>
    <p:sldLayoutId id="2147483694" r:id="rId8"/>
    <p:sldLayoutId id="2147483669" r:id="rId9"/>
    <p:sldLayoutId id="2147483695" r:id="rId10"/>
    <p:sldLayoutId id="2147483673" r:id="rId11"/>
    <p:sldLayoutId id="2147483686" r:id="rId12"/>
    <p:sldLayoutId id="2147483691" r:id="rId13"/>
    <p:sldLayoutId id="2147483692" r:id="rId14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Tx/>
        <a:buNone/>
        <a:defRPr kumimoji="0" lang="zh-CN" altLang="en-US" sz="3600" b="0" i="0" u="none" strike="noStrike" kern="1200" cap="none" spc="0" normalizeH="0" baseline="0" smtClean="0">
          <a:ln>
            <a:noFill/>
          </a:ln>
          <a:solidFill>
            <a:srgbClr val="44546A"/>
          </a:solidFill>
          <a:effectLst/>
          <a:uLnTx/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2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31" Type="http://schemas.microsoft.com/office/2007/relationships/diagramDrawing" Target="../diagrams/drawing13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370725" y="2709043"/>
            <a:ext cx="7269565" cy="701731"/>
          </a:xfrm>
        </p:spPr>
        <p:txBody>
          <a:bodyPr/>
          <a:lstStyle/>
          <a:p>
            <a:r>
              <a:rPr lang="zh-CN" altLang="en-US" sz="4400" dirty="0"/>
              <a:t>智</a:t>
            </a:r>
            <a:r>
              <a:rPr lang="en-US" altLang="zh-CN" sz="4400" dirty="0"/>
              <a:t>·</a:t>
            </a:r>
            <a:r>
              <a:rPr lang="zh-CN" altLang="en-US" sz="4400" dirty="0"/>
              <a:t>源</a:t>
            </a:r>
            <a:r>
              <a:rPr lang="en-US" altLang="zh-CN" sz="4400" dirty="0"/>
              <a:t>-T&amp;BDS</a:t>
            </a:r>
            <a:r>
              <a:rPr lang="zh-CN" altLang="en-US" sz="4400" dirty="0"/>
              <a:t>相关规划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370726" y="3549273"/>
            <a:ext cx="4433611" cy="369332"/>
          </a:xfrm>
        </p:spPr>
        <p:txBody>
          <a:bodyPr/>
          <a:lstStyle/>
          <a:p>
            <a:r>
              <a:rPr lang="zh-CN" altLang="en-US" dirty="0"/>
              <a:t>朱世臣 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66055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智能安全系列产品的主要竞争对手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10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622375-66D8-45BA-A04F-2EDFD5CABC9F}"/>
              </a:ext>
            </a:extLst>
          </p:cNvPr>
          <p:cNvSpPr txBox="1"/>
          <p:nvPr/>
        </p:nvSpPr>
        <p:spPr>
          <a:xfrm>
            <a:off x="697470" y="1161932"/>
            <a:ext cx="10732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深信服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—SIS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安全感知平台解决方案（主要数据来源：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流量探针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、终端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探针、第三方威胁情报）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看清业务：看清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资产，业务逻辑可视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（透视镜）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看到威胁：威胁情报关联，未知攻击检测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（三方威胁情报）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看懂风险：安全运维可视，有效攻击分析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（网络攻击结合安全漏洞）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辅助决策：攻击行为展示，安全态势可视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（攻击路径还原）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—CIS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网络安全智能系统（主要数据来源：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沙箱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、流量探针、终端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探针、日志探针）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检测：发现传统安全设备无法发现的恶意未知文件；通过多维度单点；异常检测，多点关联检测，发现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全攻击链。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（沙箱检测）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级数据秒级智能检索，帮助用户溯源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、用户等信息。联动传统网络及安全设备，执行防护动作，分钟级阻断威胁。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（联动）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预测：多维度可视化展现攻击链，安全态势实时监控，帮助运维人员掌控全网威胁，根据威胁态势和告警信息，灵活调整安全策略、预测未来安全状态。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（攻击路径，安全态势呈现）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微步在线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—TIP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威胁检测与分析平台（主要数据来源：流量探针、终端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探针、日志探针、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威胁情报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核心价值：精准发现内部失陷主机，帮助安全团队快速并准确定位威胁所在。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（主要依赖于威胁情报）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51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7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</a:t>
            </a:r>
            <a:r>
              <a:rPr lang="en-US" altLang="zh-CN" dirty="0"/>
              <a:t>·</a:t>
            </a:r>
            <a:r>
              <a:rPr lang="zh-CN" altLang="en-US" dirty="0"/>
              <a:t>源产品定位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2</a:t>
            </a:fld>
            <a:endParaRPr lang="en-US" altLang="zh-CN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A96173D-BAD5-4EF2-A8CC-616279E8E3C3}"/>
              </a:ext>
            </a:extLst>
          </p:cNvPr>
          <p:cNvSpPr/>
          <p:nvPr/>
        </p:nvSpPr>
        <p:spPr>
          <a:xfrm>
            <a:off x="318852" y="1698609"/>
            <a:ext cx="1257300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目标客户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227BE38-FFF6-4B32-9764-A7EDE057631E}"/>
              </a:ext>
            </a:extLst>
          </p:cNvPr>
          <p:cNvSpPr/>
          <p:nvPr/>
        </p:nvSpPr>
        <p:spPr>
          <a:xfrm>
            <a:off x="1933941" y="1147483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面向单个客户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D1A3CC8-9CE1-4386-80C7-57DBACBC046B}"/>
              </a:ext>
            </a:extLst>
          </p:cNvPr>
          <p:cNvSpPr/>
          <p:nvPr/>
        </p:nvSpPr>
        <p:spPr>
          <a:xfrm>
            <a:off x="1933941" y="1676121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面向山石所有客户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B58525E-5B05-4CA7-A6D2-C7B69ECBA414}"/>
              </a:ext>
            </a:extLst>
          </p:cNvPr>
          <p:cNvSpPr/>
          <p:nvPr/>
        </p:nvSpPr>
        <p:spPr>
          <a:xfrm>
            <a:off x="1933941" y="2204759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两者兼顾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FD76007-DBC0-4333-802A-4C7C04AF0ADF}"/>
              </a:ext>
            </a:extLst>
          </p:cNvPr>
          <p:cNvSpPr/>
          <p:nvPr/>
        </p:nvSpPr>
        <p:spPr>
          <a:xfrm>
            <a:off x="1654206" y="1082132"/>
            <a:ext cx="218135" cy="1628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CE7E819-BA19-409F-BE2E-D62279B03E5D}"/>
              </a:ext>
            </a:extLst>
          </p:cNvPr>
          <p:cNvSpPr/>
          <p:nvPr/>
        </p:nvSpPr>
        <p:spPr>
          <a:xfrm>
            <a:off x="318852" y="4143873"/>
            <a:ext cx="1257300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产品价值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B349545-09BF-4B1A-9ABE-0DC09E7C7DF3}"/>
              </a:ext>
            </a:extLst>
          </p:cNvPr>
          <p:cNvSpPr/>
          <p:nvPr/>
        </p:nvSpPr>
        <p:spPr>
          <a:xfrm>
            <a:off x="1933941" y="2851115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统一集中呈现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3D74237-DC69-453F-936F-9349F164E297}"/>
              </a:ext>
            </a:extLst>
          </p:cNvPr>
          <p:cNvSpPr/>
          <p:nvPr/>
        </p:nvSpPr>
        <p:spPr>
          <a:xfrm>
            <a:off x="1933939" y="3367947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流量统计及业务分析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2CF50BD-1C45-45A1-95A9-CAA3BCD42F59}"/>
              </a:ext>
            </a:extLst>
          </p:cNvPr>
          <p:cNvSpPr/>
          <p:nvPr/>
        </p:nvSpPr>
        <p:spPr>
          <a:xfrm>
            <a:off x="1933938" y="4936330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集中配置管理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0FF80D78-3BFA-4B24-94D0-FD454ADE2AFB}"/>
              </a:ext>
            </a:extLst>
          </p:cNvPr>
          <p:cNvSpPr/>
          <p:nvPr/>
        </p:nvSpPr>
        <p:spPr>
          <a:xfrm>
            <a:off x="1667259" y="2912224"/>
            <a:ext cx="218135" cy="2899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0C9234A-1517-4789-A048-EE55CC451D42}"/>
              </a:ext>
            </a:extLst>
          </p:cNvPr>
          <p:cNvSpPr/>
          <p:nvPr/>
        </p:nvSpPr>
        <p:spPr>
          <a:xfrm>
            <a:off x="1933940" y="4408462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互联网威胁情报输出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E647B77-614C-4EB8-B578-651453D3EBCE}"/>
              </a:ext>
            </a:extLst>
          </p:cNvPr>
          <p:cNvSpPr/>
          <p:nvPr/>
        </p:nvSpPr>
        <p:spPr>
          <a:xfrm>
            <a:off x="1933938" y="3879054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威胁分析，潜在威胁发现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DB7D6FB-CAA9-4AED-B6AF-449DC04EE67F}"/>
              </a:ext>
            </a:extLst>
          </p:cNvPr>
          <p:cNvSpPr/>
          <p:nvPr/>
        </p:nvSpPr>
        <p:spPr>
          <a:xfrm>
            <a:off x="1933938" y="5436401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B18C4FE-713A-4AA3-A9DA-02939540DDE4}"/>
              </a:ext>
            </a:extLst>
          </p:cNvPr>
          <p:cNvSpPr/>
          <p:nvPr/>
        </p:nvSpPr>
        <p:spPr>
          <a:xfrm>
            <a:off x="4204824" y="2302475"/>
            <a:ext cx="1257300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7CA322DF-688F-4567-B516-80A8285CD652}"/>
              </a:ext>
            </a:extLst>
          </p:cNvPr>
          <p:cNvSpPr/>
          <p:nvPr/>
        </p:nvSpPr>
        <p:spPr>
          <a:xfrm>
            <a:off x="5554465" y="1734157"/>
            <a:ext cx="218135" cy="1628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3EE9681-A033-44B6-9CED-C483348B1FF6}"/>
              </a:ext>
            </a:extLst>
          </p:cNvPr>
          <p:cNvSpPr/>
          <p:nvPr/>
        </p:nvSpPr>
        <p:spPr>
          <a:xfrm>
            <a:off x="5864941" y="1779535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全局信息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DC4B8EC-154B-454B-87D2-CE152C7E18E5}"/>
              </a:ext>
            </a:extLst>
          </p:cNvPr>
          <p:cNvSpPr/>
          <p:nvPr/>
        </p:nvSpPr>
        <p:spPr>
          <a:xfrm>
            <a:off x="5864941" y="2310687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单点信息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A74367D-3012-41F4-8E88-E50ED3CD2B56}"/>
              </a:ext>
            </a:extLst>
          </p:cNvPr>
          <p:cNvSpPr/>
          <p:nvPr/>
        </p:nvSpPr>
        <p:spPr>
          <a:xfrm>
            <a:off x="5864941" y="2891983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两者兼顾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151F220-8AB5-4804-AF96-3A964DE54360}"/>
              </a:ext>
            </a:extLst>
          </p:cNvPr>
          <p:cNvSpPr/>
          <p:nvPr/>
        </p:nvSpPr>
        <p:spPr>
          <a:xfrm>
            <a:off x="8083580" y="3826290"/>
            <a:ext cx="1257300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产品形态</a:t>
            </a: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7BDAE65A-ED22-4581-91FA-D9327D6DBE4D}"/>
              </a:ext>
            </a:extLst>
          </p:cNvPr>
          <p:cNvSpPr/>
          <p:nvPr/>
        </p:nvSpPr>
        <p:spPr>
          <a:xfrm>
            <a:off x="9382508" y="3490229"/>
            <a:ext cx="218135" cy="1107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597F14D-B38E-487A-A8A6-092220B32552}"/>
              </a:ext>
            </a:extLst>
          </p:cNvPr>
          <p:cNvSpPr/>
          <p:nvPr/>
        </p:nvSpPr>
        <p:spPr>
          <a:xfrm>
            <a:off x="9660117" y="3508403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09E9595-4FC8-49F9-BC47-2F8CD93C1FE4}"/>
              </a:ext>
            </a:extLst>
          </p:cNvPr>
          <p:cNvSpPr/>
          <p:nvPr/>
        </p:nvSpPr>
        <p:spPr>
          <a:xfrm>
            <a:off x="9660117" y="4062517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软件系统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382F445-9BDB-4373-9B4C-9F6750DFBE15}"/>
              </a:ext>
            </a:extLst>
          </p:cNvPr>
          <p:cNvSpPr/>
          <p:nvPr/>
        </p:nvSpPr>
        <p:spPr>
          <a:xfrm>
            <a:off x="8083580" y="2612751"/>
            <a:ext cx="1257300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部署位置</a:t>
            </a: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C9DD8AB5-2FF4-45F5-8028-70AB69C4A70D}"/>
              </a:ext>
            </a:extLst>
          </p:cNvPr>
          <p:cNvSpPr/>
          <p:nvPr/>
        </p:nvSpPr>
        <p:spPr>
          <a:xfrm>
            <a:off x="9382508" y="2276690"/>
            <a:ext cx="218135" cy="1107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7E2043F-1F40-449B-A26B-C09691E4C240}"/>
              </a:ext>
            </a:extLst>
          </p:cNvPr>
          <p:cNvSpPr/>
          <p:nvPr/>
        </p:nvSpPr>
        <p:spPr>
          <a:xfrm>
            <a:off x="9660117" y="2323247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互联网云端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6FCD338-78AE-487E-896E-7A6072A743AB}"/>
              </a:ext>
            </a:extLst>
          </p:cNvPr>
          <p:cNvSpPr/>
          <p:nvPr/>
        </p:nvSpPr>
        <p:spPr>
          <a:xfrm>
            <a:off x="9660117" y="2851115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用户本地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F5D7836-4A62-4AE9-A8B0-FD2EE056D55B}"/>
              </a:ext>
            </a:extLst>
          </p:cNvPr>
          <p:cNvSpPr/>
          <p:nvPr/>
        </p:nvSpPr>
        <p:spPr>
          <a:xfrm>
            <a:off x="4204824" y="4169119"/>
            <a:ext cx="1257300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81B96842-19D2-4679-BF1F-AB408CA326C8}"/>
              </a:ext>
            </a:extLst>
          </p:cNvPr>
          <p:cNvSpPr/>
          <p:nvPr/>
        </p:nvSpPr>
        <p:spPr>
          <a:xfrm>
            <a:off x="5534176" y="3564907"/>
            <a:ext cx="218135" cy="1628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D4B3D59-0C1F-45FE-8AB1-090B85116B6D}"/>
              </a:ext>
            </a:extLst>
          </p:cNvPr>
          <p:cNvSpPr/>
          <p:nvPr/>
        </p:nvSpPr>
        <p:spPr>
          <a:xfrm>
            <a:off x="5844652" y="3610285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山石产品数据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5B50EB2-A776-4629-8856-B3AEF90B6CD8}"/>
              </a:ext>
            </a:extLst>
          </p:cNvPr>
          <p:cNvSpPr/>
          <p:nvPr/>
        </p:nvSpPr>
        <p:spPr>
          <a:xfrm>
            <a:off x="5844652" y="4141437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第三方设备日志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CB757EB-691E-404C-B9ED-540B4D40CE49}"/>
              </a:ext>
            </a:extLst>
          </p:cNvPr>
          <p:cNvSpPr/>
          <p:nvPr/>
        </p:nvSpPr>
        <p:spPr>
          <a:xfrm>
            <a:off x="5844652" y="4722733"/>
            <a:ext cx="1966547" cy="43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第三方威胁情报</a:t>
            </a:r>
          </a:p>
        </p:txBody>
      </p:sp>
    </p:spTree>
    <p:extLst>
      <p:ext uri="{BB962C8B-B14F-4D97-AF65-F5344CB8AC3E}">
        <p14:creationId xmlns:p14="http://schemas.microsoft.com/office/powerpoint/2010/main" val="274150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</a:t>
            </a:r>
            <a:r>
              <a:rPr lang="en-US" altLang="zh-CN" dirty="0"/>
              <a:t>·</a:t>
            </a:r>
            <a:r>
              <a:rPr lang="zh-CN" altLang="en-US" dirty="0"/>
              <a:t>源主要能力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3</a:t>
            </a:fld>
            <a:endParaRPr lang="en-US" altLang="zh-C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4EFB06-8D6E-4783-A0EC-FB7BC1F9CA2C}"/>
              </a:ext>
            </a:extLst>
          </p:cNvPr>
          <p:cNvGrpSpPr/>
          <p:nvPr/>
        </p:nvGrpSpPr>
        <p:grpSpPr>
          <a:xfrm>
            <a:off x="558799" y="1427019"/>
            <a:ext cx="11074401" cy="4218709"/>
            <a:chOff x="558799" y="1593274"/>
            <a:chExt cx="11074401" cy="4218709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E6C2A839-EB36-4D89-9859-47513CDE3168}"/>
                </a:ext>
              </a:extLst>
            </p:cNvPr>
            <p:cNvGraphicFramePr/>
            <p:nvPr>
              <p:extLst/>
            </p:nvPr>
          </p:nvGraphicFramePr>
          <p:xfrm>
            <a:off x="558799" y="1593274"/>
            <a:ext cx="11074401" cy="7412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833E2CA-11A5-44E5-A9AA-ED3B33F62BFA}"/>
                </a:ext>
              </a:extLst>
            </p:cNvPr>
            <p:cNvSpPr/>
            <p:nvPr/>
          </p:nvSpPr>
          <p:spPr>
            <a:xfrm>
              <a:off x="558799" y="2583873"/>
              <a:ext cx="2018146" cy="3228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数据采集，挖掘、筛选，脱敏，关联分析。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不同类型数据的合并或总结性的分析。</a:t>
              </a:r>
              <a:endPara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流量及威胁分析模型。</a:t>
              </a:r>
              <a:endPara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流量及威胁趋势预测。</a:t>
              </a:r>
              <a:endPara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AD3B447-93F9-4E5C-8CA9-5932775F6327}"/>
                </a:ext>
              </a:extLst>
            </p:cNvPr>
            <p:cNvSpPr/>
            <p:nvPr/>
          </p:nvSpPr>
          <p:spPr>
            <a:xfrm>
              <a:off x="9615054" y="2583872"/>
              <a:ext cx="2018146" cy="3228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产品形态直接影响到存储和计算能力的大小和未来的可扩展空间。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本地部署或云端部署，可能采取不同产品形态。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集合主要的应用场景选则合适的技术架构，如</a:t>
              </a:r>
              <a:r>
                <a:rPr lang="en-US" altLang="zh-CN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Strom</a:t>
              </a: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C629473-CA21-44D2-B5BB-CA773AB5894D}"/>
                </a:ext>
              </a:extLst>
            </p:cNvPr>
            <p:cNvSpPr/>
            <p:nvPr/>
          </p:nvSpPr>
          <p:spPr>
            <a:xfrm>
              <a:off x="7350991" y="2583871"/>
              <a:ext cx="2018146" cy="3228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第三方设备日志的采集和分析。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第三方威胁威胁情报信息的引入和利用。</a:t>
              </a:r>
              <a:endPara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威胁情报信息想第三方的输出。</a:t>
              </a:r>
              <a:endPara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A47F094-04E5-4691-8B55-60B4793EAF36}"/>
                </a:ext>
              </a:extLst>
            </p:cNvPr>
            <p:cNvSpPr/>
            <p:nvPr/>
          </p:nvSpPr>
          <p:spPr>
            <a:xfrm>
              <a:off x="5086927" y="2583870"/>
              <a:ext cx="2018146" cy="3228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多产品的管控部署。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多产品的流量和威胁数据采集。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多产品之间信息脱敏之后的共享处理。</a:t>
              </a:r>
              <a:endPara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威胁响应处置。</a:t>
              </a:r>
              <a:endPara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94B11CC-C846-4877-AA9E-A73E76D06867}"/>
                </a:ext>
              </a:extLst>
            </p:cNvPr>
            <p:cNvSpPr/>
            <p:nvPr/>
          </p:nvSpPr>
          <p:spPr>
            <a:xfrm>
              <a:off x="2822863" y="2583869"/>
              <a:ext cx="2018146" cy="3228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态势感知的整体呈现能力。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单点事件的信息呈现粒度。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可跟不同行业不同场景的灵活自定义。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易用、美观、高速响应。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2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主要需求</a:t>
            </a:r>
            <a:r>
              <a:rPr lang="en-US" altLang="zh-CN" dirty="0"/>
              <a:t>—</a:t>
            </a:r>
            <a:r>
              <a:rPr lang="zh-CN" altLang="en-US" dirty="0"/>
              <a:t>数据采集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4</a:t>
            </a:fld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4D655D-3F8F-4477-B1E6-2D6079A3629E}"/>
              </a:ext>
            </a:extLst>
          </p:cNvPr>
          <p:cNvSpPr txBox="1"/>
          <p:nvPr/>
        </p:nvSpPr>
        <p:spPr>
          <a:xfrm>
            <a:off x="697470" y="1054775"/>
            <a:ext cx="10732530" cy="393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山石全系产品数据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设备基本信息（型号、授权、用户信息、地理位置等）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基本网络环境信息（部署位置，内网子网等）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主机及服务器信息（操作系统、浏览器、服务器类型、威胁数量、应用流量等）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威胁事件（名称、类型、等级、受害地址、攻击地址、发生时间等）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应用流量（名称、流量、统计时间等）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内网互访流量（五元组、流量等）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、访问次数、访问流量等）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第三方网络及安全设备日志。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第三方威胁情报。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互联网活跃威胁及漏洞信息。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14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主要需求</a:t>
            </a:r>
            <a:r>
              <a:rPr lang="en-US" altLang="zh-CN" dirty="0"/>
              <a:t>—</a:t>
            </a:r>
            <a:r>
              <a:rPr lang="zh-CN" altLang="en-US" dirty="0"/>
              <a:t>可视化呈现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5</a:t>
            </a:fld>
            <a:endParaRPr lang="en-US" altLang="zh-CN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B723DD-D997-4EF1-BCB7-AFA55D617695}"/>
              </a:ext>
            </a:extLst>
          </p:cNvPr>
          <p:cNvSpPr/>
          <p:nvPr/>
        </p:nvSpPr>
        <p:spPr>
          <a:xfrm>
            <a:off x="114300" y="1098692"/>
            <a:ext cx="2014537" cy="1046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态势概览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安全等级评分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当前时间等信息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69AA3B4-26EA-4153-8462-51DDE1C8C393}"/>
              </a:ext>
            </a:extLst>
          </p:cNvPr>
          <p:cNvSpPr/>
          <p:nvPr/>
        </p:nvSpPr>
        <p:spPr>
          <a:xfrm>
            <a:off x="2321720" y="1098692"/>
            <a:ext cx="7472361" cy="38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实时威胁事件告警信息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8FCED82-C334-49B7-A20C-D3AC8FF66115}"/>
              </a:ext>
            </a:extLst>
          </p:cNvPr>
          <p:cNvSpPr/>
          <p:nvPr/>
        </p:nvSpPr>
        <p:spPr>
          <a:xfrm>
            <a:off x="114299" y="2275858"/>
            <a:ext cx="2014537" cy="202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监控：风险主机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监控：风险服务器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（占比统计，如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123/123441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DBE3450-4B5A-4A7C-97D1-2A88882272AE}"/>
              </a:ext>
            </a:extLst>
          </p:cNvPr>
          <p:cNvSpPr/>
          <p:nvPr/>
        </p:nvSpPr>
        <p:spPr>
          <a:xfrm>
            <a:off x="114299" y="4436951"/>
            <a:ext cx="2014537" cy="1592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风险主机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风险服务器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（基本属性信息，区域，位置，类型，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5ADC44B-FD6C-4479-A996-613B38531A3E}"/>
              </a:ext>
            </a:extLst>
          </p:cNvPr>
          <p:cNvSpPr/>
          <p:nvPr/>
        </p:nvSpPr>
        <p:spPr>
          <a:xfrm>
            <a:off x="2321719" y="4436951"/>
            <a:ext cx="1950242" cy="1592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风险服务器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风险主机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整体的变化趋势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556D30F-F368-4038-B8C1-51228F844C93}"/>
              </a:ext>
            </a:extLst>
          </p:cNvPr>
          <p:cNvSpPr/>
          <p:nvPr/>
        </p:nvSpPr>
        <p:spPr>
          <a:xfrm>
            <a:off x="4400549" y="4436951"/>
            <a:ext cx="1988681" cy="1592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威胁事件发生趋势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826E984-8E96-4267-85C6-DBD758523214}"/>
              </a:ext>
            </a:extLst>
          </p:cNvPr>
          <p:cNvSpPr/>
          <p:nvPr/>
        </p:nvSpPr>
        <p:spPr>
          <a:xfrm>
            <a:off x="6582113" y="4436268"/>
            <a:ext cx="5433675" cy="1592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威胁事件列表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（关联分析后的威胁事件）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21400D3-8428-4456-85B3-BCACEA86A314}"/>
              </a:ext>
            </a:extLst>
          </p:cNvPr>
          <p:cNvSpPr/>
          <p:nvPr/>
        </p:nvSpPr>
        <p:spPr>
          <a:xfrm>
            <a:off x="7208213" y="5329238"/>
            <a:ext cx="4436099" cy="5715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钻取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关联威胁热点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爆发日期，基本描述，紧急程度，防护状态等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32DCD46-DE64-4264-A62C-4A96F37047D7}"/>
              </a:ext>
            </a:extLst>
          </p:cNvPr>
          <p:cNvSpPr/>
          <p:nvPr/>
        </p:nvSpPr>
        <p:spPr>
          <a:xfrm>
            <a:off x="9986964" y="1098691"/>
            <a:ext cx="2014537" cy="3206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自定义建立观察区域，重点监控指定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资产的应用和威胁情报，实时告警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17CF407-3606-4981-850E-99DF2989635C}"/>
              </a:ext>
            </a:extLst>
          </p:cNvPr>
          <p:cNvSpPr/>
          <p:nvPr/>
        </p:nvSpPr>
        <p:spPr>
          <a:xfrm>
            <a:off x="2321719" y="1616312"/>
            <a:ext cx="4067511" cy="268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多个内网失陷的程度的区域性评级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（各个内网失陷主机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服务器的占比的情况）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核心资产服务器的分布区域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（重要资产服务器的分布情况）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夸区域、夸内网之间的互访关系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（多个内网之间的透视镜）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6AFFE7-F502-4A6A-9F11-CF99C34109A5}"/>
              </a:ext>
            </a:extLst>
          </p:cNvPr>
          <p:cNvSpPr/>
          <p:nvPr/>
        </p:nvSpPr>
        <p:spPr>
          <a:xfrm>
            <a:off x="6582113" y="1616311"/>
            <a:ext cx="3211968" cy="268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全局威胁地图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攻击来源区域分布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威胁重灾区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潜在威胁发生的重点区域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（客户数据，互联网威胁情报数据？）</a:t>
            </a:r>
          </a:p>
        </p:txBody>
      </p:sp>
    </p:spTree>
    <p:extLst>
      <p:ext uri="{BB962C8B-B14F-4D97-AF65-F5344CB8AC3E}">
        <p14:creationId xmlns:p14="http://schemas.microsoft.com/office/powerpoint/2010/main" val="336842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主要需求</a:t>
            </a:r>
            <a:r>
              <a:rPr lang="en-US" altLang="zh-CN" dirty="0"/>
              <a:t>—</a:t>
            </a:r>
            <a:r>
              <a:rPr lang="zh-CN" altLang="en-US" dirty="0"/>
              <a:t>分析及预测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6</a:t>
            </a:fld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9715682-CE2E-4C8C-A6FB-66CCF5A18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512514"/>
              </p:ext>
            </p:extLst>
          </p:nvPr>
        </p:nvGraphicFramePr>
        <p:xfrm>
          <a:off x="571500" y="1085851"/>
          <a:ext cx="10965656" cy="342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00DCEA8F-C624-4598-B495-F3A94D4A7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871282"/>
              </p:ext>
            </p:extLst>
          </p:nvPr>
        </p:nvGraphicFramePr>
        <p:xfrm>
          <a:off x="571500" y="1475565"/>
          <a:ext cx="10965656" cy="8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图示 20">
            <a:extLst>
              <a:ext uri="{FF2B5EF4-FFF2-40B4-BE49-F238E27FC236}">
                <a16:creationId xmlns:a16="http://schemas.microsoft.com/office/drawing/2014/main" id="{4165400C-E5F2-4257-A6CF-1D11969AD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120901"/>
              </p:ext>
            </p:extLst>
          </p:nvPr>
        </p:nvGraphicFramePr>
        <p:xfrm>
          <a:off x="571500" y="2417152"/>
          <a:ext cx="10965656" cy="8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C2B3D7A8-ADDB-4C17-948C-C1329F50A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42306"/>
              </p:ext>
            </p:extLst>
          </p:nvPr>
        </p:nvGraphicFramePr>
        <p:xfrm>
          <a:off x="571500" y="3358739"/>
          <a:ext cx="10965656" cy="8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id="{5BB2A810-7AC9-40E7-8AED-535424072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209192"/>
              </p:ext>
            </p:extLst>
          </p:nvPr>
        </p:nvGraphicFramePr>
        <p:xfrm>
          <a:off x="571500" y="4300326"/>
          <a:ext cx="10965656" cy="8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35AF8976-0F39-4556-B3F8-D0A81AB35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725618"/>
              </p:ext>
            </p:extLst>
          </p:nvPr>
        </p:nvGraphicFramePr>
        <p:xfrm>
          <a:off x="571500" y="5241912"/>
          <a:ext cx="10965656" cy="8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85141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主要需求</a:t>
            </a:r>
            <a:r>
              <a:rPr lang="en-US" altLang="zh-CN" dirty="0"/>
              <a:t>—</a:t>
            </a:r>
            <a:r>
              <a:rPr lang="zh-CN" altLang="en-US" dirty="0"/>
              <a:t>分析及预测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7</a:t>
            </a:fld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9715682-CE2E-4C8C-A6FB-66CCF5A1873D}"/>
              </a:ext>
            </a:extLst>
          </p:cNvPr>
          <p:cNvGraphicFramePr/>
          <p:nvPr/>
        </p:nvGraphicFramePr>
        <p:xfrm>
          <a:off x="571500" y="1085851"/>
          <a:ext cx="10965656" cy="342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00DCEA8F-C624-4598-B495-F3A94D4A7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473169"/>
              </p:ext>
            </p:extLst>
          </p:nvPr>
        </p:nvGraphicFramePr>
        <p:xfrm>
          <a:off x="571500" y="1475565"/>
          <a:ext cx="10965656" cy="8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图示 20">
            <a:extLst>
              <a:ext uri="{FF2B5EF4-FFF2-40B4-BE49-F238E27FC236}">
                <a16:creationId xmlns:a16="http://schemas.microsoft.com/office/drawing/2014/main" id="{4165400C-E5F2-4257-A6CF-1D11969AD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013030"/>
              </p:ext>
            </p:extLst>
          </p:nvPr>
        </p:nvGraphicFramePr>
        <p:xfrm>
          <a:off x="571500" y="2417152"/>
          <a:ext cx="10965656" cy="8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C2B3D7A8-ADDB-4C17-948C-C1329F50A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880961"/>
              </p:ext>
            </p:extLst>
          </p:nvPr>
        </p:nvGraphicFramePr>
        <p:xfrm>
          <a:off x="571500" y="3358739"/>
          <a:ext cx="10965656" cy="8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id="{5BB2A810-7AC9-40E7-8AED-535424072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983794"/>
              </p:ext>
            </p:extLst>
          </p:nvPr>
        </p:nvGraphicFramePr>
        <p:xfrm>
          <a:off x="571500" y="4300326"/>
          <a:ext cx="10965656" cy="8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35AF8976-0F39-4556-B3F8-D0A81AB35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690802"/>
              </p:ext>
            </p:extLst>
          </p:nvPr>
        </p:nvGraphicFramePr>
        <p:xfrm>
          <a:off x="571500" y="5241912"/>
          <a:ext cx="10965656" cy="83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422205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主要需求</a:t>
            </a:r>
            <a:r>
              <a:rPr lang="en-US" altLang="zh-CN" dirty="0"/>
              <a:t>—</a:t>
            </a:r>
            <a:r>
              <a:rPr lang="zh-CN" altLang="en-US" dirty="0"/>
              <a:t>响应处置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8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3B5AC9-D489-4B3F-917C-60A47ED9AF44}"/>
              </a:ext>
            </a:extLst>
          </p:cNvPr>
          <p:cNvSpPr txBox="1"/>
          <p:nvPr/>
        </p:nvSpPr>
        <p:spPr>
          <a:xfrm>
            <a:off x="697470" y="1090495"/>
            <a:ext cx="10732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响应处置范围，单点设备或全局设备的响应处置。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威胁处置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由边界防火墙、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等边界安全设备，针对平台分析出的高风险、高可信的威胁进行阻断处置策略下发，完成恶意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地址、恶意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、高风险端口的威胁拦截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下发威胁处置指令，由终端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进行威胁查杀，拦截相关网络行为，补充证据信息上报。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潜在的内网威胁源头对象紧急隔离，重点观察。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威胁热点推送，威胁热点推送到设备本地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在线支持，在线人工分析、建议及处置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53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9</a:t>
            </a:fld>
            <a:endParaRPr lang="en-US" altLang="zh-CN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0F577D9-79D8-43C0-941C-5D540E97591B}"/>
              </a:ext>
            </a:extLst>
          </p:cNvPr>
          <p:cNvSpPr/>
          <p:nvPr/>
        </p:nvSpPr>
        <p:spPr>
          <a:xfrm>
            <a:off x="1733633" y="1947041"/>
            <a:ext cx="10001251" cy="104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5C7006-27DF-403B-B260-0D5F16EC72C4}"/>
              </a:ext>
            </a:extLst>
          </p:cNvPr>
          <p:cNvSpPr/>
          <p:nvPr/>
        </p:nvSpPr>
        <p:spPr>
          <a:xfrm>
            <a:off x="1733634" y="5055079"/>
            <a:ext cx="6793705" cy="7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山石网科全系安全产品威胁及流量数据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F5570D4-57D9-4C32-9DD5-6C30EC706ED1}"/>
              </a:ext>
            </a:extLst>
          </p:cNvPr>
          <p:cNvSpPr/>
          <p:nvPr/>
        </p:nvSpPr>
        <p:spPr>
          <a:xfrm>
            <a:off x="8791659" y="5055078"/>
            <a:ext cx="2943225" cy="7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第三方日志及威胁情报数据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80E388-ACAF-4920-9EB0-22312FD2F4A9}"/>
              </a:ext>
            </a:extLst>
          </p:cNvPr>
          <p:cNvSpPr txBox="1"/>
          <p:nvPr/>
        </p:nvSpPr>
        <p:spPr>
          <a:xfrm>
            <a:off x="457115" y="5239416"/>
            <a:ext cx="875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8174066-670C-4ECB-A819-9E24B1E00DBC}"/>
              </a:ext>
            </a:extLst>
          </p:cNvPr>
          <p:cNvSpPr/>
          <p:nvPr/>
        </p:nvSpPr>
        <p:spPr>
          <a:xfrm>
            <a:off x="1733633" y="4133535"/>
            <a:ext cx="10001251" cy="7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650585-EA59-4EB2-A1B0-0AF2230A212F}"/>
              </a:ext>
            </a:extLst>
          </p:cNvPr>
          <p:cNvSpPr/>
          <p:nvPr/>
        </p:nvSpPr>
        <p:spPr>
          <a:xfrm>
            <a:off x="2040817" y="4284427"/>
            <a:ext cx="2085975" cy="4143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7C6A68-DCA7-4EE7-B0E5-2BD65DB51320}"/>
              </a:ext>
            </a:extLst>
          </p:cNvPr>
          <p:cNvSpPr/>
          <p:nvPr/>
        </p:nvSpPr>
        <p:spPr>
          <a:xfrm>
            <a:off x="4386690" y="4284427"/>
            <a:ext cx="2085975" cy="4143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AF1E87-F62A-4052-9B63-E298812FC4D9}"/>
              </a:ext>
            </a:extLst>
          </p:cNvPr>
          <p:cNvSpPr/>
          <p:nvPr/>
        </p:nvSpPr>
        <p:spPr>
          <a:xfrm>
            <a:off x="6732563" y="4279981"/>
            <a:ext cx="2085975" cy="4143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数据归类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8C00A9-130C-4221-A602-EBFE5730A127}"/>
              </a:ext>
            </a:extLst>
          </p:cNvPr>
          <p:cNvSpPr/>
          <p:nvPr/>
        </p:nvSpPr>
        <p:spPr>
          <a:xfrm>
            <a:off x="9125722" y="4277283"/>
            <a:ext cx="2085975" cy="4143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9AEC50-F500-43C0-8B7D-2E79557FFFDD}"/>
              </a:ext>
            </a:extLst>
          </p:cNvPr>
          <p:cNvSpPr txBox="1"/>
          <p:nvPr/>
        </p:nvSpPr>
        <p:spPr>
          <a:xfrm>
            <a:off x="457115" y="4315175"/>
            <a:ext cx="1206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</a:t>
            </a:r>
          </a:p>
        </p:txBody>
      </p:sp>
      <p:sp>
        <p:nvSpPr>
          <p:cNvPr id="17" name="箭头: 上下 16">
            <a:extLst>
              <a:ext uri="{FF2B5EF4-FFF2-40B4-BE49-F238E27FC236}">
                <a16:creationId xmlns:a16="http://schemas.microsoft.com/office/drawing/2014/main" id="{287B9555-6B96-4081-89EA-75A69B56796D}"/>
              </a:ext>
            </a:extLst>
          </p:cNvPr>
          <p:cNvSpPr/>
          <p:nvPr/>
        </p:nvSpPr>
        <p:spPr>
          <a:xfrm>
            <a:off x="5130486" y="4726466"/>
            <a:ext cx="221457" cy="442912"/>
          </a:xfrm>
          <a:prstGeom prst="up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7DDB460E-725E-47B7-80EE-625CACBA024F}"/>
              </a:ext>
            </a:extLst>
          </p:cNvPr>
          <p:cNvSpPr/>
          <p:nvPr/>
        </p:nvSpPr>
        <p:spPr>
          <a:xfrm>
            <a:off x="10165982" y="4691621"/>
            <a:ext cx="221457" cy="442912"/>
          </a:xfrm>
          <a:prstGeom prst="up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230F31-B757-413E-B04A-07BCFBAD4FD8}"/>
              </a:ext>
            </a:extLst>
          </p:cNvPr>
          <p:cNvSpPr txBox="1"/>
          <p:nvPr/>
        </p:nvSpPr>
        <p:spPr>
          <a:xfrm>
            <a:off x="457115" y="3390934"/>
            <a:ext cx="104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A3B4841-8E75-4535-A08E-F56A038FE7ED}"/>
              </a:ext>
            </a:extLst>
          </p:cNvPr>
          <p:cNvSpPr/>
          <p:nvPr/>
        </p:nvSpPr>
        <p:spPr>
          <a:xfrm>
            <a:off x="1733633" y="3209730"/>
            <a:ext cx="10001251" cy="7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287ED412-C8E0-439D-8A7B-5D275912F06E}"/>
              </a:ext>
            </a:extLst>
          </p:cNvPr>
          <p:cNvSpPr/>
          <p:nvPr/>
        </p:nvSpPr>
        <p:spPr>
          <a:xfrm>
            <a:off x="6732563" y="3763846"/>
            <a:ext cx="221457" cy="442912"/>
          </a:xfrm>
          <a:prstGeom prst="up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53F783-6276-4EF5-A70B-5968D6D23696}"/>
              </a:ext>
            </a:extLst>
          </p:cNvPr>
          <p:cNvSpPr/>
          <p:nvPr/>
        </p:nvSpPr>
        <p:spPr>
          <a:xfrm>
            <a:off x="2040818" y="3353042"/>
            <a:ext cx="1723340" cy="414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B85739-387A-4B95-BE5F-41F8EE847FE9}"/>
              </a:ext>
            </a:extLst>
          </p:cNvPr>
          <p:cNvSpPr/>
          <p:nvPr/>
        </p:nvSpPr>
        <p:spPr>
          <a:xfrm>
            <a:off x="4003967" y="3349508"/>
            <a:ext cx="1723340" cy="414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8F0F86-3061-44F0-A17A-70C0C169A954}"/>
              </a:ext>
            </a:extLst>
          </p:cNvPr>
          <p:cNvSpPr/>
          <p:nvPr/>
        </p:nvSpPr>
        <p:spPr>
          <a:xfrm>
            <a:off x="5967116" y="3349508"/>
            <a:ext cx="1723340" cy="414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CC06F5-E7D6-48CE-A938-013A55E6D9BB}"/>
              </a:ext>
            </a:extLst>
          </p:cNvPr>
          <p:cNvSpPr/>
          <p:nvPr/>
        </p:nvSpPr>
        <p:spPr>
          <a:xfrm>
            <a:off x="7930265" y="3359312"/>
            <a:ext cx="1723340" cy="414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C2DF31-1099-4008-A826-EEBA21D7C384}"/>
              </a:ext>
            </a:extLst>
          </p:cNvPr>
          <p:cNvSpPr/>
          <p:nvPr/>
        </p:nvSpPr>
        <p:spPr>
          <a:xfrm>
            <a:off x="9893415" y="3349508"/>
            <a:ext cx="1723340" cy="414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行为分析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88E92E-2E82-42AC-906C-C53B7BE9661F}"/>
              </a:ext>
            </a:extLst>
          </p:cNvPr>
          <p:cNvSpPr txBox="1"/>
          <p:nvPr/>
        </p:nvSpPr>
        <p:spPr>
          <a:xfrm>
            <a:off x="457115" y="2457719"/>
            <a:ext cx="1206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可视化呈现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CDAD93-4481-4751-8BE0-1E22E962F05D}"/>
              </a:ext>
            </a:extLst>
          </p:cNvPr>
          <p:cNvSpPr/>
          <p:nvPr/>
        </p:nvSpPr>
        <p:spPr>
          <a:xfrm>
            <a:off x="2040818" y="2511763"/>
            <a:ext cx="1723340" cy="4143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全局安全态势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AB21EB-DDA5-49BD-9561-CA2A44A7A00C}"/>
              </a:ext>
            </a:extLst>
          </p:cNvPr>
          <p:cNvSpPr/>
          <p:nvPr/>
        </p:nvSpPr>
        <p:spPr>
          <a:xfrm>
            <a:off x="4003967" y="2521070"/>
            <a:ext cx="1723340" cy="4143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全局威胁地图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1C38C7-BC87-4B38-8994-AB0D139F37BA}"/>
              </a:ext>
            </a:extLst>
          </p:cNvPr>
          <p:cNvSpPr/>
          <p:nvPr/>
        </p:nvSpPr>
        <p:spPr>
          <a:xfrm>
            <a:off x="5966563" y="2521070"/>
            <a:ext cx="1723340" cy="4143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资产风险</a:t>
            </a:r>
          </a:p>
        </p:txBody>
      </p: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535CEC-7005-454E-B45F-ADDDADF67825}"/>
              </a:ext>
            </a:extLst>
          </p:cNvPr>
          <p:cNvSpPr/>
          <p:nvPr/>
        </p:nvSpPr>
        <p:spPr>
          <a:xfrm>
            <a:off x="6720151" y="2891398"/>
            <a:ext cx="221457" cy="442912"/>
          </a:xfrm>
          <a:prstGeom prst="up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222ED85-48FA-4BD9-84C9-B9315AF2B2D7}"/>
              </a:ext>
            </a:extLst>
          </p:cNvPr>
          <p:cNvSpPr/>
          <p:nvPr/>
        </p:nvSpPr>
        <p:spPr>
          <a:xfrm>
            <a:off x="7929989" y="2522391"/>
            <a:ext cx="1723340" cy="4143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业务互访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7B6A62-8A1F-49FF-ABB9-5BCC32E49638}"/>
              </a:ext>
            </a:extLst>
          </p:cNvPr>
          <p:cNvSpPr/>
          <p:nvPr/>
        </p:nvSpPr>
        <p:spPr>
          <a:xfrm>
            <a:off x="9893415" y="2511763"/>
            <a:ext cx="1723340" cy="4143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威胁趋势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149A937-1B6F-467B-8ECC-DA6887A2CCAF}"/>
              </a:ext>
            </a:extLst>
          </p:cNvPr>
          <p:cNvSpPr txBox="1"/>
          <p:nvPr/>
        </p:nvSpPr>
        <p:spPr>
          <a:xfrm>
            <a:off x="457115" y="1258883"/>
            <a:ext cx="1206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响应处置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73A4599-3BA9-46C3-BE6D-7574DA93D5BD}"/>
              </a:ext>
            </a:extLst>
          </p:cNvPr>
          <p:cNvSpPr/>
          <p:nvPr/>
        </p:nvSpPr>
        <p:spPr>
          <a:xfrm>
            <a:off x="1731937" y="1078601"/>
            <a:ext cx="10001251" cy="7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A4B56A7-9577-49BA-B74D-218C54386C7A}"/>
              </a:ext>
            </a:extLst>
          </p:cNvPr>
          <p:cNvSpPr/>
          <p:nvPr/>
        </p:nvSpPr>
        <p:spPr>
          <a:xfrm>
            <a:off x="2040817" y="1216326"/>
            <a:ext cx="1723340" cy="414338"/>
          </a:xfrm>
          <a:prstGeom prst="rect">
            <a:avLst/>
          </a:prstGeom>
          <a:solidFill>
            <a:srgbClr val="59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威胁处置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AB9FE4-E416-42E9-BFEC-4CD0287BF19E}"/>
              </a:ext>
            </a:extLst>
          </p:cNvPr>
          <p:cNvSpPr/>
          <p:nvPr/>
        </p:nvSpPr>
        <p:spPr>
          <a:xfrm>
            <a:off x="4003967" y="1214371"/>
            <a:ext cx="1723340" cy="414338"/>
          </a:xfrm>
          <a:prstGeom prst="rect">
            <a:avLst/>
          </a:prstGeom>
          <a:solidFill>
            <a:srgbClr val="59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热点推送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079FF15-3D39-4AAD-9EAA-BF61911FFF31}"/>
              </a:ext>
            </a:extLst>
          </p:cNvPr>
          <p:cNvSpPr/>
          <p:nvPr/>
        </p:nvSpPr>
        <p:spPr>
          <a:xfrm>
            <a:off x="5966563" y="1225963"/>
            <a:ext cx="1723340" cy="414338"/>
          </a:xfrm>
          <a:prstGeom prst="rect">
            <a:avLst/>
          </a:prstGeom>
          <a:solidFill>
            <a:srgbClr val="59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隔离审查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EB7D59-E42E-4486-9DB7-F9A6C2F8258A}"/>
              </a:ext>
            </a:extLst>
          </p:cNvPr>
          <p:cNvSpPr/>
          <p:nvPr/>
        </p:nvSpPr>
        <p:spPr>
          <a:xfrm>
            <a:off x="7929989" y="1214371"/>
            <a:ext cx="1723340" cy="414338"/>
          </a:xfrm>
          <a:prstGeom prst="rect">
            <a:avLst/>
          </a:prstGeom>
          <a:solidFill>
            <a:srgbClr val="59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运维管理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DECFA8E-E79D-4406-A4A7-73906A31F655}"/>
              </a:ext>
            </a:extLst>
          </p:cNvPr>
          <p:cNvSpPr/>
          <p:nvPr/>
        </p:nvSpPr>
        <p:spPr>
          <a:xfrm>
            <a:off x="9893415" y="1220991"/>
            <a:ext cx="1723340" cy="414338"/>
          </a:xfrm>
          <a:prstGeom prst="rect">
            <a:avLst/>
          </a:prstGeom>
          <a:solidFill>
            <a:srgbClr val="59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人工服务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FEE6C55-3589-4976-9649-DAC32A397060}"/>
              </a:ext>
            </a:extLst>
          </p:cNvPr>
          <p:cNvSpPr/>
          <p:nvPr/>
        </p:nvSpPr>
        <p:spPr>
          <a:xfrm>
            <a:off x="2040542" y="2061512"/>
            <a:ext cx="1723340" cy="414338"/>
          </a:xfrm>
          <a:prstGeom prst="rect">
            <a:avLst/>
          </a:prstGeom>
          <a:solidFill>
            <a:srgbClr val="F57E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攻击链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84BF721-24CC-4718-B01C-825EF4022E88}"/>
              </a:ext>
            </a:extLst>
          </p:cNvPr>
          <p:cNvSpPr/>
          <p:nvPr/>
        </p:nvSpPr>
        <p:spPr>
          <a:xfrm>
            <a:off x="4003691" y="2057978"/>
            <a:ext cx="1723340" cy="414338"/>
          </a:xfrm>
          <a:prstGeom prst="rect">
            <a:avLst/>
          </a:prstGeom>
          <a:solidFill>
            <a:srgbClr val="F57E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证据链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DCFCBE-913D-498A-A752-322E2D29579C}"/>
              </a:ext>
            </a:extLst>
          </p:cNvPr>
          <p:cNvSpPr/>
          <p:nvPr/>
        </p:nvSpPr>
        <p:spPr>
          <a:xfrm>
            <a:off x="5966840" y="2057978"/>
            <a:ext cx="1723340" cy="414338"/>
          </a:xfrm>
          <a:prstGeom prst="rect">
            <a:avLst/>
          </a:prstGeom>
          <a:solidFill>
            <a:srgbClr val="F57E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威胁热点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C07FDA5-7B14-42E2-B426-DE23DDC43689}"/>
              </a:ext>
            </a:extLst>
          </p:cNvPr>
          <p:cNvSpPr/>
          <p:nvPr/>
        </p:nvSpPr>
        <p:spPr>
          <a:xfrm>
            <a:off x="7929989" y="2067782"/>
            <a:ext cx="1723340" cy="414338"/>
          </a:xfrm>
          <a:prstGeom prst="rect">
            <a:avLst/>
          </a:prstGeom>
          <a:solidFill>
            <a:srgbClr val="F57E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行业参考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8A4297-D433-4F58-917B-9F6628B42249}"/>
              </a:ext>
            </a:extLst>
          </p:cNvPr>
          <p:cNvSpPr/>
          <p:nvPr/>
        </p:nvSpPr>
        <p:spPr>
          <a:xfrm>
            <a:off x="9893139" y="2057978"/>
            <a:ext cx="1723340" cy="414338"/>
          </a:xfrm>
          <a:prstGeom prst="rect">
            <a:avLst/>
          </a:prstGeom>
          <a:solidFill>
            <a:srgbClr val="F57E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风险区域</a:t>
            </a:r>
          </a:p>
        </p:txBody>
      </p:sp>
      <p:sp>
        <p:nvSpPr>
          <p:cNvPr id="41" name="箭头: 上下 40">
            <a:extLst>
              <a:ext uri="{FF2B5EF4-FFF2-40B4-BE49-F238E27FC236}">
                <a16:creationId xmlns:a16="http://schemas.microsoft.com/office/drawing/2014/main" id="{1BBE7B44-001F-43E9-9CD1-B90719921D15}"/>
              </a:ext>
            </a:extLst>
          </p:cNvPr>
          <p:cNvSpPr/>
          <p:nvPr/>
        </p:nvSpPr>
        <p:spPr>
          <a:xfrm>
            <a:off x="6720151" y="1668880"/>
            <a:ext cx="221457" cy="442912"/>
          </a:xfrm>
          <a:prstGeom prst="up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7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山石网科">
      <a:dk1>
        <a:sysClr val="windowText" lastClr="000000"/>
      </a:dk1>
      <a:lt1>
        <a:sysClr val="window" lastClr="FFFFFF"/>
      </a:lt1>
      <a:dk2>
        <a:srgbClr val="C1D1D8"/>
      </a:dk2>
      <a:lt2>
        <a:srgbClr val="203556"/>
      </a:lt2>
      <a:accent1>
        <a:srgbClr val="203556"/>
      </a:accent1>
      <a:accent2>
        <a:srgbClr val="F57E5D"/>
      </a:accent2>
      <a:accent3>
        <a:srgbClr val="5F899D"/>
      </a:accent3>
      <a:accent4>
        <a:srgbClr val="AABEBC"/>
      </a:accent4>
      <a:accent5>
        <a:srgbClr val="404040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10053</TotalTime>
  <Words>1570</Words>
  <Application>Microsoft Office PowerPoint</Application>
  <PresentationFormat>宽屏</PresentationFormat>
  <Paragraphs>199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Open Sans Light</vt:lpstr>
      <vt:lpstr>等线</vt:lpstr>
      <vt:lpstr>思源黑体 CN Bold</vt:lpstr>
      <vt:lpstr>思源黑体 CN Normal</vt:lpstr>
      <vt:lpstr>微软雅黑</vt:lpstr>
      <vt:lpstr>Arial</vt:lpstr>
      <vt:lpstr>Office 主题​​</vt:lpstr>
      <vt:lpstr>PowerPoint 演示文稿</vt:lpstr>
      <vt:lpstr>智·源产品定位</vt:lpstr>
      <vt:lpstr>智·源主要能力</vt:lpstr>
      <vt:lpstr>主要需求—数据采集</vt:lpstr>
      <vt:lpstr>主要需求—可视化呈现</vt:lpstr>
      <vt:lpstr>主要需求—分析及预测</vt:lpstr>
      <vt:lpstr>主要需求—分析及预测</vt:lpstr>
      <vt:lpstr>主要需求—响应处置</vt:lpstr>
      <vt:lpstr>功能架构</vt:lpstr>
      <vt:lpstr>智能安全系列产品的主要竞争对手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Driver Liu</dc:creator>
  <cp:lastModifiedBy>朱世臣</cp:lastModifiedBy>
  <cp:revision>170</cp:revision>
  <dcterms:created xsi:type="dcterms:W3CDTF">2017-02-03T03:01:39Z</dcterms:created>
  <dcterms:modified xsi:type="dcterms:W3CDTF">2018-02-11T09:59:42Z</dcterms:modified>
</cp:coreProperties>
</file>