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4" r:id="rId2"/>
    <p:sldMasterId id="2147483718" r:id="rId3"/>
  </p:sldMasterIdLst>
  <p:notesMasterIdLst>
    <p:notesMasterId r:id="rId12"/>
  </p:notesMasterIdLst>
  <p:sldIdLst>
    <p:sldId id="359" r:id="rId4"/>
    <p:sldId id="358" r:id="rId5"/>
    <p:sldId id="356" r:id="rId6"/>
    <p:sldId id="357" r:id="rId7"/>
    <p:sldId id="360" r:id="rId8"/>
    <p:sldId id="362" r:id="rId9"/>
    <p:sldId id="361" r:id="rId10"/>
    <p:sldId id="363"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EFFF"/>
    <a:srgbClr val="203556"/>
    <a:srgbClr val="5F899D"/>
    <a:srgbClr val="F57E5D"/>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980" autoAdjust="0"/>
  </p:normalViewPr>
  <p:slideViewPr>
    <p:cSldViewPr snapToGrid="0">
      <p:cViewPr varScale="1">
        <p:scale>
          <a:sx n="106" d="100"/>
          <a:sy n="106" d="100"/>
        </p:scale>
        <p:origin x="792" y="9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C2ECF6-5F83-417A-9BAC-F1B25C782689}"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zh-CN" altLang="en-US"/>
        </a:p>
      </dgm:t>
    </dgm:pt>
    <dgm:pt modelId="{FE86F893-9586-4756-AFA6-317351FFED96}">
      <dgm:prSet phldrT="[文本]"/>
      <dgm:spPr/>
      <dgm:t>
        <a:bodyPr/>
        <a:lstStyle/>
        <a:p>
          <a:r>
            <a:rPr lang="en-US" altLang="zh-CN" dirty="0">
              <a:latin typeface="微软雅黑" panose="020B0503020204020204" pitchFamily="34" charset="-122"/>
              <a:ea typeface="微软雅黑" panose="020B0503020204020204" pitchFamily="34" charset="-122"/>
            </a:rPr>
            <a:t>Phase1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2018Q3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OEM</a:t>
          </a:r>
          <a:r>
            <a:rPr lang="zh-CN" altLang="en-US" dirty="0">
              <a:latin typeface="微软雅黑" panose="020B0503020204020204" pitchFamily="34" charset="-122"/>
              <a:ea typeface="微软雅黑" panose="020B0503020204020204" pitchFamily="34" charset="-122"/>
            </a:rPr>
            <a:t>引入快速完成产品发布</a:t>
          </a:r>
        </a:p>
      </dgm:t>
    </dgm:pt>
    <dgm:pt modelId="{04BCAB12-CB0F-45C7-9E4C-DFB5645BEDD1}" type="parTrans" cxnId="{468A3FBC-A94C-432B-B1FF-E3C32E19EC64}">
      <dgm:prSet/>
      <dgm:spPr/>
      <dgm:t>
        <a:bodyPr/>
        <a:lstStyle/>
        <a:p>
          <a:endParaRPr lang="zh-CN" altLang="en-US">
            <a:latin typeface="微软雅黑" panose="020B0503020204020204" pitchFamily="34" charset="-122"/>
            <a:ea typeface="微软雅黑" panose="020B0503020204020204" pitchFamily="34" charset="-122"/>
          </a:endParaRPr>
        </a:p>
      </dgm:t>
    </dgm:pt>
    <dgm:pt modelId="{632D69C3-C204-46E8-96D9-0FF9AD0B3385}" type="sibTrans" cxnId="{468A3FBC-A94C-432B-B1FF-E3C32E19EC64}">
      <dgm:prSet/>
      <dgm:spPr/>
      <dgm:t>
        <a:bodyPr/>
        <a:lstStyle/>
        <a:p>
          <a:endParaRPr lang="zh-CN" altLang="en-US">
            <a:latin typeface="微软雅黑" panose="020B0503020204020204" pitchFamily="34" charset="-122"/>
            <a:ea typeface="微软雅黑" panose="020B0503020204020204" pitchFamily="34" charset="-122"/>
          </a:endParaRPr>
        </a:p>
      </dgm:t>
    </dgm:pt>
    <dgm:pt modelId="{67364029-EC42-4CBB-BB41-3467886C320A}">
      <dgm:prSet phldrT="[文本]"/>
      <dgm:spPr/>
      <dgm:t>
        <a:bodyPr/>
        <a:lstStyle/>
        <a:p>
          <a:r>
            <a:rPr lang="en-US" altLang="zh-CN" dirty="0">
              <a:latin typeface="微软雅黑" panose="020B0503020204020204" pitchFamily="34" charset="-122"/>
              <a:ea typeface="微软雅黑" panose="020B0503020204020204" pitchFamily="34" charset="-122"/>
            </a:rPr>
            <a:t>NGFW</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iNGFW</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BDS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IPDS</a:t>
          </a:r>
          <a:r>
            <a:rPr lang="zh-CN" altLang="en-US" dirty="0">
              <a:latin typeface="微软雅黑" panose="020B0503020204020204" pitchFamily="34" charset="-122"/>
              <a:ea typeface="微软雅黑" panose="020B0503020204020204" pitchFamily="34" charset="-122"/>
            </a:rPr>
            <a:t>等产品接入</a:t>
          </a:r>
        </a:p>
      </dgm:t>
    </dgm:pt>
    <dgm:pt modelId="{4C5CEDAF-3EB4-4E7D-819D-CBDE8CC2E6E1}" type="parTrans" cxnId="{DA0E4EF4-D86E-4573-836E-C4A416B6C459}">
      <dgm:prSet/>
      <dgm:spPr/>
      <dgm:t>
        <a:bodyPr/>
        <a:lstStyle/>
        <a:p>
          <a:endParaRPr lang="zh-CN" altLang="en-US">
            <a:latin typeface="微软雅黑" panose="020B0503020204020204" pitchFamily="34" charset="-122"/>
            <a:ea typeface="微软雅黑" panose="020B0503020204020204" pitchFamily="34" charset="-122"/>
          </a:endParaRPr>
        </a:p>
      </dgm:t>
    </dgm:pt>
    <dgm:pt modelId="{C0A6BE04-7389-42BC-AEFD-AF1A13F41370}" type="sibTrans" cxnId="{DA0E4EF4-D86E-4573-836E-C4A416B6C459}">
      <dgm:prSet/>
      <dgm:spPr/>
      <dgm:t>
        <a:bodyPr/>
        <a:lstStyle/>
        <a:p>
          <a:endParaRPr lang="zh-CN" altLang="en-US">
            <a:latin typeface="微软雅黑" panose="020B0503020204020204" pitchFamily="34" charset="-122"/>
            <a:ea typeface="微软雅黑" panose="020B0503020204020204" pitchFamily="34" charset="-122"/>
          </a:endParaRPr>
        </a:p>
      </dgm:t>
    </dgm:pt>
    <dgm:pt modelId="{8C029BDC-31FD-4342-9922-13BC8FE40826}">
      <dgm:prSet phldrT="[文本]"/>
      <dgm:spPr/>
      <dgm:t>
        <a:bodyPr/>
        <a:lstStyle/>
        <a:p>
          <a:r>
            <a:rPr lang="en-US" altLang="zh-CN" dirty="0">
              <a:latin typeface="微软雅黑" panose="020B0503020204020204" pitchFamily="34" charset="-122"/>
              <a:ea typeface="微软雅黑" panose="020B0503020204020204" pitchFamily="34" charset="-122"/>
            </a:rPr>
            <a:t>Phase2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2019Q2</a:t>
          </a:r>
          <a:r>
            <a:rPr lang="zh-CN" altLang="en-US" dirty="0">
              <a:latin typeface="微软雅黑" panose="020B0503020204020204" pitchFamily="34" charset="-122"/>
              <a:ea typeface="微软雅黑" panose="020B0503020204020204" pitchFamily="34" charset="-122"/>
            </a:rPr>
            <a:t>）：山石产品特性融合，联合开发</a:t>
          </a:r>
        </a:p>
      </dgm:t>
    </dgm:pt>
    <dgm:pt modelId="{70BD76FF-01CB-4B1A-9DF8-4FAB01518F6D}" type="parTrans" cxnId="{2BC7F7DE-3E84-4F27-9E44-EA01E182D902}">
      <dgm:prSet/>
      <dgm:spPr/>
      <dgm:t>
        <a:bodyPr/>
        <a:lstStyle/>
        <a:p>
          <a:endParaRPr lang="zh-CN" altLang="en-US">
            <a:latin typeface="微软雅黑" panose="020B0503020204020204" pitchFamily="34" charset="-122"/>
            <a:ea typeface="微软雅黑" panose="020B0503020204020204" pitchFamily="34" charset="-122"/>
          </a:endParaRPr>
        </a:p>
      </dgm:t>
    </dgm:pt>
    <dgm:pt modelId="{528CCFBB-FDEC-4884-8172-8FB2396A3EF5}" type="sibTrans" cxnId="{2BC7F7DE-3E84-4F27-9E44-EA01E182D902}">
      <dgm:prSet/>
      <dgm:spPr/>
      <dgm:t>
        <a:bodyPr/>
        <a:lstStyle/>
        <a:p>
          <a:endParaRPr lang="zh-CN" altLang="en-US">
            <a:latin typeface="微软雅黑" panose="020B0503020204020204" pitchFamily="34" charset="-122"/>
            <a:ea typeface="微软雅黑" panose="020B0503020204020204" pitchFamily="34" charset="-122"/>
          </a:endParaRPr>
        </a:p>
      </dgm:t>
    </dgm:pt>
    <dgm:pt modelId="{F378F057-4619-45AF-AC83-C4A9834C41C3}">
      <dgm:prSet phldrT="[文本]"/>
      <dgm:spPr/>
      <dgm:t>
        <a:bodyPr/>
        <a:lstStyle/>
        <a:p>
          <a:r>
            <a:rPr lang="zh-CN" altLang="en-US" dirty="0">
              <a:latin typeface="微软雅黑" panose="020B0503020204020204" pitchFamily="34" charset="-122"/>
              <a:ea typeface="微软雅黑" panose="020B0503020204020204" pitchFamily="34" charset="-122"/>
            </a:rPr>
            <a:t>融合</a:t>
          </a:r>
          <a:r>
            <a:rPr lang="en-US" altLang="zh-CN" dirty="0">
              <a:latin typeface="微软雅黑" panose="020B0503020204020204" pitchFamily="34" charset="-122"/>
              <a:ea typeface="微软雅黑" panose="020B0503020204020204" pitchFamily="34" charset="-122"/>
            </a:rPr>
            <a:t>HSM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HAS</a:t>
          </a:r>
          <a:r>
            <a:rPr lang="zh-CN" altLang="en-US" dirty="0">
              <a:latin typeface="微软雅黑" panose="020B0503020204020204" pitchFamily="34" charset="-122"/>
              <a:ea typeface="微软雅黑" panose="020B0503020204020204" pitchFamily="34" charset="-122"/>
            </a:rPr>
            <a:t>产品</a:t>
          </a:r>
        </a:p>
      </dgm:t>
    </dgm:pt>
    <dgm:pt modelId="{DF030DBA-1475-4374-8B91-24AE789A7ED4}" type="parTrans" cxnId="{8D5268B9-9BF1-42E6-8246-B8E79F385338}">
      <dgm:prSet/>
      <dgm:spPr/>
      <dgm:t>
        <a:bodyPr/>
        <a:lstStyle/>
        <a:p>
          <a:endParaRPr lang="zh-CN" altLang="en-US">
            <a:latin typeface="微软雅黑" panose="020B0503020204020204" pitchFamily="34" charset="-122"/>
            <a:ea typeface="微软雅黑" panose="020B0503020204020204" pitchFamily="34" charset="-122"/>
          </a:endParaRPr>
        </a:p>
      </dgm:t>
    </dgm:pt>
    <dgm:pt modelId="{35B42018-F205-4ABB-8BC5-CDCB4D34689B}" type="sibTrans" cxnId="{8D5268B9-9BF1-42E6-8246-B8E79F385338}">
      <dgm:prSet/>
      <dgm:spPr/>
      <dgm:t>
        <a:bodyPr/>
        <a:lstStyle/>
        <a:p>
          <a:endParaRPr lang="zh-CN" altLang="en-US">
            <a:latin typeface="微软雅黑" panose="020B0503020204020204" pitchFamily="34" charset="-122"/>
            <a:ea typeface="微软雅黑" panose="020B0503020204020204" pitchFamily="34" charset="-122"/>
          </a:endParaRPr>
        </a:p>
      </dgm:t>
    </dgm:pt>
    <dgm:pt modelId="{2B82EB68-E810-42F0-B1C4-40250ECBAABD}">
      <dgm:prSet phldrT="[文本]"/>
      <dgm:spPr/>
      <dgm:t>
        <a:bodyPr/>
        <a:lstStyle/>
        <a:p>
          <a:r>
            <a:rPr lang="en-US" altLang="zh-CN" dirty="0">
              <a:latin typeface="微软雅黑" panose="020B0503020204020204" pitchFamily="34" charset="-122"/>
              <a:ea typeface="微软雅黑" panose="020B0503020204020204" pitchFamily="34" charset="-122"/>
            </a:rPr>
            <a:t>Phase3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2020Q3</a:t>
          </a:r>
          <a:r>
            <a:rPr lang="zh-CN" altLang="en-US" dirty="0">
              <a:latin typeface="微软雅黑" panose="020B0503020204020204" pitchFamily="34" charset="-122"/>
              <a:ea typeface="微软雅黑" panose="020B0503020204020204" pitchFamily="34" charset="-122"/>
            </a:rPr>
            <a:t>）：形成山石网络安全中心</a:t>
          </a:r>
        </a:p>
      </dgm:t>
    </dgm:pt>
    <dgm:pt modelId="{CAF9EDBD-B9E1-4131-B7C3-B3B5A67EC123}" type="parTrans" cxnId="{A479097E-45B8-49EC-A456-51599086FD85}">
      <dgm:prSet/>
      <dgm:spPr/>
      <dgm:t>
        <a:bodyPr/>
        <a:lstStyle/>
        <a:p>
          <a:endParaRPr lang="zh-CN" altLang="en-US">
            <a:latin typeface="微软雅黑" panose="020B0503020204020204" pitchFamily="34" charset="-122"/>
            <a:ea typeface="微软雅黑" panose="020B0503020204020204" pitchFamily="34" charset="-122"/>
          </a:endParaRPr>
        </a:p>
      </dgm:t>
    </dgm:pt>
    <dgm:pt modelId="{C689A94D-DC34-4065-8856-D32F2B530F0F}" type="sibTrans" cxnId="{A479097E-45B8-49EC-A456-51599086FD85}">
      <dgm:prSet/>
      <dgm:spPr/>
      <dgm:t>
        <a:bodyPr/>
        <a:lstStyle/>
        <a:p>
          <a:endParaRPr lang="zh-CN" altLang="en-US">
            <a:latin typeface="微软雅黑" panose="020B0503020204020204" pitchFamily="34" charset="-122"/>
            <a:ea typeface="微软雅黑" panose="020B0503020204020204" pitchFamily="34" charset="-122"/>
          </a:endParaRPr>
        </a:p>
      </dgm:t>
    </dgm:pt>
    <dgm:pt modelId="{A9952EDA-517B-4412-B4BD-0860B686BE42}">
      <dgm:prSet phldrT="[文本]"/>
      <dgm:spPr/>
      <dgm:t>
        <a:bodyPr/>
        <a:lstStyle/>
        <a:p>
          <a:r>
            <a:rPr lang="zh-CN" altLang="en-US" dirty="0">
              <a:latin typeface="微软雅黑" panose="020B0503020204020204" pitchFamily="34" charset="-122"/>
              <a:ea typeface="微软雅黑" panose="020B0503020204020204" pitchFamily="34" charset="-122"/>
            </a:rPr>
            <a:t>引入威胁情报，可支持提供威胁情报服务</a:t>
          </a:r>
        </a:p>
      </dgm:t>
    </dgm:pt>
    <dgm:pt modelId="{1BC9F7EF-3DB0-445C-8B47-4B164D2718B6}" type="parTrans" cxnId="{26AE2BA9-1319-4986-8E85-CBBF00F26960}">
      <dgm:prSet/>
      <dgm:spPr/>
      <dgm:t>
        <a:bodyPr/>
        <a:lstStyle/>
        <a:p>
          <a:endParaRPr lang="zh-CN" altLang="en-US">
            <a:latin typeface="微软雅黑" panose="020B0503020204020204" pitchFamily="34" charset="-122"/>
            <a:ea typeface="微软雅黑" panose="020B0503020204020204" pitchFamily="34" charset="-122"/>
          </a:endParaRPr>
        </a:p>
      </dgm:t>
    </dgm:pt>
    <dgm:pt modelId="{D08FEA8E-E4C8-45C8-BB35-40A9804ED9D2}" type="sibTrans" cxnId="{26AE2BA9-1319-4986-8E85-CBBF00F26960}">
      <dgm:prSet/>
      <dgm:spPr/>
      <dgm:t>
        <a:bodyPr/>
        <a:lstStyle/>
        <a:p>
          <a:endParaRPr lang="zh-CN" altLang="en-US">
            <a:latin typeface="微软雅黑" panose="020B0503020204020204" pitchFamily="34" charset="-122"/>
            <a:ea typeface="微软雅黑" panose="020B0503020204020204" pitchFamily="34" charset="-122"/>
          </a:endParaRPr>
        </a:p>
      </dgm:t>
    </dgm:pt>
    <dgm:pt modelId="{23CDF401-DA19-43D0-A341-3D6B4A5A1D48}">
      <dgm:prSet phldrT="[文本]"/>
      <dgm:spPr/>
      <dgm:t>
        <a:bodyPr/>
        <a:lstStyle/>
        <a:p>
          <a:r>
            <a:rPr lang="zh-CN" altLang="en-US" dirty="0">
              <a:latin typeface="微软雅黑" panose="020B0503020204020204" pitchFamily="34" charset="-122"/>
              <a:ea typeface="微软雅黑" panose="020B0503020204020204" pitchFamily="34" charset="-122"/>
            </a:rPr>
            <a:t>相关名称定义统一</a:t>
          </a:r>
        </a:p>
      </dgm:t>
    </dgm:pt>
    <dgm:pt modelId="{479D9ED0-3A00-4964-AF61-6AE6956CF310}" type="parTrans" cxnId="{EC3A515D-C3C2-4FB1-A703-21F717F3D288}">
      <dgm:prSet/>
      <dgm:spPr/>
      <dgm:t>
        <a:bodyPr/>
        <a:lstStyle/>
        <a:p>
          <a:endParaRPr lang="zh-CN" altLang="en-US"/>
        </a:p>
      </dgm:t>
    </dgm:pt>
    <dgm:pt modelId="{CAE13F86-83C7-4FF7-BBF4-15F6938248BE}" type="sibTrans" cxnId="{EC3A515D-C3C2-4FB1-A703-21F717F3D288}">
      <dgm:prSet/>
      <dgm:spPr/>
      <dgm:t>
        <a:bodyPr/>
        <a:lstStyle/>
        <a:p>
          <a:endParaRPr lang="zh-CN" altLang="en-US"/>
        </a:p>
      </dgm:t>
    </dgm:pt>
    <dgm:pt modelId="{4CD058D2-4F7F-4441-8085-19719079354B}">
      <dgm:prSet phldrT="[文本]"/>
      <dgm:spPr/>
      <dgm:t>
        <a:bodyPr/>
        <a:lstStyle/>
        <a:p>
          <a:r>
            <a:rPr lang="zh-CN" altLang="en-US" dirty="0">
              <a:latin typeface="微软雅黑" panose="020B0503020204020204" pitchFamily="34" charset="-122"/>
              <a:ea typeface="微软雅黑" panose="020B0503020204020204" pitchFamily="34" charset="-122"/>
            </a:rPr>
            <a:t>应用识别统一</a:t>
          </a:r>
        </a:p>
      </dgm:t>
    </dgm:pt>
    <dgm:pt modelId="{6DC18DFA-DE1D-47FD-8946-9573CABF1BA8}" type="parTrans" cxnId="{C914CEE8-B48F-4168-8542-F34EA7C96C3E}">
      <dgm:prSet/>
      <dgm:spPr/>
      <dgm:t>
        <a:bodyPr/>
        <a:lstStyle/>
        <a:p>
          <a:endParaRPr lang="zh-CN" altLang="en-US"/>
        </a:p>
      </dgm:t>
    </dgm:pt>
    <dgm:pt modelId="{30EC30E7-E3DB-4C74-9416-D1B4BD861135}" type="sibTrans" cxnId="{C914CEE8-B48F-4168-8542-F34EA7C96C3E}">
      <dgm:prSet/>
      <dgm:spPr/>
      <dgm:t>
        <a:bodyPr/>
        <a:lstStyle/>
        <a:p>
          <a:endParaRPr lang="zh-CN" altLang="en-US"/>
        </a:p>
      </dgm:t>
    </dgm:pt>
    <dgm:pt modelId="{E8BE3822-536A-4B6F-8D91-653B9FE6701C}">
      <dgm:prSet phldrT="[文本]"/>
      <dgm:spPr/>
      <dgm:t>
        <a:bodyPr/>
        <a:lstStyle/>
        <a:p>
          <a:r>
            <a:rPr lang="zh-CN" altLang="en-US" dirty="0">
              <a:latin typeface="微软雅黑" panose="020B0503020204020204" pitchFamily="34" charset="-122"/>
              <a:ea typeface="微软雅黑" panose="020B0503020204020204" pitchFamily="34" charset="-122"/>
            </a:rPr>
            <a:t>其他可视化呈现需求</a:t>
          </a:r>
        </a:p>
      </dgm:t>
    </dgm:pt>
    <dgm:pt modelId="{4C94825D-882C-4292-A486-FDB9707C416D}" type="parTrans" cxnId="{B18F9739-862F-49BA-881F-76D004BF813B}">
      <dgm:prSet/>
      <dgm:spPr/>
      <dgm:t>
        <a:bodyPr/>
        <a:lstStyle/>
        <a:p>
          <a:endParaRPr lang="zh-CN" altLang="en-US"/>
        </a:p>
      </dgm:t>
    </dgm:pt>
    <dgm:pt modelId="{7600C34B-ABB2-42A3-B9B4-4C318E2D0259}" type="sibTrans" cxnId="{B18F9739-862F-49BA-881F-76D004BF813B}">
      <dgm:prSet/>
      <dgm:spPr/>
      <dgm:t>
        <a:bodyPr/>
        <a:lstStyle/>
        <a:p>
          <a:endParaRPr lang="zh-CN" altLang="en-US"/>
        </a:p>
      </dgm:t>
    </dgm:pt>
    <dgm:pt modelId="{A83C18D6-D2D5-490C-A3E2-BB1F67FF17A3}">
      <dgm:prSet phldrT="[文本]"/>
      <dgm:spPr/>
      <dgm:t>
        <a:bodyPr/>
        <a:lstStyle/>
        <a:p>
          <a:r>
            <a:rPr lang="zh-CN" altLang="en-US" dirty="0">
              <a:latin typeface="微软雅黑" panose="020B0503020204020204" pitchFamily="34" charset="-122"/>
              <a:ea typeface="微软雅黑" panose="020B0503020204020204" pitchFamily="34" charset="-122"/>
            </a:rPr>
            <a:t>融合山石安全产品的安全特性</a:t>
          </a:r>
        </a:p>
      </dgm:t>
    </dgm:pt>
    <dgm:pt modelId="{66BA4C5E-2DFF-44ED-9F93-26CAB2D88DF4}" type="parTrans" cxnId="{433CE793-F187-4FBA-BB12-AD378BDF61C1}">
      <dgm:prSet/>
      <dgm:spPr/>
      <dgm:t>
        <a:bodyPr/>
        <a:lstStyle/>
        <a:p>
          <a:endParaRPr lang="zh-CN" altLang="en-US"/>
        </a:p>
      </dgm:t>
    </dgm:pt>
    <dgm:pt modelId="{715D84AA-13C1-4E49-9F89-7968BB581BFC}" type="sibTrans" cxnId="{433CE793-F187-4FBA-BB12-AD378BDF61C1}">
      <dgm:prSet/>
      <dgm:spPr/>
      <dgm:t>
        <a:bodyPr/>
        <a:lstStyle/>
        <a:p>
          <a:endParaRPr lang="zh-CN" altLang="en-US"/>
        </a:p>
      </dgm:t>
    </dgm:pt>
    <dgm:pt modelId="{2C1A8C4D-8BE0-47AA-97C3-020233C992BD}">
      <dgm:prSet phldrT="[文本]"/>
      <dgm:spPr/>
      <dgm:t>
        <a:bodyPr/>
        <a:lstStyle/>
        <a:p>
          <a:r>
            <a:rPr lang="zh-CN" altLang="en-US" dirty="0">
              <a:latin typeface="微软雅黑" panose="020B0503020204020204" pitchFamily="34" charset="-122"/>
              <a:ea typeface="微软雅黑" panose="020B0503020204020204" pitchFamily="34" charset="-122"/>
            </a:rPr>
            <a:t>引入运维管理态势监控</a:t>
          </a:r>
        </a:p>
      </dgm:t>
    </dgm:pt>
    <dgm:pt modelId="{E91FCF4A-09F0-4306-9C0F-1D9E00FCEA74}" type="parTrans" cxnId="{880644D3-09E1-4A30-9189-043F8963DD3F}">
      <dgm:prSet/>
      <dgm:spPr/>
      <dgm:t>
        <a:bodyPr/>
        <a:lstStyle/>
        <a:p>
          <a:endParaRPr lang="zh-CN" altLang="en-US"/>
        </a:p>
      </dgm:t>
    </dgm:pt>
    <dgm:pt modelId="{2908E0CA-CA3B-47BE-B829-F62DFE1F284B}" type="sibTrans" cxnId="{880644D3-09E1-4A30-9189-043F8963DD3F}">
      <dgm:prSet/>
      <dgm:spPr/>
      <dgm:t>
        <a:bodyPr/>
        <a:lstStyle/>
        <a:p>
          <a:endParaRPr lang="zh-CN" altLang="en-US"/>
        </a:p>
      </dgm:t>
    </dgm:pt>
    <dgm:pt modelId="{80BC5CF8-EE44-4DEF-9CA9-E6E713766ABB}">
      <dgm:prSet phldrT="[文本]"/>
      <dgm:spPr/>
      <dgm:t>
        <a:bodyPr/>
        <a:lstStyle/>
        <a:p>
          <a:r>
            <a:rPr lang="zh-CN" altLang="en-US" dirty="0">
              <a:latin typeface="微软雅黑" panose="020B0503020204020204" pitchFamily="34" charset="-122"/>
              <a:ea typeface="微软雅黑" panose="020B0503020204020204" pitchFamily="34" charset="-122"/>
            </a:rPr>
            <a:t>补充终端日志采集能力</a:t>
          </a:r>
        </a:p>
      </dgm:t>
    </dgm:pt>
    <dgm:pt modelId="{F620FA18-0ACC-4976-B52D-9F0B915F98FC}" type="parTrans" cxnId="{DBA827B9-1304-4F1B-981D-529598E20540}">
      <dgm:prSet/>
      <dgm:spPr/>
      <dgm:t>
        <a:bodyPr/>
        <a:lstStyle/>
        <a:p>
          <a:endParaRPr lang="zh-CN" altLang="en-US"/>
        </a:p>
      </dgm:t>
    </dgm:pt>
    <dgm:pt modelId="{B9AE90A2-B70E-4BEB-BF20-2B97B0E79C69}" type="sibTrans" cxnId="{DBA827B9-1304-4F1B-981D-529598E20540}">
      <dgm:prSet/>
      <dgm:spPr/>
      <dgm:t>
        <a:bodyPr/>
        <a:lstStyle/>
        <a:p>
          <a:endParaRPr lang="zh-CN" altLang="en-US"/>
        </a:p>
      </dgm:t>
    </dgm:pt>
    <dgm:pt modelId="{42656965-771D-4D70-ACD2-74BA6906ECD2}">
      <dgm:prSet phldrT="[文本]"/>
      <dgm:spPr/>
      <dgm:t>
        <a:bodyPr/>
        <a:lstStyle/>
        <a:p>
          <a:r>
            <a:rPr lang="zh-CN" altLang="en-US" dirty="0">
              <a:latin typeface="微软雅黑" panose="020B0503020204020204" pitchFamily="34" charset="-122"/>
              <a:ea typeface="微软雅黑" panose="020B0503020204020204" pitchFamily="34" charset="-122"/>
            </a:rPr>
            <a:t>大数据分析能力提升</a:t>
          </a:r>
        </a:p>
      </dgm:t>
    </dgm:pt>
    <dgm:pt modelId="{9D39C139-AEA7-493F-BF28-55F8E4476C46}" type="parTrans" cxnId="{7BC8410B-136F-4C5F-909A-27327511EEAA}">
      <dgm:prSet/>
      <dgm:spPr/>
      <dgm:t>
        <a:bodyPr/>
        <a:lstStyle/>
        <a:p>
          <a:endParaRPr lang="zh-CN" altLang="en-US"/>
        </a:p>
      </dgm:t>
    </dgm:pt>
    <dgm:pt modelId="{70B7461E-1D7B-4219-8AE3-0D4DEC1E38DF}" type="sibTrans" cxnId="{7BC8410B-136F-4C5F-909A-27327511EEAA}">
      <dgm:prSet/>
      <dgm:spPr/>
      <dgm:t>
        <a:bodyPr/>
        <a:lstStyle/>
        <a:p>
          <a:endParaRPr lang="zh-CN" altLang="en-US"/>
        </a:p>
      </dgm:t>
    </dgm:pt>
    <dgm:pt modelId="{CAD880A4-D8B2-48DC-9542-FAC0B8BB6BC3}">
      <dgm:prSet phldrT="[文本]"/>
      <dgm:spPr/>
      <dgm:t>
        <a:bodyPr/>
        <a:lstStyle/>
        <a:p>
          <a:r>
            <a:rPr lang="zh-CN" altLang="en-US" dirty="0">
              <a:latin typeface="微软雅黑" panose="020B0503020204020204" pitchFamily="34" charset="-122"/>
              <a:ea typeface="微软雅黑" panose="020B0503020204020204" pitchFamily="34" charset="-122"/>
            </a:rPr>
            <a:t>接入第三方安全产品，融合</a:t>
          </a:r>
          <a:r>
            <a:rPr lang="en-US" altLang="zh-CN" dirty="0">
              <a:latin typeface="微软雅黑" panose="020B0503020204020204" pitchFamily="34" charset="-122"/>
              <a:ea typeface="微软雅黑" panose="020B0503020204020204" pitchFamily="34" charset="-122"/>
            </a:rPr>
            <a:t>SIEM</a:t>
          </a:r>
          <a:r>
            <a:rPr lang="zh-CN" altLang="en-US" dirty="0">
              <a:latin typeface="微软雅黑" panose="020B0503020204020204" pitchFamily="34" charset="-122"/>
              <a:ea typeface="微软雅黑" panose="020B0503020204020204" pitchFamily="34" charset="-122"/>
            </a:rPr>
            <a:t>能力</a:t>
          </a:r>
        </a:p>
      </dgm:t>
    </dgm:pt>
    <dgm:pt modelId="{5DADC0ED-AD2C-4360-819F-88910C827C6E}" type="parTrans" cxnId="{25D99B3D-E5AD-4DA4-9585-D9C027FE68AD}">
      <dgm:prSet/>
      <dgm:spPr/>
      <dgm:t>
        <a:bodyPr/>
        <a:lstStyle/>
        <a:p>
          <a:endParaRPr lang="zh-CN" altLang="en-US"/>
        </a:p>
      </dgm:t>
    </dgm:pt>
    <dgm:pt modelId="{D6C97A98-668A-46F7-ABEB-9AC90AD0395E}" type="sibTrans" cxnId="{25D99B3D-E5AD-4DA4-9585-D9C027FE68AD}">
      <dgm:prSet/>
      <dgm:spPr/>
      <dgm:t>
        <a:bodyPr/>
        <a:lstStyle/>
        <a:p>
          <a:endParaRPr lang="zh-CN" altLang="en-US"/>
        </a:p>
      </dgm:t>
    </dgm:pt>
    <dgm:pt modelId="{C1B4127F-EA0B-465F-8C21-A2B264BBD281}">
      <dgm:prSet phldrT="[文本]"/>
      <dgm:spPr/>
      <dgm:t>
        <a:bodyPr/>
        <a:lstStyle/>
        <a:p>
          <a:r>
            <a:rPr lang="zh-CN" altLang="en-US" dirty="0">
              <a:latin typeface="微软雅黑" panose="020B0503020204020204" pitchFamily="34" charset="-122"/>
              <a:ea typeface="微软雅黑" panose="020B0503020204020204" pitchFamily="34" charset="-122"/>
            </a:rPr>
            <a:t>探针集成漏洞扫描能力</a:t>
          </a:r>
        </a:p>
      </dgm:t>
    </dgm:pt>
    <dgm:pt modelId="{4306C863-B7CB-4C81-9351-183C5424DF23}" type="parTrans" cxnId="{1A5B629A-6E02-4C37-9AAD-61D272715C58}">
      <dgm:prSet/>
      <dgm:spPr/>
      <dgm:t>
        <a:bodyPr/>
        <a:lstStyle/>
        <a:p>
          <a:endParaRPr lang="zh-CN" altLang="en-US"/>
        </a:p>
      </dgm:t>
    </dgm:pt>
    <dgm:pt modelId="{9FA6A454-D0CD-4041-9CD1-B984A74C94DD}" type="sibTrans" cxnId="{1A5B629A-6E02-4C37-9AAD-61D272715C58}">
      <dgm:prSet/>
      <dgm:spPr/>
      <dgm:t>
        <a:bodyPr/>
        <a:lstStyle/>
        <a:p>
          <a:endParaRPr lang="zh-CN" altLang="en-US"/>
        </a:p>
      </dgm:t>
    </dgm:pt>
    <dgm:pt modelId="{F0DC06F6-2268-44A6-9991-CB1C4FEA2F49}">
      <dgm:prSet phldrT="[文本]"/>
      <dgm:spPr/>
      <dgm:t>
        <a:bodyPr/>
        <a:lstStyle/>
        <a:p>
          <a:r>
            <a:rPr lang="zh-CN" altLang="en-US" dirty="0">
              <a:latin typeface="微软雅黑" panose="020B0503020204020204" pitchFamily="34" charset="-122"/>
              <a:ea typeface="微软雅黑" panose="020B0503020204020204" pitchFamily="34" charset="-122"/>
            </a:rPr>
            <a:t>产品配套的安全分析服务</a:t>
          </a:r>
        </a:p>
      </dgm:t>
    </dgm:pt>
    <dgm:pt modelId="{80E6280C-0DBF-4B76-BB03-A8C9CCF39547}" type="parTrans" cxnId="{B84A68CD-818E-436D-BB3B-60E26EA6E518}">
      <dgm:prSet/>
      <dgm:spPr/>
      <dgm:t>
        <a:bodyPr/>
        <a:lstStyle/>
        <a:p>
          <a:endParaRPr lang="zh-CN" altLang="en-US"/>
        </a:p>
      </dgm:t>
    </dgm:pt>
    <dgm:pt modelId="{06C87ADA-9BE0-4879-92EA-D7B7A9149BD0}" type="sibTrans" cxnId="{B84A68CD-818E-436D-BB3B-60E26EA6E518}">
      <dgm:prSet/>
      <dgm:spPr/>
      <dgm:t>
        <a:bodyPr/>
        <a:lstStyle/>
        <a:p>
          <a:endParaRPr lang="zh-CN" altLang="en-US"/>
        </a:p>
      </dgm:t>
    </dgm:pt>
    <dgm:pt modelId="{60E1B521-1161-4695-9A16-2D8427BCB4E4}" type="pres">
      <dgm:prSet presAssocID="{F7C2ECF6-5F83-417A-9BAC-F1B25C782689}" presName="linearFlow" presStyleCnt="0">
        <dgm:presLayoutVars>
          <dgm:dir/>
          <dgm:animLvl val="lvl"/>
          <dgm:resizeHandles val="exact"/>
        </dgm:presLayoutVars>
      </dgm:prSet>
      <dgm:spPr/>
      <dgm:t>
        <a:bodyPr/>
        <a:lstStyle/>
        <a:p>
          <a:endParaRPr lang="zh-CN" altLang="en-US"/>
        </a:p>
      </dgm:t>
    </dgm:pt>
    <dgm:pt modelId="{ACB5ED16-1A85-4A57-B2C4-7186310896B6}" type="pres">
      <dgm:prSet presAssocID="{FE86F893-9586-4756-AFA6-317351FFED96}" presName="composite" presStyleCnt="0"/>
      <dgm:spPr/>
    </dgm:pt>
    <dgm:pt modelId="{6D233A98-27E3-4151-BC90-6D49D3FE4C6E}" type="pres">
      <dgm:prSet presAssocID="{FE86F893-9586-4756-AFA6-317351FFED96}" presName="parTx" presStyleLbl="node1" presStyleIdx="0" presStyleCnt="3">
        <dgm:presLayoutVars>
          <dgm:chMax val="0"/>
          <dgm:chPref val="0"/>
          <dgm:bulletEnabled val="1"/>
        </dgm:presLayoutVars>
      </dgm:prSet>
      <dgm:spPr/>
      <dgm:t>
        <a:bodyPr/>
        <a:lstStyle/>
        <a:p>
          <a:endParaRPr lang="zh-CN" altLang="en-US"/>
        </a:p>
      </dgm:t>
    </dgm:pt>
    <dgm:pt modelId="{E5C8F9CC-0448-4A23-8972-4C05223997A0}" type="pres">
      <dgm:prSet presAssocID="{FE86F893-9586-4756-AFA6-317351FFED96}" presName="parSh" presStyleLbl="node1" presStyleIdx="0" presStyleCnt="3"/>
      <dgm:spPr/>
      <dgm:t>
        <a:bodyPr/>
        <a:lstStyle/>
        <a:p>
          <a:endParaRPr lang="zh-CN" altLang="en-US"/>
        </a:p>
      </dgm:t>
    </dgm:pt>
    <dgm:pt modelId="{DCB8BA25-0EB4-4D3E-A57A-873531EC7425}" type="pres">
      <dgm:prSet presAssocID="{FE86F893-9586-4756-AFA6-317351FFED96}" presName="desTx" presStyleLbl="fgAcc1" presStyleIdx="0" presStyleCnt="3">
        <dgm:presLayoutVars>
          <dgm:bulletEnabled val="1"/>
        </dgm:presLayoutVars>
      </dgm:prSet>
      <dgm:spPr/>
      <dgm:t>
        <a:bodyPr/>
        <a:lstStyle/>
        <a:p>
          <a:endParaRPr lang="zh-CN" altLang="en-US"/>
        </a:p>
      </dgm:t>
    </dgm:pt>
    <dgm:pt modelId="{D8DBBDEE-D2D6-43B8-A8A3-D794763F30BB}" type="pres">
      <dgm:prSet presAssocID="{632D69C3-C204-46E8-96D9-0FF9AD0B3385}" presName="sibTrans" presStyleLbl="sibTrans2D1" presStyleIdx="0" presStyleCnt="2"/>
      <dgm:spPr/>
      <dgm:t>
        <a:bodyPr/>
        <a:lstStyle/>
        <a:p>
          <a:endParaRPr lang="zh-CN" altLang="en-US"/>
        </a:p>
      </dgm:t>
    </dgm:pt>
    <dgm:pt modelId="{E27D7C5B-1DA0-475C-8F79-FD8C6F00E1AC}" type="pres">
      <dgm:prSet presAssocID="{632D69C3-C204-46E8-96D9-0FF9AD0B3385}" presName="connTx" presStyleLbl="sibTrans2D1" presStyleIdx="0" presStyleCnt="2"/>
      <dgm:spPr/>
      <dgm:t>
        <a:bodyPr/>
        <a:lstStyle/>
        <a:p>
          <a:endParaRPr lang="zh-CN" altLang="en-US"/>
        </a:p>
      </dgm:t>
    </dgm:pt>
    <dgm:pt modelId="{9B77EE09-B039-417A-895C-CE10E41F9BAD}" type="pres">
      <dgm:prSet presAssocID="{8C029BDC-31FD-4342-9922-13BC8FE40826}" presName="composite" presStyleCnt="0"/>
      <dgm:spPr/>
    </dgm:pt>
    <dgm:pt modelId="{49A9D6A6-BDD6-4DD5-913C-51349B207317}" type="pres">
      <dgm:prSet presAssocID="{8C029BDC-31FD-4342-9922-13BC8FE40826}" presName="parTx" presStyleLbl="node1" presStyleIdx="0" presStyleCnt="3">
        <dgm:presLayoutVars>
          <dgm:chMax val="0"/>
          <dgm:chPref val="0"/>
          <dgm:bulletEnabled val="1"/>
        </dgm:presLayoutVars>
      </dgm:prSet>
      <dgm:spPr/>
      <dgm:t>
        <a:bodyPr/>
        <a:lstStyle/>
        <a:p>
          <a:endParaRPr lang="zh-CN" altLang="en-US"/>
        </a:p>
      </dgm:t>
    </dgm:pt>
    <dgm:pt modelId="{71CEBD35-6C29-4557-8750-E6F5ED647490}" type="pres">
      <dgm:prSet presAssocID="{8C029BDC-31FD-4342-9922-13BC8FE40826}" presName="parSh" presStyleLbl="node1" presStyleIdx="1" presStyleCnt="3"/>
      <dgm:spPr/>
      <dgm:t>
        <a:bodyPr/>
        <a:lstStyle/>
        <a:p>
          <a:endParaRPr lang="zh-CN" altLang="en-US"/>
        </a:p>
      </dgm:t>
    </dgm:pt>
    <dgm:pt modelId="{37D6D211-98D3-424E-AF54-706817112F2A}" type="pres">
      <dgm:prSet presAssocID="{8C029BDC-31FD-4342-9922-13BC8FE40826}" presName="desTx" presStyleLbl="fgAcc1" presStyleIdx="1" presStyleCnt="3">
        <dgm:presLayoutVars>
          <dgm:bulletEnabled val="1"/>
        </dgm:presLayoutVars>
      </dgm:prSet>
      <dgm:spPr/>
      <dgm:t>
        <a:bodyPr/>
        <a:lstStyle/>
        <a:p>
          <a:endParaRPr lang="zh-CN" altLang="en-US"/>
        </a:p>
      </dgm:t>
    </dgm:pt>
    <dgm:pt modelId="{2BE725C1-BE9E-46A9-BCD5-4D52E749B421}" type="pres">
      <dgm:prSet presAssocID="{528CCFBB-FDEC-4884-8172-8FB2396A3EF5}" presName="sibTrans" presStyleLbl="sibTrans2D1" presStyleIdx="1" presStyleCnt="2"/>
      <dgm:spPr/>
      <dgm:t>
        <a:bodyPr/>
        <a:lstStyle/>
        <a:p>
          <a:endParaRPr lang="zh-CN" altLang="en-US"/>
        </a:p>
      </dgm:t>
    </dgm:pt>
    <dgm:pt modelId="{F8964985-41CD-479B-A8FD-47DF7C29AA1F}" type="pres">
      <dgm:prSet presAssocID="{528CCFBB-FDEC-4884-8172-8FB2396A3EF5}" presName="connTx" presStyleLbl="sibTrans2D1" presStyleIdx="1" presStyleCnt="2"/>
      <dgm:spPr/>
      <dgm:t>
        <a:bodyPr/>
        <a:lstStyle/>
        <a:p>
          <a:endParaRPr lang="zh-CN" altLang="en-US"/>
        </a:p>
      </dgm:t>
    </dgm:pt>
    <dgm:pt modelId="{99BADAAD-931A-43F0-B280-0B140E838D6B}" type="pres">
      <dgm:prSet presAssocID="{2B82EB68-E810-42F0-B1C4-40250ECBAABD}" presName="composite" presStyleCnt="0"/>
      <dgm:spPr/>
    </dgm:pt>
    <dgm:pt modelId="{51C4B751-AC2C-4F40-812E-CB9F8F40BD5B}" type="pres">
      <dgm:prSet presAssocID="{2B82EB68-E810-42F0-B1C4-40250ECBAABD}" presName="parTx" presStyleLbl="node1" presStyleIdx="1" presStyleCnt="3">
        <dgm:presLayoutVars>
          <dgm:chMax val="0"/>
          <dgm:chPref val="0"/>
          <dgm:bulletEnabled val="1"/>
        </dgm:presLayoutVars>
      </dgm:prSet>
      <dgm:spPr/>
      <dgm:t>
        <a:bodyPr/>
        <a:lstStyle/>
        <a:p>
          <a:endParaRPr lang="zh-CN" altLang="en-US"/>
        </a:p>
      </dgm:t>
    </dgm:pt>
    <dgm:pt modelId="{B0833CAF-40C9-4088-A3D1-4ADB8B16E254}" type="pres">
      <dgm:prSet presAssocID="{2B82EB68-E810-42F0-B1C4-40250ECBAABD}" presName="parSh" presStyleLbl="node1" presStyleIdx="2" presStyleCnt="3"/>
      <dgm:spPr/>
      <dgm:t>
        <a:bodyPr/>
        <a:lstStyle/>
        <a:p>
          <a:endParaRPr lang="zh-CN" altLang="en-US"/>
        </a:p>
      </dgm:t>
    </dgm:pt>
    <dgm:pt modelId="{92CFBCBD-4634-4EA2-8093-C5BC9B98A2E3}" type="pres">
      <dgm:prSet presAssocID="{2B82EB68-E810-42F0-B1C4-40250ECBAABD}" presName="desTx" presStyleLbl="fgAcc1" presStyleIdx="2" presStyleCnt="3">
        <dgm:presLayoutVars>
          <dgm:bulletEnabled val="1"/>
        </dgm:presLayoutVars>
      </dgm:prSet>
      <dgm:spPr/>
      <dgm:t>
        <a:bodyPr/>
        <a:lstStyle/>
        <a:p>
          <a:endParaRPr lang="zh-CN" altLang="en-US"/>
        </a:p>
      </dgm:t>
    </dgm:pt>
  </dgm:ptLst>
  <dgm:cxnLst>
    <dgm:cxn modelId="{C914CEE8-B48F-4168-8542-F34EA7C96C3E}" srcId="{FE86F893-9586-4756-AFA6-317351FFED96}" destId="{4CD058D2-4F7F-4441-8085-19719079354B}" srcOrd="1" destOrd="0" parTransId="{6DC18DFA-DE1D-47FD-8946-9573CABF1BA8}" sibTransId="{30EC30E7-E3DB-4C74-9416-D1B4BD861135}"/>
    <dgm:cxn modelId="{54B39B03-A65C-4379-985B-89606A0610BB}" type="presOf" srcId="{A9952EDA-517B-4412-B4BD-0860B686BE42}" destId="{92CFBCBD-4634-4EA2-8093-C5BC9B98A2E3}" srcOrd="0" destOrd="0" presId="urn:microsoft.com/office/officeart/2005/8/layout/process3"/>
    <dgm:cxn modelId="{94D2F5D2-4310-4005-AC0F-AA10AA111C18}" type="presOf" srcId="{F378F057-4619-45AF-AC83-C4A9834C41C3}" destId="{37D6D211-98D3-424E-AF54-706817112F2A}" srcOrd="0" destOrd="0" presId="urn:microsoft.com/office/officeart/2005/8/layout/process3"/>
    <dgm:cxn modelId="{25D99B3D-E5AD-4DA4-9585-D9C027FE68AD}" srcId="{2B82EB68-E810-42F0-B1C4-40250ECBAABD}" destId="{CAD880A4-D8B2-48DC-9542-FAC0B8BB6BC3}" srcOrd="1" destOrd="0" parTransId="{5DADC0ED-AD2C-4360-819F-88910C827C6E}" sibTransId="{D6C97A98-668A-46F7-ABEB-9AC90AD0395E}"/>
    <dgm:cxn modelId="{200E2CC5-FEBB-4F8D-93D3-97A03B00C1E5}" type="presOf" srcId="{632D69C3-C204-46E8-96D9-0FF9AD0B3385}" destId="{D8DBBDEE-D2D6-43B8-A8A3-D794763F30BB}" srcOrd="0" destOrd="0" presId="urn:microsoft.com/office/officeart/2005/8/layout/process3"/>
    <dgm:cxn modelId="{22E24783-0C53-4393-AEB0-0E3B646156FA}" type="presOf" srcId="{F0DC06F6-2268-44A6-9991-CB1C4FEA2F49}" destId="{92CFBCBD-4634-4EA2-8093-C5BC9B98A2E3}" srcOrd="0" destOrd="3" presId="urn:microsoft.com/office/officeart/2005/8/layout/process3"/>
    <dgm:cxn modelId="{696D881E-3833-4EB6-BFCA-16DFED19D57B}" type="presOf" srcId="{4CD058D2-4F7F-4441-8085-19719079354B}" destId="{DCB8BA25-0EB4-4D3E-A57A-873531EC7425}" srcOrd="0" destOrd="1" presId="urn:microsoft.com/office/officeart/2005/8/layout/process3"/>
    <dgm:cxn modelId="{DBA827B9-1304-4F1B-981D-529598E20540}" srcId="{8C029BDC-31FD-4342-9922-13BC8FE40826}" destId="{80BC5CF8-EE44-4DEF-9CA9-E6E713766ABB}" srcOrd="3" destOrd="0" parTransId="{F620FA18-0ACC-4976-B52D-9F0B915F98FC}" sibTransId="{B9AE90A2-B70E-4BEB-BF20-2B97B0E79C69}"/>
    <dgm:cxn modelId="{433CE793-F187-4FBA-BB12-AD378BDF61C1}" srcId="{8C029BDC-31FD-4342-9922-13BC8FE40826}" destId="{A83C18D6-D2D5-490C-A3E2-BB1F67FF17A3}" srcOrd="1" destOrd="0" parTransId="{66BA4C5E-2DFF-44ED-9F93-26CAB2D88DF4}" sibTransId="{715D84AA-13C1-4E49-9F89-7968BB581BFC}"/>
    <dgm:cxn modelId="{8D5268B9-9BF1-42E6-8246-B8E79F385338}" srcId="{8C029BDC-31FD-4342-9922-13BC8FE40826}" destId="{F378F057-4619-45AF-AC83-C4A9834C41C3}" srcOrd="0" destOrd="0" parTransId="{DF030DBA-1475-4374-8B91-24AE789A7ED4}" sibTransId="{35B42018-F205-4ABB-8BC5-CDCB4D34689B}"/>
    <dgm:cxn modelId="{2BC7F7DE-3E84-4F27-9E44-EA01E182D902}" srcId="{F7C2ECF6-5F83-417A-9BAC-F1B25C782689}" destId="{8C029BDC-31FD-4342-9922-13BC8FE40826}" srcOrd="1" destOrd="0" parTransId="{70BD76FF-01CB-4B1A-9DF8-4FAB01518F6D}" sibTransId="{528CCFBB-FDEC-4884-8172-8FB2396A3EF5}"/>
    <dgm:cxn modelId="{A479097E-45B8-49EC-A456-51599086FD85}" srcId="{F7C2ECF6-5F83-417A-9BAC-F1B25C782689}" destId="{2B82EB68-E810-42F0-B1C4-40250ECBAABD}" srcOrd="2" destOrd="0" parTransId="{CAF9EDBD-B9E1-4131-B7C3-B3B5A67EC123}" sibTransId="{C689A94D-DC34-4065-8856-D32F2B530F0F}"/>
    <dgm:cxn modelId="{92B6FA43-615B-4064-BB1F-7E03BF8E9F93}" type="presOf" srcId="{528CCFBB-FDEC-4884-8172-8FB2396A3EF5}" destId="{F8964985-41CD-479B-A8FD-47DF7C29AA1F}" srcOrd="1" destOrd="0" presId="urn:microsoft.com/office/officeart/2005/8/layout/process3"/>
    <dgm:cxn modelId="{B84A68CD-818E-436D-BB3B-60E26EA6E518}" srcId="{2B82EB68-E810-42F0-B1C4-40250ECBAABD}" destId="{F0DC06F6-2268-44A6-9991-CB1C4FEA2F49}" srcOrd="3" destOrd="0" parTransId="{80E6280C-0DBF-4B76-BB03-A8C9CCF39547}" sibTransId="{06C87ADA-9BE0-4879-92EA-D7B7A9149BD0}"/>
    <dgm:cxn modelId="{8C5816CF-9D41-41F2-9E3C-77EFB956DA48}" type="presOf" srcId="{8C029BDC-31FD-4342-9922-13BC8FE40826}" destId="{49A9D6A6-BDD6-4DD5-913C-51349B207317}" srcOrd="0" destOrd="0" presId="urn:microsoft.com/office/officeart/2005/8/layout/process3"/>
    <dgm:cxn modelId="{A6888403-E06A-4BAB-8F3A-8B5C651B0ECE}" type="presOf" srcId="{528CCFBB-FDEC-4884-8172-8FB2396A3EF5}" destId="{2BE725C1-BE9E-46A9-BCD5-4D52E749B421}" srcOrd="0" destOrd="0" presId="urn:microsoft.com/office/officeart/2005/8/layout/process3"/>
    <dgm:cxn modelId="{DA0E4EF4-D86E-4573-836E-C4A416B6C459}" srcId="{FE86F893-9586-4756-AFA6-317351FFED96}" destId="{67364029-EC42-4CBB-BB41-3467886C320A}" srcOrd="0" destOrd="0" parTransId="{4C5CEDAF-3EB4-4E7D-819D-CBDE8CC2E6E1}" sibTransId="{C0A6BE04-7389-42BC-AEFD-AF1A13F41370}"/>
    <dgm:cxn modelId="{D2A54FD5-D6AD-426D-93A9-373D5B0700AC}" type="presOf" srcId="{E8BE3822-536A-4B6F-8D91-653B9FE6701C}" destId="{DCB8BA25-0EB4-4D3E-A57A-873531EC7425}" srcOrd="0" destOrd="3" presId="urn:microsoft.com/office/officeart/2005/8/layout/process3"/>
    <dgm:cxn modelId="{7E74B899-568D-43D6-9A22-D698BBC22750}" type="presOf" srcId="{2B82EB68-E810-42F0-B1C4-40250ECBAABD}" destId="{B0833CAF-40C9-4088-A3D1-4ADB8B16E254}" srcOrd="1" destOrd="0" presId="urn:microsoft.com/office/officeart/2005/8/layout/process3"/>
    <dgm:cxn modelId="{F4B5E07F-AB46-48FA-BFB2-6535D44A5EF5}" type="presOf" srcId="{F7C2ECF6-5F83-417A-9BAC-F1B25C782689}" destId="{60E1B521-1161-4695-9A16-2D8427BCB4E4}" srcOrd="0" destOrd="0" presId="urn:microsoft.com/office/officeart/2005/8/layout/process3"/>
    <dgm:cxn modelId="{7BC8410B-136F-4C5F-909A-27327511EEAA}" srcId="{8C029BDC-31FD-4342-9922-13BC8FE40826}" destId="{42656965-771D-4D70-ACD2-74BA6906ECD2}" srcOrd="4" destOrd="0" parTransId="{9D39C139-AEA7-493F-BF28-55F8E4476C46}" sibTransId="{70B7461E-1D7B-4219-8AE3-0D4DEC1E38DF}"/>
    <dgm:cxn modelId="{880644D3-09E1-4A30-9189-043F8963DD3F}" srcId="{8C029BDC-31FD-4342-9922-13BC8FE40826}" destId="{2C1A8C4D-8BE0-47AA-97C3-020233C992BD}" srcOrd="2" destOrd="0" parTransId="{E91FCF4A-09F0-4306-9C0F-1D9E00FCEA74}" sibTransId="{2908E0CA-CA3B-47BE-B829-F62DFE1F284B}"/>
    <dgm:cxn modelId="{8CEAB268-61DE-4603-8EE6-96FE6B5B0558}" type="presOf" srcId="{8C029BDC-31FD-4342-9922-13BC8FE40826}" destId="{71CEBD35-6C29-4557-8750-E6F5ED647490}" srcOrd="1" destOrd="0" presId="urn:microsoft.com/office/officeart/2005/8/layout/process3"/>
    <dgm:cxn modelId="{DFDEF99E-DB04-4821-AEF4-2B2B822F1B9A}" type="presOf" srcId="{42656965-771D-4D70-ACD2-74BA6906ECD2}" destId="{37D6D211-98D3-424E-AF54-706817112F2A}" srcOrd="0" destOrd="4" presId="urn:microsoft.com/office/officeart/2005/8/layout/process3"/>
    <dgm:cxn modelId="{1A5B629A-6E02-4C37-9AAD-61D272715C58}" srcId="{2B82EB68-E810-42F0-B1C4-40250ECBAABD}" destId="{C1B4127F-EA0B-465F-8C21-A2B264BBD281}" srcOrd="2" destOrd="0" parTransId="{4306C863-B7CB-4C81-9351-183C5424DF23}" sibTransId="{9FA6A454-D0CD-4041-9CD1-B984A74C94DD}"/>
    <dgm:cxn modelId="{EC3A515D-C3C2-4FB1-A703-21F717F3D288}" srcId="{FE86F893-9586-4756-AFA6-317351FFED96}" destId="{23CDF401-DA19-43D0-A341-3D6B4A5A1D48}" srcOrd="2" destOrd="0" parTransId="{479D9ED0-3A00-4964-AF61-6AE6956CF310}" sibTransId="{CAE13F86-83C7-4FF7-BBF4-15F6938248BE}"/>
    <dgm:cxn modelId="{78AC2A86-D94D-4250-A786-5E2EDB89F701}" type="presOf" srcId="{80BC5CF8-EE44-4DEF-9CA9-E6E713766ABB}" destId="{37D6D211-98D3-424E-AF54-706817112F2A}" srcOrd="0" destOrd="3" presId="urn:microsoft.com/office/officeart/2005/8/layout/process3"/>
    <dgm:cxn modelId="{9516806C-9F7B-4A0B-8973-FF8696AD2409}" type="presOf" srcId="{CAD880A4-D8B2-48DC-9542-FAC0B8BB6BC3}" destId="{92CFBCBD-4634-4EA2-8093-C5BC9B98A2E3}" srcOrd="0" destOrd="1" presId="urn:microsoft.com/office/officeart/2005/8/layout/process3"/>
    <dgm:cxn modelId="{3C9CCE5F-8C01-4B55-B59B-5A9BDCA56002}" type="presOf" srcId="{632D69C3-C204-46E8-96D9-0FF9AD0B3385}" destId="{E27D7C5B-1DA0-475C-8F79-FD8C6F00E1AC}" srcOrd="1" destOrd="0" presId="urn:microsoft.com/office/officeart/2005/8/layout/process3"/>
    <dgm:cxn modelId="{F3D0D51E-C470-45DA-8FEE-15CFF3256D80}" type="presOf" srcId="{23CDF401-DA19-43D0-A341-3D6B4A5A1D48}" destId="{DCB8BA25-0EB4-4D3E-A57A-873531EC7425}" srcOrd="0" destOrd="2" presId="urn:microsoft.com/office/officeart/2005/8/layout/process3"/>
    <dgm:cxn modelId="{8D23C156-8C09-41BF-876F-91F40F66D4D4}" type="presOf" srcId="{2C1A8C4D-8BE0-47AA-97C3-020233C992BD}" destId="{37D6D211-98D3-424E-AF54-706817112F2A}" srcOrd="0" destOrd="2" presId="urn:microsoft.com/office/officeart/2005/8/layout/process3"/>
    <dgm:cxn modelId="{188FF917-C866-4130-B01B-9BED1CD81932}" type="presOf" srcId="{FE86F893-9586-4756-AFA6-317351FFED96}" destId="{E5C8F9CC-0448-4A23-8972-4C05223997A0}" srcOrd="1" destOrd="0" presId="urn:microsoft.com/office/officeart/2005/8/layout/process3"/>
    <dgm:cxn modelId="{EBF9A328-CCBD-4369-B61D-E78AE9A2669E}" type="presOf" srcId="{67364029-EC42-4CBB-BB41-3467886C320A}" destId="{DCB8BA25-0EB4-4D3E-A57A-873531EC7425}" srcOrd="0" destOrd="0" presId="urn:microsoft.com/office/officeart/2005/8/layout/process3"/>
    <dgm:cxn modelId="{26AE2BA9-1319-4986-8E85-CBBF00F26960}" srcId="{2B82EB68-E810-42F0-B1C4-40250ECBAABD}" destId="{A9952EDA-517B-4412-B4BD-0860B686BE42}" srcOrd="0" destOrd="0" parTransId="{1BC9F7EF-3DB0-445C-8B47-4B164D2718B6}" sibTransId="{D08FEA8E-E4C8-45C8-BB35-40A9804ED9D2}"/>
    <dgm:cxn modelId="{468A3FBC-A94C-432B-B1FF-E3C32E19EC64}" srcId="{F7C2ECF6-5F83-417A-9BAC-F1B25C782689}" destId="{FE86F893-9586-4756-AFA6-317351FFED96}" srcOrd="0" destOrd="0" parTransId="{04BCAB12-CB0F-45C7-9E4C-DFB5645BEDD1}" sibTransId="{632D69C3-C204-46E8-96D9-0FF9AD0B3385}"/>
    <dgm:cxn modelId="{69B0EBA4-2F0B-4980-99E2-3F601849F658}" type="presOf" srcId="{A83C18D6-D2D5-490C-A3E2-BB1F67FF17A3}" destId="{37D6D211-98D3-424E-AF54-706817112F2A}" srcOrd="0" destOrd="1" presId="urn:microsoft.com/office/officeart/2005/8/layout/process3"/>
    <dgm:cxn modelId="{B18F9739-862F-49BA-881F-76D004BF813B}" srcId="{FE86F893-9586-4756-AFA6-317351FFED96}" destId="{E8BE3822-536A-4B6F-8D91-653B9FE6701C}" srcOrd="3" destOrd="0" parTransId="{4C94825D-882C-4292-A486-FDB9707C416D}" sibTransId="{7600C34B-ABB2-42A3-B9B4-4C318E2D0259}"/>
    <dgm:cxn modelId="{EE7FA97D-1CE2-4D2F-96FC-6198E8EA6936}" type="presOf" srcId="{2B82EB68-E810-42F0-B1C4-40250ECBAABD}" destId="{51C4B751-AC2C-4F40-812E-CB9F8F40BD5B}" srcOrd="0" destOrd="0" presId="urn:microsoft.com/office/officeart/2005/8/layout/process3"/>
    <dgm:cxn modelId="{11D96E11-802A-4DE1-8BEE-6D7936BA5621}" type="presOf" srcId="{C1B4127F-EA0B-465F-8C21-A2B264BBD281}" destId="{92CFBCBD-4634-4EA2-8093-C5BC9B98A2E3}" srcOrd="0" destOrd="2" presId="urn:microsoft.com/office/officeart/2005/8/layout/process3"/>
    <dgm:cxn modelId="{9792F2CB-3FE1-4164-95BC-D8FD1A24BFAE}" type="presOf" srcId="{FE86F893-9586-4756-AFA6-317351FFED96}" destId="{6D233A98-27E3-4151-BC90-6D49D3FE4C6E}" srcOrd="0" destOrd="0" presId="urn:microsoft.com/office/officeart/2005/8/layout/process3"/>
    <dgm:cxn modelId="{BA4C17B7-572C-472B-B1E8-8DD882E82B19}" type="presParOf" srcId="{60E1B521-1161-4695-9A16-2D8427BCB4E4}" destId="{ACB5ED16-1A85-4A57-B2C4-7186310896B6}" srcOrd="0" destOrd="0" presId="urn:microsoft.com/office/officeart/2005/8/layout/process3"/>
    <dgm:cxn modelId="{6C35B40E-180F-4453-8170-41A4754E94C2}" type="presParOf" srcId="{ACB5ED16-1A85-4A57-B2C4-7186310896B6}" destId="{6D233A98-27E3-4151-BC90-6D49D3FE4C6E}" srcOrd="0" destOrd="0" presId="urn:microsoft.com/office/officeart/2005/8/layout/process3"/>
    <dgm:cxn modelId="{6E7B27AC-E0DA-4A2F-832C-4BBB8103CCCC}" type="presParOf" srcId="{ACB5ED16-1A85-4A57-B2C4-7186310896B6}" destId="{E5C8F9CC-0448-4A23-8972-4C05223997A0}" srcOrd="1" destOrd="0" presId="urn:microsoft.com/office/officeart/2005/8/layout/process3"/>
    <dgm:cxn modelId="{A8941624-F156-4485-9302-B8D84D0938F9}" type="presParOf" srcId="{ACB5ED16-1A85-4A57-B2C4-7186310896B6}" destId="{DCB8BA25-0EB4-4D3E-A57A-873531EC7425}" srcOrd="2" destOrd="0" presId="urn:microsoft.com/office/officeart/2005/8/layout/process3"/>
    <dgm:cxn modelId="{BA0EAB1E-EAB0-4C86-ADCA-9F221539A947}" type="presParOf" srcId="{60E1B521-1161-4695-9A16-2D8427BCB4E4}" destId="{D8DBBDEE-D2D6-43B8-A8A3-D794763F30BB}" srcOrd="1" destOrd="0" presId="urn:microsoft.com/office/officeart/2005/8/layout/process3"/>
    <dgm:cxn modelId="{3E1D15E0-C655-4CBB-9BF5-0C7DB9DEC03F}" type="presParOf" srcId="{D8DBBDEE-D2D6-43B8-A8A3-D794763F30BB}" destId="{E27D7C5B-1DA0-475C-8F79-FD8C6F00E1AC}" srcOrd="0" destOrd="0" presId="urn:microsoft.com/office/officeart/2005/8/layout/process3"/>
    <dgm:cxn modelId="{810475D8-5C86-4677-B7C7-E32238719FBA}" type="presParOf" srcId="{60E1B521-1161-4695-9A16-2D8427BCB4E4}" destId="{9B77EE09-B039-417A-895C-CE10E41F9BAD}" srcOrd="2" destOrd="0" presId="urn:microsoft.com/office/officeart/2005/8/layout/process3"/>
    <dgm:cxn modelId="{D2D79EB4-0A91-4DFD-A427-CF393A198AB6}" type="presParOf" srcId="{9B77EE09-B039-417A-895C-CE10E41F9BAD}" destId="{49A9D6A6-BDD6-4DD5-913C-51349B207317}" srcOrd="0" destOrd="0" presId="urn:microsoft.com/office/officeart/2005/8/layout/process3"/>
    <dgm:cxn modelId="{5E8D69A1-2284-4E6B-AD31-084694D3DEEB}" type="presParOf" srcId="{9B77EE09-B039-417A-895C-CE10E41F9BAD}" destId="{71CEBD35-6C29-4557-8750-E6F5ED647490}" srcOrd="1" destOrd="0" presId="urn:microsoft.com/office/officeart/2005/8/layout/process3"/>
    <dgm:cxn modelId="{BACF9B19-CD8F-4E11-B53D-F4DC50A1C618}" type="presParOf" srcId="{9B77EE09-B039-417A-895C-CE10E41F9BAD}" destId="{37D6D211-98D3-424E-AF54-706817112F2A}" srcOrd="2" destOrd="0" presId="urn:microsoft.com/office/officeart/2005/8/layout/process3"/>
    <dgm:cxn modelId="{3347152B-1881-4C03-AC40-1330CD77DCA3}" type="presParOf" srcId="{60E1B521-1161-4695-9A16-2D8427BCB4E4}" destId="{2BE725C1-BE9E-46A9-BCD5-4D52E749B421}" srcOrd="3" destOrd="0" presId="urn:microsoft.com/office/officeart/2005/8/layout/process3"/>
    <dgm:cxn modelId="{B08D5063-A1A7-405F-9042-17C3E09F91C5}" type="presParOf" srcId="{2BE725C1-BE9E-46A9-BCD5-4D52E749B421}" destId="{F8964985-41CD-479B-A8FD-47DF7C29AA1F}" srcOrd="0" destOrd="0" presId="urn:microsoft.com/office/officeart/2005/8/layout/process3"/>
    <dgm:cxn modelId="{87F38570-7A74-4F02-8CF1-0C25866C071A}" type="presParOf" srcId="{60E1B521-1161-4695-9A16-2D8427BCB4E4}" destId="{99BADAAD-931A-43F0-B280-0B140E838D6B}" srcOrd="4" destOrd="0" presId="urn:microsoft.com/office/officeart/2005/8/layout/process3"/>
    <dgm:cxn modelId="{FF36EE73-9D82-4838-AE0D-76CC2C8D73C2}" type="presParOf" srcId="{99BADAAD-931A-43F0-B280-0B140E838D6B}" destId="{51C4B751-AC2C-4F40-812E-CB9F8F40BD5B}" srcOrd="0" destOrd="0" presId="urn:microsoft.com/office/officeart/2005/8/layout/process3"/>
    <dgm:cxn modelId="{04121986-4280-4395-9361-02B2E821B407}" type="presParOf" srcId="{99BADAAD-931A-43F0-B280-0B140E838D6B}" destId="{B0833CAF-40C9-4088-A3D1-4ADB8B16E254}" srcOrd="1" destOrd="0" presId="urn:microsoft.com/office/officeart/2005/8/layout/process3"/>
    <dgm:cxn modelId="{A673C013-C92F-4984-96F8-894DA01446B5}" type="presParOf" srcId="{99BADAAD-931A-43F0-B280-0B140E838D6B}" destId="{92CFBCBD-4634-4EA2-8093-C5BC9B98A2E3}"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8F9CC-0448-4A23-8972-4C05223997A0}">
      <dsp:nvSpPr>
        <dsp:cNvPr id="0" name=""/>
        <dsp:cNvSpPr/>
      </dsp:nvSpPr>
      <dsp:spPr>
        <a:xfrm>
          <a:off x="5391" y="409708"/>
          <a:ext cx="2451425" cy="1064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altLang="zh-CN" sz="1400" kern="1200" dirty="0">
              <a:latin typeface="微软雅黑" panose="020B0503020204020204" pitchFamily="34" charset="-122"/>
              <a:ea typeface="微软雅黑" panose="020B0503020204020204" pitchFamily="34" charset="-122"/>
            </a:rPr>
            <a:t>Phase1</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2018Q3</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OEM</a:t>
          </a:r>
          <a:r>
            <a:rPr lang="zh-CN" altLang="en-US" sz="1400" kern="1200" dirty="0">
              <a:latin typeface="微软雅黑" panose="020B0503020204020204" pitchFamily="34" charset="-122"/>
              <a:ea typeface="微软雅黑" panose="020B0503020204020204" pitchFamily="34" charset="-122"/>
            </a:rPr>
            <a:t>引入快速完成产品发布</a:t>
          </a:r>
        </a:p>
      </dsp:txBody>
      <dsp:txXfrm>
        <a:off x="5391" y="409708"/>
        <a:ext cx="2451425" cy="709927"/>
      </dsp:txXfrm>
    </dsp:sp>
    <dsp:sp modelId="{DCB8BA25-0EB4-4D3E-A57A-873531EC7425}">
      <dsp:nvSpPr>
        <dsp:cNvPr id="0" name=""/>
        <dsp:cNvSpPr/>
      </dsp:nvSpPr>
      <dsp:spPr>
        <a:xfrm>
          <a:off x="507490" y="1119636"/>
          <a:ext cx="2451425" cy="2156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en-US" altLang="zh-CN" sz="1400" kern="1200" dirty="0">
              <a:latin typeface="微软雅黑" panose="020B0503020204020204" pitchFamily="34" charset="-122"/>
              <a:ea typeface="微软雅黑" panose="020B0503020204020204" pitchFamily="34" charset="-122"/>
            </a:rPr>
            <a:t>NGFW</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err="1">
              <a:latin typeface="微软雅黑" panose="020B0503020204020204" pitchFamily="34" charset="-122"/>
              <a:ea typeface="微软雅黑" panose="020B0503020204020204" pitchFamily="34" charset="-122"/>
            </a:rPr>
            <a:t>iNGFW</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BDS</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IPDS</a:t>
          </a:r>
          <a:r>
            <a:rPr lang="zh-CN" altLang="en-US" sz="1400" kern="1200" dirty="0">
              <a:latin typeface="微软雅黑" panose="020B0503020204020204" pitchFamily="34" charset="-122"/>
              <a:ea typeface="微软雅黑" panose="020B0503020204020204" pitchFamily="34" charset="-122"/>
            </a:rPr>
            <a:t>等产品接入</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应用识别统一</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相关名称定义统一</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其他可视化呈现需求</a:t>
          </a:r>
        </a:p>
      </dsp:txBody>
      <dsp:txXfrm>
        <a:off x="570642" y="1182788"/>
        <a:ext cx="2325121" cy="2029870"/>
      </dsp:txXfrm>
    </dsp:sp>
    <dsp:sp modelId="{D8DBBDEE-D2D6-43B8-A8A3-D794763F30BB}">
      <dsp:nvSpPr>
        <dsp:cNvPr id="0" name=""/>
        <dsp:cNvSpPr/>
      </dsp:nvSpPr>
      <dsp:spPr>
        <a:xfrm>
          <a:off x="2828444" y="459505"/>
          <a:ext cx="787849" cy="6103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dsp:txBody>
      <dsp:txXfrm>
        <a:off x="2828444" y="581572"/>
        <a:ext cx="604749" cy="366200"/>
      </dsp:txXfrm>
    </dsp:sp>
    <dsp:sp modelId="{71CEBD35-6C29-4557-8750-E6F5ED647490}">
      <dsp:nvSpPr>
        <dsp:cNvPr id="0" name=""/>
        <dsp:cNvSpPr/>
      </dsp:nvSpPr>
      <dsp:spPr>
        <a:xfrm>
          <a:off x="3943326" y="409708"/>
          <a:ext cx="2451425" cy="1064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altLang="zh-CN" sz="1400" kern="1200" dirty="0">
              <a:latin typeface="微软雅黑" panose="020B0503020204020204" pitchFamily="34" charset="-122"/>
              <a:ea typeface="微软雅黑" panose="020B0503020204020204" pitchFamily="34" charset="-122"/>
            </a:rPr>
            <a:t>Phase2</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2019Q2</a:t>
          </a:r>
          <a:r>
            <a:rPr lang="zh-CN" altLang="en-US" sz="1400" kern="1200" dirty="0">
              <a:latin typeface="微软雅黑" panose="020B0503020204020204" pitchFamily="34" charset="-122"/>
              <a:ea typeface="微软雅黑" panose="020B0503020204020204" pitchFamily="34" charset="-122"/>
            </a:rPr>
            <a:t>）：山石产品特性融合，联合开发</a:t>
          </a:r>
        </a:p>
      </dsp:txBody>
      <dsp:txXfrm>
        <a:off x="3943326" y="409708"/>
        <a:ext cx="2451425" cy="709927"/>
      </dsp:txXfrm>
    </dsp:sp>
    <dsp:sp modelId="{37D6D211-98D3-424E-AF54-706817112F2A}">
      <dsp:nvSpPr>
        <dsp:cNvPr id="0" name=""/>
        <dsp:cNvSpPr/>
      </dsp:nvSpPr>
      <dsp:spPr>
        <a:xfrm>
          <a:off x="4445425" y="1119636"/>
          <a:ext cx="2451425" cy="2156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融合</a:t>
          </a:r>
          <a:r>
            <a:rPr lang="en-US" altLang="zh-CN" sz="1400" kern="1200" dirty="0">
              <a:latin typeface="微软雅黑" panose="020B0503020204020204" pitchFamily="34" charset="-122"/>
              <a:ea typeface="微软雅黑" panose="020B0503020204020204" pitchFamily="34" charset="-122"/>
            </a:rPr>
            <a:t>HSM</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HAS</a:t>
          </a:r>
          <a:r>
            <a:rPr lang="zh-CN" altLang="en-US" sz="1400" kern="1200" dirty="0">
              <a:latin typeface="微软雅黑" panose="020B0503020204020204" pitchFamily="34" charset="-122"/>
              <a:ea typeface="微软雅黑" panose="020B0503020204020204" pitchFamily="34" charset="-122"/>
            </a:rPr>
            <a:t>产品</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融合山石安全产品的安全特性</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引入运维管理态势监控</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补充终端日志采集能力</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大数据分析能力提升</a:t>
          </a:r>
        </a:p>
      </dsp:txBody>
      <dsp:txXfrm>
        <a:off x="4508577" y="1182788"/>
        <a:ext cx="2325121" cy="2029870"/>
      </dsp:txXfrm>
    </dsp:sp>
    <dsp:sp modelId="{2BE725C1-BE9E-46A9-BCD5-4D52E749B421}">
      <dsp:nvSpPr>
        <dsp:cNvPr id="0" name=""/>
        <dsp:cNvSpPr/>
      </dsp:nvSpPr>
      <dsp:spPr>
        <a:xfrm>
          <a:off x="6766379" y="459505"/>
          <a:ext cx="787849" cy="61033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latin typeface="微软雅黑" panose="020B0503020204020204" pitchFamily="34" charset="-122"/>
            <a:ea typeface="微软雅黑" panose="020B0503020204020204" pitchFamily="34" charset="-122"/>
          </a:endParaRPr>
        </a:p>
      </dsp:txBody>
      <dsp:txXfrm>
        <a:off x="6766379" y="581572"/>
        <a:ext cx="604749" cy="366200"/>
      </dsp:txXfrm>
    </dsp:sp>
    <dsp:sp modelId="{B0833CAF-40C9-4088-A3D1-4ADB8B16E254}">
      <dsp:nvSpPr>
        <dsp:cNvPr id="0" name=""/>
        <dsp:cNvSpPr/>
      </dsp:nvSpPr>
      <dsp:spPr>
        <a:xfrm>
          <a:off x="7881261" y="409708"/>
          <a:ext cx="2451425" cy="1064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53340" numCol="1" spcCol="1270" anchor="t" anchorCtr="0">
          <a:noAutofit/>
        </a:bodyPr>
        <a:lstStyle/>
        <a:p>
          <a:pPr lvl="0" algn="l" defTabSz="622300">
            <a:lnSpc>
              <a:spcPct val="90000"/>
            </a:lnSpc>
            <a:spcBef>
              <a:spcPct val="0"/>
            </a:spcBef>
            <a:spcAft>
              <a:spcPct val="35000"/>
            </a:spcAft>
          </a:pPr>
          <a:r>
            <a:rPr lang="en-US" altLang="zh-CN" sz="1400" kern="1200" dirty="0">
              <a:latin typeface="微软雅黑" panose="020B0503020204020204" pitchFamily="34" charset="-122"/>
              <a:ea typeface="微软雅黑" panose="020B0503020204020204" pitchFamily="34" charset="-122"/>
            </a:rPr>
            <a:t>Phase3</a:t>
          </a:r>
          <a:r>
            <a:rPr lang="zh-CN" altLang="en-US" sz="1400" kern="1200" dirty="0">
              <a:latin typeface="微软雅黑" panose="020B0503020204020204" pitchFamily="34" charset="-122"/>
              <a:ea typeface="微软雅黑" panose="020B0503020204020204" pitchFamily="34" charset="-122"/>
            </a:rPr>
            <a:t>（</a:t>
          </a:r>
          <a:r>
            <a:rPr lang="en-US" altLang="zh-CN" sz="1400" kern="1200" dirty="0">
              <a:latin typeface="微软雅黑" panose="020B0503020204020204" pitchFamily="34" charset="-122"/>
              <a:ea typeface="微软雅黑" panose="020B0503020204020204" pitchFamily="34" charset="-122"/>
            </a:rPr>
            <a:t>2020Q3</a:t>
          </a:r>
          <a:r>
            <a:rPr lang="zh-CN" altLang="en-US" sz="1400" kern="1200" dirty="0">
              <a:latin typeface="微软雅黑" panose="020B0503020204020204" pitchFamily="34" charset="-122"/>
              <a:ea typeface="微软雅黑" panose="020B0503020204020204" pitchFamily="34" charset="-122"/>
            </a:rPr>
            <a:t>）：形成山石网络安全中心</a:t>
          </a:r>
        </a:p>
      </dsp:txBody>
      <dsp:txXfrm>
        <a:off x="7881261" y="409708"/>
        <a:ext cx="2451425" cy="709927"/>
      </dsp:txXfrm>
    </dsp:sp>
    <dsp:sp modelId="{92CFBCBD-4634-4EA2-8093-C5BC9B98A2E3}">
      <dsp:nvSpPr>
        <dsp:cNvPr id="0" name=""/>
        <dsp:cNvSpPr/>
      </dsp:nvSpPr>
      <dsp:spPr>
        <a:xfrm>
          <a:off x="8383360" y="1119636"/>
          <a:ext cx="2451425" cy="215617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引入威胁情报，可支持提供威胁情报服务</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接入第三方安全产品，融合</a:t>
          </a:r>
          <a:r>
            <a:rPr lang="en-US" altLang="zh-CN" sz="1400" kern="1200" dirty="0">
              <a:latin typeface="微软雅黑" panose="020B0503020204020204" pitchFamily="34" charset="-122"/>
              <a:ea typeface="微软雅黑" panose="020B0503020204020204" pitchFamily="34" charset="-122"/>
            </a:rPr>
            <a:t>SIEM</a:t>
          </a:r>
          <a:r>
            <a:rPr lang="zh-CN" altLang="en-US" sz="1400" kern="1200" dirty="0">
              <a:latin typeface="微软雅黑" panose="020B0503020204020204" pitchFamily="34" charset="-122"/>
              <a:ea typeface="微软雅黑" panose="020B0503020204020204" pitchFamily="34" charset="-122"/>
            </a:rPr>
            <a:t>能力</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探针集成漏洞扫描能力</a:t>
          </a:r>
        </a:p>
        <a:p>
          <a:pPr marL="114300" lvl="1" indent="-114300" algn="l" defTabSz="622300">
            <a:lnSpc>
              <a:spcPct val="90000"/>
            </a:lnSpc>
            <a:spcBef>
              <a:spcPct val="0"/>
            </a:spcBef>
            <a:spcAft>
              <a:spcPct val="15000"/>
            </a:spcAft>
            <a:buChar char="••"/>
          </a:pPr>
          <a:r>
            <a:rPr lang="zh-CN" altLang="en-US" sz="1400" kern="1200" dirty="0">
              <a:latin typeface="微软雅黑" panose="020B0503020204020204" pitchFamily="34" charset="-122"/>
              <a:ea typeface="微软雅黑" panose="020B0503020204020204" pitchFamily="34" charset="-122"/>
            </a:rPr>
            <a:t>产品配套的安全分析服务</a:t>
          </a:r>
        </a:p>
      </dsp:txBody>
      <dsp:txXfrm>
        <a:off x="8446512" y="1182788"/>
        <a:ext cx="2325121" cy="20298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Unicode MS" panose="020B0604020202020204" pitchFamily="34" charset="-122"/>
                <a:ea typeface="Arial Unicode MS" panose="020B0604020202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Unicode MS" panose="020B0604020202020204" pitchFamily="34" charset="-122"/>
                <a:ea typeface="Arial Unicode MS" panose="020B0604020202020204" pitchFamily="34" charset="-122"/>
              </a:defRPr>
            </a:lvl1pPr>
          </a:lstStyle>
          <a:p>
            <a:fld id="{59C9409E-ED0E-4D42-9DE3-B32D17D384BE}" type="datetimeFigureOut">
              <a:rPr lang="zh-CN" altLang="en-US" smtClean="0"/>
              <a:pPr/>
              <a:t>2018/6/8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Unicode MS" panose="020B0604020202020204" pitchFamily="34" charset="-122"/>
                <a:ea typeface="Arial Unicode MS" panose="020B0604020202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Unicode MS" panose="020B0604020202020204" pitchFamily="34" charset="-122"/>
                <a:ea typeface="Arial Unicode MS" panose="020B0604020202020204" pitchFamily="34" charset="-122"/>
              </a:defRPr>
            </a:lvl1pPr>
          </a:lstStyle>
          <a:p>
            <a:fld id="{6361B527-AAC8-4855-83BC-9F4B54478846}" type="slidenum">
              <a:rPr lang="zh-CN" altLang="en-US" smtClean="0"/>
              <a:pPr/>
              <a:t>‹#›</a:t>
            </a:fld>
            <a:endParaRPr lang="zh-CN" altLang="en-US" dirty="0"/>
          </a:p>
        </p:txBody>
      </p:sp>
    </p:spTree>
    <p:extLst>
      <p:ext uri="{BB962C8B-B14F-4D97-AF65-F5344CB8AC3E}">
        <p14:creationId xmlns:p14="http://schemas.microsoft.com/office/powerpoint/2010/main" val="3646756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Unicode MS" panose="020B0604020202020204" pitchFamily="34" charset="-122"/>
        <a:ea typeface="Arial Unicode MS" panose="020B0604020202020204" pitchFamily="34" charset="-122"/>
        <a:cs typeface="+mn-cs"/>
      </a:defRPr>
    </a:lvl1pPr>
    <a:lvl2pPr marL="457200" algn="l" defTabSz="914400" rtl="0" eaLnBrk="1" latinLnBrk="0" hangingPunct="1">
      <a:defRPr sz="1200" kern="1200">
        <a:solidFill>
          <a:schemeClr val="tx1"/>
        </a:solidFill>
        <a:latin typeface="Arial Unicode MS" panose="020B0604020202020204" pitchFamily="34" charset="-122"/>
        <a:ea typeface="Arial Unicode MS" panose="020B0604020202020204" pitchFamily="34" charset="-122"/>
        <a:cs typeface="+mn-cs"/>
      </a:defRPr>
    </a:lvl2pPr>
    <a:lvl3pPr marL="914400" algn="l" defTabSz="914400" rtl="0" eaLnBrk="1" latinLnBrk="0" hangingPunct="1">
      <a:defRPr sz="1200" kern="1200">
        <a:solidFill>
          <a:schemeClr val="tx1"/>
        </a:solidFill>
        <a:latin typeface="Arial Unicode MS" panose="020B0604020202020204" pitchFamily="34" charset="-122"/>
        <a:ea typeface="Arial Unicode MS" panose="020B0604020202020204" pitchFamily="34" charset="-122"/>
        <a:cs typeface="+mn-cs"/>
      </a:defRPr>
    </a:lvl3pPr>
    <a:lvl4pPr marL="1371600" algn="l" defTabSz="914400" rtl="0" eaLnBrk="1" latinLnBrk="0" hangingPunct="1">
      <a:defRPr sz="1200" kern="1200">
        <a:solidFill>
          <a:schemeClr val="tx1"/>
        </a:solidFill>
        <a:latin typeface="Arial Unicode MS" panose="020B0604020202020204" pitchFamily="34" charset="-122"/>
        <a:ea typeface="Arial Unicode MS" panose="020B0604020202020204" pitchFamily="34" charset="-122"/>
        <a:cs typeface="+mn-cs"/>
      </a:defRPr>
    </a:lvl4pPr>
    <a:lvl5pPr marL="1828800" algn="l" defTabSz="914400" rtl="0" eaLnBrk="1" latinLnBrk="0" hangingPunct="1">
      <a:defRPr sz="1200" kern="1200">
        <a:solidFill>
          <a:schemeClr val="tx1"/>
        </a:solidFill>
        <a:latin typeface="Arial Unicode MS" panose="020B0604020202020204" pitchFamily="34" charset="-122"/>
        <a:ea typeface="Arial Unicode MS" panose="020B0604020202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61B527-AAC8-4855-83BC-9F4B54478846}" type="slidenum">
              <a:rPr lang="zh-CN" altLang="en-US" smtClean="0"/>
              <a:pPr/>
              <a:t>3</a:t>
            </a:fld>
            <a:endParaRPr lang="zh-CN" altLang="en-US" dirty="0"/>
          </a:p>
        </p:txBody>
      </p:sp>
    </p:spTree>
    <p:extLst>
      <p:ext uri="{BB962C8B-B14F-4D97-AF65-F5344CB8AC3E}">
        <p14:creationId xmlns:p14="http://schemas.microsoft.com/office/powerpoint/2010/main" val="919029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61B527-AAC8-4855-83BC-9F4B54478846}" type="slidenum">
              <a:rPr lang="zh-CN" altLang="en-US" smtClean="0"/>
              <a:pPr/>
              <a:t>5</a:t>
            </a:fld>
            <a:endParaRPr lang="zh-CN" altLang="en-US" dirty="0"/>
          </a:p>
        </p:txBody>
      </p:sp>
    </p:spTree>
    <p:extLst>
      <p:ext uri="{BB962C8B-B14F-4D97-AF65-F5344CB8AC3E}">
        <p14:creationId xmlns:p14="http://schemas.microsoft.com/office/powerpoint/2010/main" val="86022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61B527-AAC8-4855-83BC-9F4B54478846}" type="slidenum">
              <a:rPr lang="zh-CN" altLang="en-US" smtClean="0"/>
              <a:pPr/>
              <a:t>6</a:t>
            </a:fld>
            <a:endParaRPr lang="zh-CN" altLang="en-US" dirty="0"/>
          </a:p>
        </p:txBody>
      </p:sp>
    </p:spTree>
    <p:extLst>
      <p:ext uri="{BB962C8B-B14F-4D97-AF65-F5344CB8AC3E}">
        <p14:creationId xmlns:p14="http://schemas.microsoft.com/office/powerpoint/2010/main" val="3934283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61B527-AAC8-4855-83BC-9F4B54478846}" type="slidenum">
              <a:rPr lang="zh-CN" altLang="en-US" smtClean="0"/>
              <a:pPr/>
              <a:t>7</a:t>
            </a:fld>
            <a:endParaRPr lang="zh-CN" altLang="en-US" dirty="0"/>
          </a:p>
        </p:txBody>
      </p:sp>
    </p:spTree>
    <p:extLst>
      <p:ext uri="{BB962C8B-B14F-4D97-AF65-F5344CB8AC3E}">
        <p14:creationId xmlns:p14="http://schemas.microsoft.com/office/powerpoint/2010/main" val="78987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361B527-AAC8-4855-83BC-9F4B54478846}" type="slidenum">
              <a:rPr lang="zh-CN" altLang="en-US" smtClean="0"/>
              <a:pPr/>
              <a:t>8</a:t>
            </a:fld>
            <a:endParaRPr lang="zh-CN" altLang="en-US" dirty="0"/>
          </a:p>
        </p:txBody>
      </p:sp>
    </p:spTree>
    <p:extLst>
      <p:ext uri="{BB962C8B-B14F-4D97-AF65-F5344CB8AC3E}">
        <p14:creationId xmlns:p14="http://schemas.microsoft.com/office/powerpoint/2010/main" val="513866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封面-1">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983" y="1"/>
            <a:ext cx="12249966" cy="6874262"/>
          </a:xfrm>
          <a:prstGeom prst="rect">
            <a:avLst/>
          </a:prstGeom>
        </p:spPr>
      </p:pic>
      <p:sp>
        <p:nvSpPr>
          <p:cNvPr id="13" name="矩形 12"/>
          <p:cNvSpPr/>
          <p:nvPr userDrawn="1"/>
        </p:nvSpPr>
        <p:spPr>
          <a:xfrm>
            <a:off x="-28983" y="0"/>
            <a:ext cx="12249966"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9" name="矩形 8"/>
          <p:cNvSpPr/>
          <p:nvPr userDrawn="1"/>
        </p:nvSpPr>
        <p:spPr>
          <a:xfrm>
            <a:off x="1036170" y="0"/>
            <a:ext cx="3954930" cy="457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pic>
        <p:nvPicPr>
          <p:cNvPr id="14" name="图片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36382" y="0"/>
            <a:ext cx="1523428" cy="909825"/>
          </a:xfrm>
          <a:prstGeom prst="rect">
            <a:avLst/>
          </a:prstGeom>
        </p:spPr>
      </p:pic>
      <p:sp>
        <p:nvSpPr>
          <p:cNvPr id="8" name="文本占位符 7"/>
          <p:cNvSpPr>
            <a:spLocks noGrp="1"/>
          </p:cNvSpPr>
          <p:nvPr>
            <p:ph type="body" sz="quarter" idx="10" hasCustomPrompt="1"/>
          </p:nvPr>
        </p:nvSpPr>
        <p:spPr>
          <a:xfrm>
            <a:off x="1198282" y="1451698"/>
            <a:ext cx="3630706" cy="1022350"/>
          </a:xfrm>
        </p:spPr>
        <p:txBody>
          <a:bodyPr vert="horz" lIns="91440" tIns="45720" rIns="91440" bIns="45720" rtlCol="0" anchor="ctr">
            <a:normAutofit/>
          </a:bodyPr>
          <a:lstStyle>
            <a:lvl1pPr>
              <a:defRPr lang="zh-CN" altLang="en-US" sz="3400" b="1" smtClean="0">
                <a:solidFill>
                  <a:schemeClr val="bg1"/>
                </a:solidFill>
                <a:latin typeface="思源黑体 CN Normal" panose="020B0400000000000000" pitchFamily="34" charset="-122"/>
                <a:ea typeface="思源黑体 CN Normal" panose="020B0400000000000000" pitchFamily="34" charset="-122"/>
                <a:cs typeface="+mj-cs"/>
              </a:defRPr>
            </a:lvl1pPr>
            <a:lvl2pPr marL="457200" indent="0">
              <a:buNone/>
              <a:defRPr lang="zh-CN" altLang="en-US" smtClean="0"/>
            </a:lvl2pPr>
            <a:lvl3pPr>
              <a:defRPr lang="zh-CN" altLang="en-US" smtClean="0"/>
            </a:lvl3pPr>
            <a:lvl4pPr>
              <a:defRPr lang="zh-CN" altLang="en-US" smtClean="0"/>
            </a:lvl4pPr>
            <a:lvl5pPr>
              <a:defRPr lang="zh-CN" altLang="en-US"/>
            </a:lvl5pPr>
          </a:lstStyle>
          <a:p>
            <a:pPr lvl="0" algn="r">
              <a:spcBef>
                <a:spcPct val="0"/>
              </a:spcBef>
              <a:buNone/>
            </a:pPr>
            <a:r>
              <a:rPr lang="en-US" altLang="zh-CN" dirty="0"/>
              <a:t>PROPOSAL</a:t>
            </a:r>
          </a:p>
          <a:p>
            <a:pPr lvl="0" algn="r">
              <a:spcBef>
                <a:spcPct val="0"/>
              </a:spcBef>
              <a:buNone/>
            </a:pPr>
            <a:r>
              <a:rPr lang="en-US" altLang="zh-CN" dirty="0"/>
              <a:t>PRESENTATION</a:t>
            </a:r>
            <a:endParaRPr lang="zh-CN" altLang="en-US" dirty="0"/>
          </a:p>
        </p:txBody>
      </p:sp>
      <p:sp>
        <p:nvSpPr>
          <p:cNvPr id="16" name="文本占位符 7"/>
          <p:cNvSpPr>
            <a:spLocks noGrp="1"/>
          </p:cNvSpPr>
          <p:nvPr>
            <p:ph type="body" sz="quarter" idx="11" hasCustomPrompt="1"/>
          </p:nvPr>
        </p:nvSpPr>
        <p:spPr>
          <a:xfrm>
            <a:off x="1198282" y="3251247"/>
            <a:ext cx="3630706" cy="658235"/>
          </a:xfrm>
        </p:spPr>
        <p:txBody>
          <a:bodyPr vert="horz" lIns="91440" tIns="45720" rIns="91440" bIns="45720" rtlCol="0">
            <a:normAutofit/>
          </a:bodyPr>
          <a:lstStyle>
            <a:lvl1pPr>
              <a:defRPr lang="zh-CN" altLang="en-US" sz="1800" smtClean="0">
                <a:solidFill>
                  <a:schemeClr val="bg1"/>
                </a:solidFill>
                <a:latin typeface="思源黑体 CN Normal" panose="020B0400000000000000" pitchFamily="34" charset="-122"/>
                <a:ea typeface="思源黑体 CN Normal" panose="020B0400000000000000" pitchFamily="34" charset="-122"/>
              </a:defRPr>
            </a:lvl1pPr>
          </a:lstStyle>
          <a:p>
            <a:pPr marL="0" indent="0" algn="r">
              <a:buNone/>
            </a:pPr>
            <a:r>
              <a:rPr lang="en-US" altLang="zh-CN" sz="1800" dirty="0">
                <a:solidFill>
                  <a:schemeClr val="bg1"/>
                </a:solidFill>
                <a:latin typeface="微软雅黑" panose="020B0503020204020204" pitchFamily="34" charset="-122"/>
                <a:ea typeface="微软雅黑" panose="020B0503020204020204" pitchFamily="34" charset="-122"/>
              </a:rPr>
              <a:t>Our proposal presentation</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2" hasCustomPrompt="1"/>
          </p:nvPr>
        </p:nvSpPr>
        <p:spPr>
          <a:xfrm>
            <a:off x="3826593" y="4092097"/>
            <a:ext cx="1002395" cy="297288"/>
          </a:xfrm>
        </p:spPr>
        <p:txBody>
          <a:bodyPr anchor="ctr">
            <a:normAutofit/>
          </a:bodyPr>
          <a:lstStyle>
            <a:lvl1pPr algn="r">
              <a:defRPr lang="zh-CN" altLang="en-US" sz="1600" u="none" kern="1200">
                <a:solidFill>
                  <a:schemeClr val="bg1"/>
                </a:solidFill>
                <a:latin typeface="Arial Unicode MS" panose="020B0604020202020204" pitchFamily="34" charset="-122"/>
                <a:ea typeface="Arial Unicode MS" panose="020B0604020202020204" pitchFamily="34" charset="-122"/>
                <a:cs typeface="+mn-cs"/>
              </a:defRPr>
            </a:lvl1pPr>
          </a:lstStyle>
          <a:p>
            <a:pPr lvl="0"/>
            <a:r>
              <a:rPr lang="en-US" altLang="zh-CN" dirty="0"/>
              <a:t>2017/2/4</a:t>
            </a:r>
            <a:endParaRPr lang="zh-CN" altLang="en-US" dirty="0"/>
          </a:p>
        </p:txBody>
      </p:sp>
    </p:spTree>
    <p:extLst>
      <p:ext uri="{BB962C8B-B14F-4D97-AF65-F5344CB8AC3E}">
        <p14:creationId xmlns:p14="http://schemas.microsoft.com/office/powerpoint/2010/main" val="836019018"/>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文本样式页（大纲）">
    <p:spTree>
      <p:nvGrpSpPr>
        <p:cNvPr id="1" name=""/>
        <p:cNvGrpSpPr/>
        <p:nvPr/>
      </p:nvGrpSpPr>
      <p:grpSpPr>
        <a:xfrm>
          <a:off x="0" y="0"/>
          <a:ext cx="0" cy="0"/>
          <a:chOff x="0" y="0"/>
          <a:chExt cx="0" cy="0"/>
        </a:xfrm>
      </p:grpSpPr>
      <p:sp>
        <p:nvSpPr>
          <p:cNvPr id="3" name="标题 2"/>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单击此处键入标题</a:t>
            </a:r>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pPr algn="ctr"/>
            <a:fld id="{571A5C36-D067-4A8B-BD3C-F67C535F77D7}" type="slidenum">
              <a:rPr lang="en-US" altLang="zh-CN" smtClean="0"/>
              <a:pPr algn="ctr"/>
              <a:t>‹#›</a:t>
            </a:fld>
            <a:endParaRPr lang="en-US" altLang="zh-CN"/>
          </a:p>
        </p:txBody>
      </p:sp>
      <p:sp>
        <p:nvSpPr>
          <p:cNvPr id="4" name="文本占位符 3"/>
          <p:cNvSpPr>
            <a:spLocks noGrp="1"/>
          </p:cNvSpPr>
          <p:nvPr>
            <p:ph type="body" sz="quarter" idx="13"/>
          </p:nvPr>
        </p:nvSpPr>
        <p:spPr>
          <a:xfrm>
            <a:off x="685768" y="1195290"/>
            <a:ext cx="10820464" cy="4643535"/>
          </a:xfrm>
        </p:spPr>
        <p:txBody>
          <a:bodyPr/>
          <a:lstStyle>
            <a:lvl1pPr marL="285750" indent="-285750">
              <a:buFont typeface="Arial" panose="020B0604020202020204" pitchFamily="34" charset="0"/>
              <a:buChar char="•"/>
              <a:defRPr>
                <a:solidFill>
                  <a:schemeClr val="bg1">
                    <a:lumMod val="50000"/>
                  </a:schemeClr>
                </a:solidFill>
                <a:latin typeface="微软雅黑" panose="020B0503020204020204" pitchFamily="34" charset="-122"/>
                <a:ea typeface="微软雅黑" panose="020B0503020204020204" pitchFamily="34" charset="-122"/>
              </a:defRPr>
            </a:lvl1pPr>
            <a:lvl2pPr marL="742950" indent="-285750">
              <a:buFont typeface="Arial" panose="020B0604020202020204" pitchFamily="34" charset="0"/>
              <a:buChar char="•"/>
              <a:defRPr>
                <a:solidFill>
                  <a:schemeClr val="bg1">
                    <a:lumMod val="50000"/>
                  </a:schemeClr>
                </a:solidFill>
                <a:latin typeface="微软雅黑" panose="020B0503020204020204" pitchFamily="34" charset="-122"/>
                <a:ea typeface="微软雅黑" panose="020B0503020204020204" pitchFamily="34" charset="-122"/>
              </a:defRPr>
            </a:lvl2pPr>
            <a:lvl3pPr marL="1200150" indent="-285750">
              <a:buFont typeface="Arial" panose="020B0604020202020204" pitchFamily="34" charset="0"/>
              <a:buChar char="•"/>
              <a:defRPr>
                <a:solidFill>
                  <a:schemeClr val="bg1">
                    <a:lumMod val="50000"/>
                  </a:schemeClr>
                </a:solidFill>
                <a:latin typeface="微软雅黑" panose="020B0503020204020204" pitchFamily="34" charset="-122"/>
                <a:ea typeface="微软雅黑" panose="020B0503020204020204" pitchFamily="34" charset="-122"/>
              </a:defRPr>
            </a:lvl3pPr>
            <a:lvl4pPr marL="1657350" indent="-285750">
              <a:buFont typeface="Arial" panose="020B0604020202020204" pitchFamily="34" charset="0"/>
              <a:buChar char="•"/>
              <a:defRPr>
                <a:solidFill>
                  <a:schemeClr val="bg1">
                    <a:lumMod val="50000"/>
                  </a:schemeClr>
                </a:solidFill>
                <a:latin typeface="微软雅黑" panose="020B0503020204020204" pitchFamily="34" charset="-122"/>
                <a:ea typeface="微软雅黑" panose="020B0503020204020204" pitchFamily="34" charset="-122"/>
              </a:defRPr>
            </a:lvl4pPr>
            <a:lvl5pPr marL="2114550" indent="-285750">
              <a:buFont typeface="Arial" panose="020B0604020202020204" pitchFamily="34" charset="0"/>
              <a:buChar char="•"/>
              <a:defRPr>
                <a:solidFill>
                  <a:schemeClr val="bg1">
                    <a:lumMod val="50000"/>
                  </a:schemeClr>
                </a:solidFill>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53331580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图文页">
    <p:spTree>
      <p:nvGrpSpPr>
        <p:cNvPr id="1" name=""/>
        <p:cNvGrpSpPr/>
        <p:nvPr/>
      </p:nvGrpSpPr>
      <p:grpSpPr>
        <a:xfrm>
          <a:off x="0" y="0"/>
          <a:ext cx="0" cy="0"/>
          <a:chOff x="0" y="0"/>
          <a:chExt cx="0" cy="0"/>
        </a:xfrm>
      </p:grpSpPr>
      <p:sp>
        <p:nvSpPr>
          <p:cNvPr id="17" name="图片占位符 15"/>
          <p:cNvSpPr>
            <a:spLocks noGrp="1"/>
          </p:cNvSpPr>
          <p:nvPr>
            <p:ph type="pic" sz="quarter" idx="12" hasCustomPrompt="1"/>
          </p:nvPr>
        </p:nvSpPr>
        <p:spPr>
          <a:xfrm>
            <a:off x="5971712" y="1351365"/>
            <a:ext cx="5206467" cy="3904850"/>
          </a:xfrm>
        </p:spPr>
        <p:txBody>
          <a:bodyPr anchor="ctr">
            <a:normAutofit/>
          </a:bodyPr>
          <a:lstStyle>
            <a:lvl1pPr algn="ctr">
              <a:defRPr sz="2600">
                <a:latin typeface="微软雅黑" panose="020B0503020204020204" pitchFamily="34" charset="-122"/>
                <a:ea typeface="微软雅黑" panose="020B0503020204020204" pitchFamily="34" charset="-122"/>
              </a:defRPr>
            </a:lvl1pPr>
          </a:lstStyle>
          <a:p>
            <a:r>
              <a:rPr lang="zh-CN" altLang="en-US" dirty="0"/>
              <a:t>单击此处插入</a:t>
            </a:r>
            <a:endParaRPr lang="en-US" altLang="zh-CN" dirty="0"/>
          </a:p>
          <a:p>
            <a:r>
              <a:rPr lang="en-US" altLang="zh-CN" dirty="0"/>
              <a:t>4:3</a:t>
            </a:r>
            <a:r>
              <a:rPr lang="zh-CN" altLang="en-US" dirty="0"/>
              <a:t>（横向）图片</a:t>
            </a:r>
          </a:p>
        </p:txBody>
      </p:sp>
      <p:sp>
        <p:nvSpPr>
          <p:cNvPr id="18" name="Round Diagonal Corner Rectangle 9"/>
          <p:cNvSpPr/>
          <p:nvPr userDrawn="1"/>
        </p:nvSpPr>
        <p:spPr>
          <a:xfrm>
            <a:off x="931342" y="1490656"/>
            <a:ext cx="506856" cy="506856"/>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微软雅黑" panose="020B0503020204020204" pitchFamily="34" charset="-122"/>
              <a:ea typeface="微软雅黑" panose="020B0503020204020204" pitchFamily="34" charset="-122"/>
            </a:endParaRPr>
          </a:p>
        </p:txBody>
      </p:sp>
      <p:sp>
        <p:nvSpPr>
          <p:cNvPr id="20" name="文本占位符 7"/>
          <p:cNvSpPr>
            <a:spLocks noGrp="1"/>
          </p:cNvSpPr>
          <p:nvPr>
            <p:ph type="body" sz="quarter" idx="11" hasCustomPrompt="1"/>
          </p:nvPr>
        </p:nvSpPr>
        <p:spPr>
          <a:xfrm>
            <a:off x="1559113" y="1546006"/>
            <a:ext cx="3670332" cy="392210"/>
          </a:xfrm>
        </p:spPr>
        <p:txBody>
          <a:bodyPr vert="horz" lIns="91440" tIns="45720" rIns="91440" bIns="45720" numCol="1" spcCol="432000" rtlCol="0" anchor="t">
            <a:noAutofit/>
          </a:bodyPr>
          <a:lstStyle>
            <a:lvl1pPr marL="0" marR="0" indent="0" algn="just" defTabSz="914400" rtl="0" eaLnBrk="1" fontAlgn="auto" latinLnBrk="0" hangingPunct="1">
              <a:lnSpc>
                <a:spcPct val="120000"/>
              </a:lnSpc>
              <a:spcBef>
                <a:spcPct val="0"/>
              </a:spcBef>
              <a:spcAft>
                <a:spcPts val="0"/>
              </a:spcAft>
              <a:buClrTx/>
              <a:buSzTx/>
              <a:buFont typeface="Arial" panose="020B0604020202020204" pitchFamily="34" charset="0"/>
              <a:buNone/>
              <a:tabLst/>
              <a:defRPr kumimoji="0" lang="zh-CN" altLang="en-US" sz="2000" b="0" i="0" u="none" strike="noStrike" cap="none" spc="0" normalizeH="0" baseline="0" smtClean="0">
                <a:ln>
                  <a:noFill/>
                </a:ln>
                <a:solidFill>
                  <a:schemeClr val="accent1"/>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342900" marR="0" lvl="0" indent="-342900" algn="just" defTabSz="914400" rtl="0" eaLnBrk="1" fontAlgn="auto" latinLnBrk="0" hangingPunct="1">
              <a:lnSpc>
                <a:spcPct val="90000"/>
              </a:lnSpc>
              <a:spcBef>
                <a:spcPct val="0"/>
              </a:spcBef>
              <a:spcAft>
                <a:spcPts val="0"/>
              </a:spcAft>
              <a:buClrTx/>
              <a:buSzTx/>
              <a:tabLst/>
              <a:defRPr/>
            </a:pPr>
            <a:r>
              <a:rPr lang="zh-CN" altLang="en-US" dirty="0"/>
              <a:t>要点</a:t>
            </a:r>
            <a:r>
              <a:rPr lang="en-US" altLang="zh-CN" dirty="0"/>
              <a:t>1</a:t>
            </a:r>
            <a:endParaRPr lang="zh-CN" altLang="en-US" dirty="0"/>
          </a:p>
        </p:txBody>
      </p:sp>
      <p:sp>
        <p:nvSpPr>
          <p:cNvPr id="21" name="文本框 20"/>
          <p:cNvSpPr txBox="1"/>
          <p:nvPr userDrawn="1"/>
        </p:nvSpPr>
        <p:spPr>
          <a:xfrm>
            <a:off x="904464" y="1590195"/>
            <a:ext cx="560612"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icon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2" name="Round Diagonal Corner Rectangle 9"/>
          <p:cNvSpPr/>
          <p:nvPr userDrawn="1"/>
        </p:nvSpPr>
        <p:spPr>
          <a:xfrm>
            <a:off x="931342" y="2519485"/>
            <a:ext cx="506856" cy="506856"/>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微软雅黑" panose="020B0503020204020204" pitchFamily="34" charset="-122"/>
              <a:ea typeface="微软雅黑" panose="020B0503020204020204" pitchFamily="34" charset="-122"/>
            </a:endParaRPr>
          </a:p>
        </p:txBody>
      </p:sp>
      <p:sp>
        <p:nvSpPr>
          <p:cNvPr id="23" name="文本占位符 7"/>
          <p:cNvSpPr>
            <a:spLocks noGrp="1"/>
          </p:cNvSpPr>
          <p:nvPr>
            <p:ph type="body" sz="quarter" idx="13" hasCustomPrompt="1"/>
          </p:nvPr>
        </p:nvSpPr>
        <p:spPr>
          <a:xfrm>
            <a:off x="1559113" y="2574835"/>
            <a:ext cx="3670332" cy="392210"/>
          </a:xfrm>
        </p:spPr>
        <p:txBody>
          <a:bodyPr vert="horz" lIns="91440" tIns="45720" rIns="91440" bIns="45720" numCol="1" spcCol="432000" rtlCol="0" anchor="t">
            <a:noAutofit/>
          </a:bodyPr>
          <a:lstStyle>
            <a:lvl1pPr marL="0" marR="0" indent="0" algn="just" defTabSz="914400" rtl="0" eaLnBrk="1" fontAlgn="auto" latinLnBrk="0" hangingPunct="1">
              <a:lnSpc>
                <a:spcPct val="120000"/>
              </a:lnSpc>
              <a:spcBef>
                <a:spcPct val="0"/>
              </a:spcBef>
              <a:spcAft>
                <a:spcPts val="0"/>
              </a:spcAft>
              <a:buClrTx/>
              <a:buSzTx/>
              <a:buFont typeface="Arial" panose="020B0604020202020204" pitchFamily="34" charset="0"/>
              <a:buNone/>
              <a:tabLst/>
              <a:defRPr kumimoji="0" lang="zh-CN" altLang="en-US" sz="2000" b="0" i="0" u="none" strike="noStrike" cap="none" spc="0" normalizeH="0" baseline="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342900" marR="0" lvl="0" indent="-342900" algn="just" defTabSz="914400" rtl="0" eaLnBrk="1" fontAlgn="auto" latinLnBrk="0" hangingPunct="1">
              <a:lnSpc>
                <a:spcPct val="90000"/>
              </a:lnSpc>
              <a:spcBef>
                <a:spcPct val="0"/>
              </a:spcBef>
              <a:spcAft>
                <a:spcPts val="0"/>
              </a:spcAft>
              <a:buClrTx/>
              <a:buSzTx/>
              <a:tabLst/>
              <a:defRPr/>
            </a:pPr>
            <a:r>
              <a:rPr lang="zh-CN" altLang="en-US" dirty="0"/>
              <a:t>要点</a:t>
            </a:r>
            <a:r>
              <a:rPr lang="en-US" altLang="zh-CN" dirty="0"/>
              <a:t>2</a:t>
            </a:r>
            <a:endParaRPr lang="zh-CN" altLang="en-US" dirty="0"/>
          </a:p>
        </p:txBody>
      </p:sp>
      <p:sp>
        <p:nvSpPr>
          <p:cNvPr id="24" name="文本框 23"/>
          <p:cNvSpPr txBox="1"/>
          <p:nvPr userDrawn="1"/>
        </p:nvSpPr>
        <p:spPr>
          <a:xfrm>
            <a:off x="904464" y="2619024"/>
            <a:ext cx="560612"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icon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5" name="Round Diagonal Corner Rectangle 9"/>
          <p:cNvSpPr/>
          <p:nvPr userDrawn="1"/>
        </p:nvSpPr>
        <p:spPr>
          <a:xfrm>
            <a:off x="931342" y="3553212"/>
            <a:ext cx="506856" cy="506856"/>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微软雅黑" panose="020B0503020204020204" pitchFamily="34" charset="-122"/>
              <a:ea typeface="微软雅黑" panose="020B0503020204020204" pitchFamily="34" charset="-122"/>
            </a:endParaRPr>
          </a:p>
        </p:txBody>
      </p:sp>
      <p:sp>
        <p:nvSpPr>
          <p:cNvPr id="26" name="文本占位符 7"/>
          <p:cNvSpPr>
            <a:spLocks noGrp="1"/>
          </p:cNvSpPr>
          <p:nvPr>
            <p:ph type="body" sz="quarter" idx="14" hasCustomPrompt="1"/>
          </p:nvPr>
        </p:nvSpPr>
        <p:spPr>
          <a:xfrm>
            <a:off x="1559113" y="3608562"/>
            <a:ext cx="3670332" cy="392210"/>
          </a:xfrm>
        </p:spPr>
        <p:txBody>
          <a:bodyPr vert="horz" lIns="91440" tIns="45720" rIns="91440" bIns="45720" numCol="1" spcCol="432000" rtlCol="0" anchor="t">
            <a:noAutofit/>
          </a:bodyPr>
          <a:lstStyle>
            <a:lvl1pPr marL="0" marR="0" indent="0" algn="just" defTabSz="914400" rtl="0" eaLnBrk="1" fontAlgn="auto" latinLnBrk="0" hangingPunct="1">
              <a:lnSpc>
                <a:spcPct val="120000"/>
              </a:lnSpc>
              <a:spcBef>
                <a:spcPct val="0"/>
              </a:spcBef>
              <a:spcAft>
                <a:spcPts val="0"/>
              </a:spcAft>
              <a:buClrTx/>
              <a:buSzTx/>
              <a:buFont typeface="Arial" panose="020B0604020202020204" pitchFamily="34" charset="0"/>
              <a:buNone/>
              <a:tabLst/>
              <a:defRPr kumimoji="0" lang="zh-CN" altLang="en-US" sz="2000" b="0" i="0" u="none" strike="noStrike" cap="none" spc="0" normalizeH="0" baseline="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342900" marR="0" lvl="0" indent="-342900" algn="just" defTabSz="914400" rtl="0" eaLnBrk="1" fontAlgn="auto" latinLnBrk="0" hangingPunct="1">
              <a:lnSpc>
                <a:spcPct val="90000"/>
              </a:lnSpc>
              <a:spcBef>
                <a:spcPct val="0"/>
              </a:spcBef>
              <a:spcAft>
                <a:spcPts val="0"/>
              </a:spcAft>
              <a:buClrTx/>
              <a:buSzTx/>
              <a:tabLst/>
              <a:defRPr/>
            </a:pPr>
            <a:r>
              <a:rPr lang="zh-CN" altLang="en-US" dirty="0"/>
              <a:t>要点</a:t>
            </a:r>
            <a:r>
              <a:rPr lang="en-US" altLang="zh-CN" dirty="0"/>
              <a:t>3</a:t>
            </a:r>
            <a:endParaRPr lang="zh-CN" altLang="en-US" dirty="0"/>
          </a:p>
        </p:txBody>
      </p:sp>
      <p:sp>
        <p:nvSpPr>
          <p:cNvPr id="27" name="文本框 26"/>
          <p:cNvSpPr txBox="1"/>
          <p:nvPr userDrawn="1"/>
        </p:nvSpPr>
        <p:spPr>
          <a:xfrm>
            <a:off x="904464" y="3652751"/>
            <a:ext cx="560612"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icon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Round Diagonal Corner Rectangle 9"/>
          <p:cNvSpPr/>
          <p:nvPr userDrawn="1"/>
        </p:nvSpPr>
        <p:spPr>
          <a:xfrm>
            <a:off x="931342" y="4590460"/>
            <a:ext cx="506856" cy="506856"/>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微软雅黑" panose="020B0503020204020204" pitchFamily="34" charset="-122"/>
              <a:ea typeface="微软雅黑" panose="020B0503020204020204" pitchFamily="34" charset="-122"/>
            </a:endParaRPr>
          </a:p>
        </p:txBody>
      </p:sp>
      <p:sp>
        <p:nvSpPr>
          <p:cNvPr id="29" name="文本占位符 7"/>
          <p:cNvSpPr>
            <a:spLocks noGrp="1"/>
          </p:cNvSpPr>
          <p:nvPr>
            <p:ph type="body" sz="quarter" idx="15" hasCustomPrompt="1"/>
          </p:nvPr>
        </p:nvSpPr>
        <p:spPr>
          <a:xfrm>
            <a:off x="1559113" y="4645810"/>
            <a:ext cx="3670332" cy="392210"/>
          </a:xfrm>
        </p:spPr>
        <p:txBody>
          <a:bodyPr vert="horz" lIns="91440" tIns="45720" rIns="91440" bIns="45720" numCol="1" spcCol="432000" rtlCol="0" anchor="t">
            <a:noAutofit/>
          </a:bodyPr>
          <a:lstStyle>
            <a:lvl1pPr marL="0" marR="0" indent="0" algn="just" defTabSz="914400" rtl="0" eaLnBrk="1" fontAlgn="auto" latinLnBrk="0" hangingPunct="1">
              <a:lnSpc>
                <a:spcPct val="120000"/>
              </a:lnSpc>
              <a:spcBef>
                <a:spcPct val="0"/>
              </a:spcBef>
              <a:spcAft>
                <a:spcPts val="0"/>
              </a:spcAft>
              <a:buClrTx/>
              <a:buSzTx/>
              <a:buFont typeface="Arial" panose="020B0604020202020204" pitchFamily="34" charset="0"/>
              <a:buNone/>
              <a:tabLst/>
              <a:defRPr kumimoji="0" lang="zh-CN" altLang="en-US" sz="2000" b="0" i="0" u="none" strike="noStrike" cap="none" spc="0" normalizeH="0" baseline="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342900" marR="0" lvl="0" indent="-342900" algn="just" defTabSz="914400" rtl="0" eaLnBrk="1" fontAlgn="auto" latinLnBrk="0" hangingPunct="1">
              <a:lnSpc>
                <a:spcPct val="90000"/>
              </a:lnSpc>
              <a:spcBef>
                <a:spcPct val="0"/>
              </a:spcBef>
              <a:spcAft>
                <a:spcPts val="0"/>
              </a:spcAft>
              <a:buClrTx/>
              <a:buSzTx/>
              <a:tabLst/>
              <a:defRPr/>
            </a:pPr>
            <a:r>
              <a:rPr lang="zh-CN" altLang="en-US" dirty="0"/>
              <a:t>要点</a:t>
            </a:r>
            <a:r>
              <a:rPr lang="en-US" altLang="zh-CN" dirty="0"/>
              <a:t>4</a:t>
            </a:r>
            <a:endParaRPr lang="zh-CN" altLang="en-US" dirty="0"/>
          </a:p>
        </p:txBody>
      </p:sp>
      <p:sp>
        <p:nvSpPr>
          <p:cNvPr id="30" name="文本框 29"/>
          <p:cNvSpPr txBox="1"/>
          <p:nvPr userDrawn="1"/>
        </p:nvSpPr>
        <p:spPr>
          <a:xfrm>
            <a:off x="904464" y="4689999"/>
            <a:ext cx="560612" cy="307777"/>
          </a:xfrm>
          <a:prstGeom prst="rect">
            <a:avLst/>
          </a:prstGeom>
          <a:noFill/>
        </p:spPr>
        <p:txBody>
          <a:bodyPr wrap="square" rtlCol="0">
            <a:spAutoFit/>
          </a:bodyPr>
          <a:lstStyle/>
          <a:p>
            <a:pPr algn="ctr"/>
            <a:r>
              <a:rPr lang="en-US" altLang="zh-CN" sz="1400" dirty="0">
                <a:solidFill>
                  <a:schemeClr val="bg1"/>
                </a:solidFill>
                <a:latin typeface="微软雅黑" panose="020B0503020204020204" pitchFamily="34" charset="-122"/>
                <a:ea typeface="微软雅黑" panose="020B0503020204020204" pitchFamily="34" charset="-122"/>
              </a:rPr>
              <a:t>icon</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7" name="文本占位符 36"/>
          <p:cNvSpPr>
            <a:spLocks noGrp="1"/>
          </p:cNvSpPr>
          <p:nvPr>
            <p:ph type="body" sz="quarter" idx="16" hasCustomPrompt="1"/>
          </p:nvPr>
        </p:nvSpPr>
        <p:spPr>
          <a:xfrm>
            <a:off x="7723252" y="5415535"/>
            <a:ext cx="1703387" cy="306340"/>
          </a:xfrm>
        </p:spPr>
        <p:txBody>
          <a:bodyPr>
            <a:noAutofit/>
          </a:bodyPr>
          <a:lstStyle>
            <a:lvl1pPr algn="ctr">
              <a:defRPr sz="1600">
                <a:solidFill>
                  <a:schemeClr val="bg1">
                    <a:lumMod val="50000"/>
                  </a:schemeClr>
                </a:solidFill>
                <a:latin typeface="微软雅黑" panose="020B0503020204020204" pitchFamily="34" charset="-122"/>
                <a:ea typeface="微软雅黑" panose="020B0503020204020204" pitchFamily="34" charset="-122"/>
              </a:defRPr>
            </a:lvl1pPr>
          </a:lstStyle>
          <a:p>
            <a:pPr lvl="0"/>
            <a:r>
              <a:rPr lang="zh-CN" altLang="en-US"/>
              <a:t>图注（可选）</a:t>
            </a:r>
          </a:p>
        </p:txBody>
      </p:sp>
      <p:sp>
        <p:nvSpPr>
          <p:cNvPr id="2" name="标题 1"/>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单击此处键入标题</a:t>
            </a:r>
          </a:p>
        </p:txBody>
      </p:sp>
      <p:sp>
        <p:nvSpPr>
          <p:cNvPr id="4" name="灯片编号占位符 3"/>
          <p:cNvSpPr>
            <a:spLocks noGrp="1"/>
          </p:cNvSpPr>
          <p:nvPr>
            <p:ph type="sldNum" sz="quarter" idx="17"/>
          </p:nvPr>
        </p:nvSpPr>
        <p:spPr/>
        <p:txBody>
          <a:bodyPr/>
          <a:lstStyle>
            <a:lvl1pPr>
              <a:defRPr>
                <a:latin typeface="微软雅黑" panose="020B0503020204020204" pitchFamily="34" charset="-122"/>
                <a:ea typeface="微软雅黑" panose="020B0503020204020204" pitchFamily="34" charset="-122"/>
              </a:defRPr>
            </a:lvl1pPr>
          </a:lstStyle>
          <a:p>
            <a:pPr algn="ctr"/>
            <a:fld id="{571A5C36-D067-4A8B-BD3C-F67C535F77D7}" type="slidenum">
              <a:rPr lang="en-US" altLang="zh-CN" smtClean="0"/>
              <a:pPr algn="ctr"/>
              <a:t>‹#›</a:t>
            </a:fld>
            <a:endParaRPr lang="en-US" altLang="zh-CN"/>
          </a:p>
        </p:txBody>
      </p:sp>
    </p:spTree>
    <p:extLst>
      <p:ext uri="{BB962C8B-B14F-4D97-AF65-F5344CB8AC3E}">
        <p14:creationId xmlns:p14="http://schemas.microsoft.com/office/powerpoint/2010/main" val="183624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表(Chart)页">
    <p:spTree>
      <p:nvGrpSpPr>
        <p:cNvPr id="1" name=""/>
        <p:cNvGrpSpPr/>
        <p:nvPr/>
      </p:nvGrpSpPr>
      <p:grpSpPr>
        <a:xfrm>
          <a:off x="0" y="0"/>
          <a:ext cx="0" cy="0"/>
          <a:chOff x="0" y="0"/>
          <a:chExt cx="0" cy="0"/>
        </a:xfrm>
      </p:grpSpPr>
      <p:sp>
        <p:nvSpPr>
          <p:cNvPr id="12" name="图片占位符 15"/>
          <p:cNvSpPr>
            <a:spLocks noGrp="1"/>
          </p:cNvSpPr>
          <p:nvPr>
            <p:ph type="pic" sz="quarter" idx="17" hasCustomPrompt="1"/>
          </p:nvPr>
        </p:nvSpPr>
        <p:spPr>
          <a:xfrm>
            <a:off x="801085" y="1351365"/>
            <a:ext cx="2928638" cy="3904850"/>
          </a:xfrm>
        </p:spPr>
        <p:txBody>
          <a:bodyPr anchor="ctr">
            <a:normAutofit/>
          </a:bodyPr>
          <a:lstStyle>
            <a:lvl1pPr algn="ctr">
              <a:defRPr sz="2600">
                <a:latin typeface="微软雅黑" panose="020B0503020204020204" pitchFamily="34" charset="-122"/>
                <a:ea typeface="微软雅黑" panose="020B0503020204020204" pitchFamily="34" charset="-122"/>
              </a:defRPr>
            </a:lvl1pPr>
          </a:lstStyle>
          <a:p>
            <a:r>
              <a:rPr lang="zh-CN" altLang="en-US" dirty="0"/>
              <a:t>单击此处插入</a:t>
            </a:r>
            <a:endParaRPr lang="en-US" altLang="zh-CN" dirty="0"/>
          </a:p>
          <a:p>
            <a:r>
              <a:rPr lang="en-US" altLang="zh-CN" dirty="0"/>
              <a:t>3:4</a:t>
            </a:r>
            <a:r>
              <a:rPr lang="zh-CN" altLang="en-US" dirty="0"/>
              <a:t>（纵向）图片</a:t>
            </a:r>
          </a:p>
        </p:txBody>
      </p:sp>
      <p:sp>
        <p:nvSpPr>
          <p:cNvPr id="13" name="文本占位符 36"/>
          <p:cNvSpPr>
            <a:spLocks noGrp="1"/>
          </p:cNvSpPr>
          <p:nvPr>
            <p:ph type="body" sz="quarter" idx="16" hasCustomPrompt="1"/>
          </p:nvPr>
        </p:nvSpPr>
        <p:spPr>
          <a:xfrm>
            <a:off x="1413711" y="5415535"/>
            <a:ext cx="1703387" cy="306340"/>
          </a:xfrm>
        </p:spPr>
        <p:txBody>
          <a:bodyPr>
            <a:noAutofit/>
          </a:bodyPr>
          <a:lstStyle>
            <a:lvl1pPr algn="ctr">
              <a:defRPr sz="1600">
                <a:solidFill>
                  <a:schemeClr val="bg1">
                    <a:lumMod val="50000"/>
                  </a:schemeClr>
                </a:solidFill>
                <a:latin typeface="微软雅黑" panose="020B0503020204020204" pitchFamily="34" charset="-122"/>
                <a:ea typeface="微软雅黑" panose="020B0503020204020204" pitchFamily="34" charset="-122"/>
              </a:defRPr>
            </a:lvl1pPr>
          </a:lstStyle>
          <a:p>
            <a:pPr lvl="0"/>
            <a:r>
              <a:rPr lang="zh-CN" altLang="en-US"/>
              <a:t>图注（可选）</a:t>
            </a:r>
          </a:p>
        </p:txBody>
      </p:sp>
      <p:sp>
        <p:nvSpPr>
          <p:cNvPr id="14" name="文本占位符 7"/>
          <p:cNvSpPr>
            <a:spLocks noGrp="1"/>
          </p:cNvSpPr>
          <p:nvPr>
            <p:ph type="body" sz="quarter" idx="12" hasCustomPrompt="1"/>
          </p:nvPr>
        </p:nvSpPr>
        <p:spPr>
          <a:xfrm>
            <a:off x="4305300" y="1817024"/>
            <a:ext cx="6515100" cy="1408776"/>
          </a:xfrm>
        </p:spPr>
        <p:txBody>
          <a:bodyPr vert="horz" lIns="91440" tIns="45720" rIns="91440" bIns="45720" rtlCol="0" anchor="t">
            <a:noAutofit/>
          </a:bodyPr>
          <a:lstStyle>
            <a:lvl1pPr marL="0" marR="0" indent="0" algn="just" fontAlgn="auto">
              <a:lnSpc>
                <a:spcPct val="120000"/>
              </a:lnSpc>
              <a:spcBef>
                <a:spcPct val="0"/>
              </a:spcBef>
              <a:spcAft>
                <a:spcPts val="0"/>
              </a:spcAft>
              <a:buClrTx/>
              <a:buSzTx/>
              <a:buFontTx/>
              <a:buNone/>
              <a:tabLst/>
              <a:defRPr kumimoji="0" lang="zh-CN" altLang="en-US" sz="1400" b="0" i="0" u="none" strike="noStrike" cap="none" spc="0" normalizeH="0" baseline="0" smtClean="0">
                <a:ln>
                  <a:noFill/>
                </a:ln>
                <a:solidFill>
                  <a:schemeClr val="bg1">
                    <a:lumMod val="50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fontAlgn="auto">
              <a:spcBef>
                <a:spcPct val="0"/>
              </a:spcBef>
              <a:spcAft>
                <a:spcPts val="0"/>
              </a:spcAft>
              <a:buClrTx/>
              <a:buSzTx/>
              <a:buFontTx/>
              <a:buNone/>
              <a:tabLst/>
            </a:pPr>
            <a:r>
              <a:rPr lang="zh-CN" altLang="en-US" dirty="0"/>
              <a:t>单击以键入文本</a:t>
            </a:r>
          </a:p>
        </p:txBody>
      </p:sp>
      <p:sp>
        <p:nvSpPr>
          <p:cNvPr id="15" name="文本占位符 7"/>
          <p:cNvSpPr>
            <a:spLocks noGrp="1"/>
          </p:cNvSpPr>
          <p:nvPr>
            <p:ph type="body" sz="quarter" idx="18" hasCustomPrompt="1"/>
          </p:nvPr>
        </p:nvSpPr>
        <p:spPr>
          <a:xfrm>
            <a:off x="4305300" y="1351365"/>
            <a:ext cx="2986008" cy="350634"/>
          </a:xfrm>
        </p:spPr>
        <p:txBody>
          <a:bodyPr vert="horz" lIns="91440" tIns="45720" rIns="91440" bIns="45720" rtlCol="0" anchor="ctr">
            <a:noAutofit/>
          </a:bodyPr>
          <a:lstStyle>
            <a:lvl1pPr algn="just">
              <a:defRPr kumimoji="0" lang="zh-CN" altLang="en-US" sz="2000" b="0" i="0" u="none" strike="noStrike" cap="none" spc="0" normalizeH="0" baseline="0" smtClean="0">
                <a:ln>
                  <a:noFill/>
                </a:ln>
                <a:solidFill>
                  <a:srgbClr val="44546A"/>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fontAlgn="auto">
              <a:spcBef>
                <a:spcPct val="0"/>
              </a:spcBef>
              <a:spcAft>
                <a:spcPts val="0"/>
              </a:spcAft>
              <a:buClrTx/>
              <a:buSzTx/>
              <a:buFontTx/>
              <a:buNone/>
              <a:tabLst/>
            </a:pPr>
            <a:r>
              <a:rPr lang="zh-CN" altLang="en-US" dirty="0"/>
              <a:t>标题</a:t>
            </a:r>
          </a:p>
        </p:txBody>
      </p:sp>
      <p:sp>
        <p:nvSpPr>
          <p:cNvPr id="2" name="标题 1"/>
          <p:cNvSpPr>
            <a:spLocks noGrp="1"/>
          </p:cNvSpPr>
          <p:nvPr>
            <p:ph type="title" hasCustomPrompt="1"/>
          </p:nvPr>
        </p:nvSpPr>
        <p:spPr/>
        <p:txBody>
          <a:bodyPr/>
          <a:lstStyle>
            <a:lvl1pPr marL="0" marR="0" indent="0" fontAlgn="auto">
              <a:spcBef>
                <a:spcPct val="0"/>
              </a:spcBef>
              <a:spcAft>
                <a:spcPts val="0"/>
              </a:spcAft>
              <a:buClrTx/>
              <a:buSzTx/>
              <a:buFontTx/>
              <a:buNone/>
              <a:tabLst/>
              <a:defRPr>
                <a:latin typeface="微软雅黑" panose="020B0503020204020204" pitchFamily="34" charset="-122"/>
                <a:ea typeface="微软雅黑" panose="020B0503020204020204" pitchFamily="34" charset="-122"/>
              </a:defRPr>
            </a:lvl1pPr>
          </a:lstStyle>
          <a:p>
            <a:pPr marL="0" marR="0" lvl="0" indent="0" fontAlgn="auto">
              <a:spcBef>
                <a:spcPct val="0"/>
              </a:spcBef>
              <a:spcAft>
                <a:spcPts val="0"/>
              </a:spcAft>
              <a:buClrTx/>
              <a:buSzTx/>
              <a:buFontTx/>
              <a:buNone/>
              <a:tabLst/>
            </a:pPr>
            <a:r>
              <a:rPr lang="zh-CN" altLang="en-US"/>
              <a:t>本页为示例，图表和数据请至母版中编辑</a:t>
            </a:r>
          </a:p>
        </p:txBody>
      </p:sp>
      <p:sp>
        <p:nvSpPr>
          <p:cNvPr id="4" name="灯片编号占位符 3"/>
          <p:cNvSpPr>
            <a:spLocks noGrp="1"/>
          </p:cNvSpPr>
          <p:nvPr>
            <p:ph type="sldNum" sz="quarter" idx="19"/>
          </p:nvPr>
        </p:nvSpPr>
        <p:spPr/>
        <p:txBody>
          <a:bodyPr/>
          <a:lstStyle>
            <a:lvl1pPr>
              <a:defRPr>
                <a:latin typeface="微软雅黑" panose="020B0503020204020204" pitchFamily="34" charset="-122"/>
                <a:ea typeface="微软雅黑" panose="020B0503020204020204" pitchFamily="34" charset="-122"/>
              </a:defRPr>
            </a:lvl1pPr>
          </a:lstStyle>
          <a:p>
            <a:pPr algn="ctr"/>
            <a:fld id="{571A5C36-D067-4A8B-BD3C-F67C535F77D7}" type="slidenum">
              <a:rPr lang="en-US" altLang="zh-CN" smtClean="0"/>
              <a:pPr algn="ctr"/>
              <a:t>‹#›</a:t>
            </a:fld>
            <a:endParaRPr lang="en-US" altLang="zh-CN"/>
          </a:p>
        </p:txBody>
      </p:sp>
    </p:spTree>
    <p:extLst>
      <p:ext uri="{BB962C8B-B14F-4D97-AF65-F5344CB8AC3E}">
        <p14:creationId xmlns:p14="http://schemas.microsoft.com/office/powerpoint/2010/main" val="466318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联系我们">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229600" y="1"/>
            <a:ext cx="3962400" cy="6874262"/>
          </a:xfrm>
          <a:custGeom>
            <a:avLst/>
            <a:gdLst>
              <a:gd name="connsiteX0" fmla="*/ 0 w 3962400"/>
              <a:gd name="connsiteY0" fmla="*/ 0 h 6874262"/>
              <a:gd name="connsiteX1" fmla="*/ 3962400 w 3962400"/>
              <a:gd name="connsiteY1" fmla="*/ 0 h 6874262"/>
              <a:gd name="connsiteX2" fmla="*/ 3962400 w 3962400"/>
              <a:gd name="connsiteY2" fmla="*/ 6874262 h 6874262"/>
              <a:gd name="connsiteX3" fmla="*/ 0 w 3962400"/>
              <a:gd name="connsiteY3" fmla="*/ 6874262 h 6874262"/>
            </a:gdLst>
            <a:ahLst/>
            <a:cxnLst>
              <a:cxn ang="0">
                <a:pos x="connsiteX0" y="connsiteY0"/>
              </a:cxn>
              <a:cxn ang="0">
                <a:pos x="connsiteX1" y="connsiteY1"/>
              </a:cxn>
              <a:cxn ang="0">
                <a:pos x="connsiteX2" y="connsiteY2"/>
              </a:cxn>
              <a:cxn ang="0">
                <a:pos x="connsiteX3" y="connsiteY3"/>
              </a:cxn>
            </a:cxnLst>
            <a:rect l="l" t="t" r="r" b="b"/>
            <a:pathLst>
              <a:path w="3962400" h="6874262">
                <a:moveTo>
                  <a:pt x="0" y="0"/>
                </a:moveTo>
                <a:lnTo>
                  <a:pt x="3962400" y="0"/>
                </a:lnTo>
                <a:lnTo>
                  <a:pt x="3962400" y="6874262"/>
                </a:lnTo>
                <a:lnTo>
                  <a:pt x="0" y="6874262"/>
                </a:lnTo>
                <a:close/>
              </a:path>
            </a:pathLst>
          </a:custGeom>
        </p:spPr>
      </p:pic>
      <p:sp>
        <p:nvSpPr>
          <p:cNvPr id="4" name="矩形 3"/>
          <p:cNvSpPr/>
          <p:nvPr userDrawn="1"/>
        </p:nvSpPr>
        <p:spPr>
          <a:xfrm>
            <a:off x="8229600" y="0"/>
            <a:ext cx="3962400"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文本框 4"/>
          <p:cNvSpPr txBox="1"/>
          <p:nvPr userDrawn="1"/>
        </p:nvSpPr>
        <p:spPr>
          <a:xfrm>
            <a:off x="9220200" y="1855330"/>
            <a:ext cx="2070100" cy="646331"/>
          </a:xfrm>
          <a:prstGeom prst="rect">
            <a:avLst/>
          </a:prstGeom>
          <a:noFill/>
        </p:spPr>
        <p:txBody>
          <a:bodyPr wrap="square" rtlCol="0">
            <a:spAutoFit/>
          </a:bodyPr>
          <a:lstStyle/>
          <a:p>
            <a:pPr algn="dist"/>
            <a:r>
              <a:rPr lang="zh-CN" altLang="en-US" sz="3600" dirty="0">
                <a:solidFill>
                  <a:schemeClr val="bg1"/>
                </a:solidFill>
                <a:latin typeface="微软雅黑" panose="020B0503020204020204" pitchFamily="34" charset="-122"/>
                <a:ea typeface="微软雅黑" panose="020B0503020204020204" pitchFamily="34" charset="-122"/>
              </a:rPr>
              <a:t>联系我们</a:t>
            </a:r>
          </a:p>
        </p:txBody>
      </p:sp>
      <p:pic>
        <p:nvPicPr>
          <p:cNvPr id="7" name="图片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49081" y="167387"/>
            <a:ext cx="1523428" cy="909825"/>
          </a:xfrm>
          <a:prstGeom prst="rect">
            <a:avLst/>
          </a:prstGeom>
        </p:spPr>
      </p:pic>
      <p:sp>
        <p:nvSpPr>
          <p:cNvPr id="21" name="矩形 20"/>
          <p:cNvSpPr/>
          <p:nvPr userDrawn="1"/>
        </p:nvSpPr>
        <p:spPr>
          <a:xfrm>
            <a:off x="9776298" y="5003322"/>
            <a:ext cx="1284051" cy="128405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文本框 21"/>
          <p:cNvSpPr txBox="1"/>
          <p:nvPr userDrawn="1"/>
        </p:nvSpPr>
        <p:spPr>
          <a:xfrm>
            <a:off x="9941667" y="5317877"/>
            <a:ext cx="953312" cy="646331"/>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二维码</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粘贴处 </a:t>
            </a:r>
          </a:p>
        </p:txBody>
      </p:sp>
      <p:sp>
        <p:nvSpPr>
          <p:cNvPr id="3" name="灯片编号占位符 2"/>
          <p:cNvSpPr>
            <a:spLocks noGrp="1"/>
          </p:cNvSpPr>
          <p:nvPr>
            <p:ph type="sldNum" sz="quarter" idx="31"/>
          </p:nvPr>
        </p:nvSpPr>
        <p:spPr/>
        <p:txBody>
          <a:bodyPr/>
          <a:lstStyle>
            <a:lvl1pPr>
              <a:defRPr>
                <a:latin typeface="微软雅黑" panose="020B0503020204020204" pitchFamily="34" charset="-122"/>
                <a:ea typeface="微软雅黑" panose="020B0503020204020204" pitchFamily="34" charset="-122"/>
              </a:defRPr>
            </a:lvl1pPr>
          </a:lstStyle>
          <a:p>
            <a:pPr algn="ctr"/>
            <a:fld id="{571A5C36-D067-4A8B-BD3C-F67C535F77D7}" type="slidenum">
              <a:rPr lang="en-US" altLang="zh-CN" smtClean="0"/>
              <a:pPr algn="ctr"/>
              <a:t>‹#›</a:t>
            </a:fld>
            <a:endParaRPr lang="en-US" altLang="zh-CN"/>
          </a:p>
        </p:txBody>
      </p:sp>
    </p:spTree>
    <p:extLst>
      <p:ext uri="{BB962C8B-B14F-4D97-AF65-F5344CB8AC3E}">
        <p14:creationId xmlns:p14="http://schemas.microsoft.com/office/powerpoint/2010/main" val="1701707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封底">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0" y="1"/>
            <a:ext cx="12192000" cy="6857999"/>
          </a:xfrm>
          <a:prstGeom prst="rect">
            <a:avLst/>
          </a:prstGeom>
        </p:spPr>
      </p:pic>
      <p:pic>
        <p:nvPicPr>
          <p:cNvPr id="5" name="图片 4"/>
          <p:cNvPicPr>
            <a:picLocks noChangeAspect="1"/>
          </p:cNvPicPr>
          <p:nvPr userDrawn="1"/>
        </p:nvPicPr>
        <p:blipFill>
          <a:blip r:embed="rId4"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873622" y="2367243"/>
            <a:ext cx="2194686" cy="1310714"/>
          </a:xfrm>
          <a:prstGeom prst="rect">
            <a:avLst/>
          </a:prstGeom>
        </p:spPr>
      </p:pic>
      <p:sp>
        <p:nvSpPr>
          <p:cNvPr id="6" name="矩形 5"/>
          <p:cNvSpPr/>
          <p:nvPr userDrawn="1"/>
        </p:nvSpPr>
        <p:spPr>
          <a:xfrm>
            <a:off x="5262282" y="0"/>
            <a:ext cx="4957482" cy="6858000"/>
          </a:xfrm>
          <a:prstGeom prst="rect">
            <a:avLst/>
          </a:prstGeom>
          <a:solidFill>
            <a:srgbClr val="203556">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11" name="文本框 10"/>
          <p:cNvSpPr txBox="1"/>
          <p:nvPr userDrawn="1"/>
        </p:nvSpPr>
        <p:spPr>
          <a:xfrm>
            <a:off x="5778500" y="2560935"/>
            <a:ext cx="3925048" cy="923330"/>
          </a:xfrm>
          <a:prstGeom prst="rect">
            <a:avLst/>
          </a:prstGeom>
          <a:noFill/>
        </p:spPr>
        <p:txBody>
          <a:bodyPr wrap="square" rtlCol="0">
            <a:spAutoFit/>
          </a:bodyPr>
          <a:lstStyle/>
          <a:p>
            <a:pPr algn="ctr"/>
            <a:r>
              <a:rPr lang="en-US" altLang="zh-CN" sz="5400" b="0" i="0" dirty="0">
                <a:solidFill>
                  <a:schemeClr val="bg1"/>
                </a:solidFill>
                <a:latin typeface="思源黑体 CN Bold" panose="020B0800000000000000" pitchFamily="34" charset="-122"/>
                <a:ea typeface="思源黑体 CN Bold" panose="020B0800000000000000" pitchFamily="34" charset="-122"/>
              </a:rPr>
              <a:t>Thanks</a:t>
            </a:r>
            <a:endParaRPr lang="zh-CN" altLang="en-US" sz="5400" b="0" i="0" dirty="0">
              <a:solidFill>
                <a:schemeClr val="bg1"/>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122826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6/8/2018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lgn="ctr"/>
            <a:fld id="{571A5C36-D067-4A8B-BD3C-F67C535F77D7}" type="slidenum">
              <a:rPr lang="en-US" altLang="zh-CN" smtClean="0">
                <a:solidFill>
                  <a:prstClr val="black">
                    <a:tint val="75000"/>
                  </a:prstClr>
                </a:solidFill>
              </a:rPr>
              <a:pPr algn="ctr"/>
              <a:t>‹#›</a:t>
            </a:fld>
            <a:endParaRPr lang="en-US" altLang="zh-CN" dirty="0">
              <a:solidFill>
                <a:prstClr val="black">
                  <a:tint val="75000"/>
                </a:prstClr>
              </a:solidFill>
            </a:endParaRPr>
          </a:p>
        </p:txBody>
      </p:sp>
    </p:spTree>
    <p:extLst>
      <p:ext uri="{BB962C8B-B14F-4D97-AF65-F5344CB8AC3E}">
        <p14:creationId xmlns:p14="http://schemas.microsoft.com/office/powerpoint/2010/main" val="33132397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封面-4">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984" y="1"/>
            <a:ext cx="12249967" cy="6874262"/>
          </a:xfrm>
          <a:prstGeom prst="rect">
            <a:avLst/>
          </a:prstGeom>
        </p:spPr>
      </p:pic>
      <p:sp>
        <p:nvSpPr>
          <p:cNvPr id="14" name="矩形 13"/>
          <p:cNvSpPr/>
          <p:nvPr userDrawn="1"/>
        </p:nvSpPr>
        <p:spPr>
          <a:xfrm>
            <a:off x="-28984" y="0"/>
            <a:ext cx="12249967"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sp>
        <p:nvSpPr>
          <p:cNvPr id="15" name="矩形 14"/>
          <p:cNvSpPr/>
          <p:nvPr userDrawn="1"/>
        </p:nvSpPr>
        <p:spPr>
          <a:xfrm>
            <a:off x="-28983" y="2371725"/>
            <a:ext cx="2639291" cy="1834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sp>
        <p:nvSpPr>
          <p:cNvPr id="16" name="矩形 15"/>
          <p:cNvSpPr/>
          <p:nvPr userDrawn="1"/>
        </p:nvSpPr>
        <p:spPr>
          <a:xfrm>
            <a:off x="2902529" y="2371725"/>
            <a:ext cx="9289473" cy="1834736"/>
          </a:xfrm>
          <a:prstGeom prst="rect">
            <a:avLst/>
          </a:prstGeom>
          <a:gradFill flip="none" rotWithShape="1">
            <a:gsLst>
              <a:gs pos="0">
                <a:schemeClr val="accent1"/>
              </a:gs>
              <a:gs pos="100000">
                <a:schemeClr val="bg1">
                  <a:alpha val="40000"/>
                </a:schemeClr>
              </a:gs>
              <a:gs pos="82000">
                <a:schemeClr val="accent1">
                  <a:lumMod val="30000"/>
                  <a:lumOff val="70000"/>
                  <a:alpha val="4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pic>
        <p:nvPicPr>
          <p:cNvPr id="18" name="图片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36383" y="1"/>
            <a:ext cx="1523428" cy="909825"/>
          </a:xfrm>
          <a:prstGeom prst="rect">
            <a:avLst/>
          </a:prstGeom>
        </p:spPr>
      </p:pic>
      <p:pic>
        <p:nvPicPr>
          <p:cNvPr id="8" name="图片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6540" y="2475297"/>
            <a:ext cx="2725271" cy="1627592"/>
          </a:xfrm>
          <a:prstGeom prst="rect">
            <a:avLst/>
          </a:prstGeom>
        </p:spPr>
      </p:pic>
      <p:sp>
        <p:nvSpPr>
          <p:cNvPr id="12" name="文本占位符 7"/>
          <p:cNvSpPr>
            <a:spLocks noGrp="1"/>
          </p:cNvSpPr>
          <p:nvPr>
            <p:ph type="body" sz="quarter" idx="10" hasCustomPrompt="1"/>
          </p:nvPr>
        </p:nvSpPr>
        <p:spPr>
          <a:xfrm>
            <a:off x="3370726" y="2683846"/>
            <a:ext cx="5974879" cy="653256"/>
          </a:xfrm>
        </p:spPr>
        <p:txBody>
          <a:bodyPr wrap="square">
            <a:spAutoFit/>
          </a:bodyPr>
          <a:lstStyle>
            <a:lvl1pPr marL="0" indent="0">
              <a:buNone/>
              <a:defRPr lang="zh-CN" altLang="en-US" sz="405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单击此处添加标题</a:t>
            </a:r>
          </a:p>
        </p:txBody>
      </p:sp>
      <p:sp>
        <p:nvSpPr>
          <p:cNvPr id="13" name="文本占位符 7"/>
          <p:cNvSpPr>
            <a:spLocks noGrp="1"/>
          </p:cNvSpPr>
          <p:nvPr>
            <p:ph type="body" sz="quarter" idx="11" hasCustomPrompt="1"/>
          </p:nvPr>
        </p:nvSpPr>
        <p:spPr>
          <a:xfrm>
            <a:off x="3370727" y="3543626"/>
            <a:ext cx="4433611" cy="300082"/>
          </a:xfrm>
        </p:spPr>
        <p:txBody>
          <a:bodyPr wrap="square">
            <a:spAutoFit/>
          </a:bodyPr>
          <a:lstStyle>
            <a:lvl1pPr marL="0" indent="0">
              <a:buNone/>
              <a:defRPr lang="zh-CN" altLang="en-US" sz="150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单击此处添加副标题</a:t>
            </a:r>
          </a:p>
        </p:txBody>
      </p:sp>
      <p:sp>
        <p:nvSpPr>
          <p:cNvPr id="10" name="文本占位符 2"/>
          <p:cNvSpPr>
            <a:spLocks noGrp="1"/>
          </p:cNvSpPr>
          <p:nvPr>
            <p:ph type="body" sz="quarter" idx="12" hasCustomPrompt="1"/>
          </p:nvPr>
        </p:nvSpPr>
        <p:spPr>
          <a:xfrm>
            <a:off x="8343209" y="3621317"/>
            <a:ext cx="1002395" cy="297288"/>
          </a:xfrm>
        </p:spPr>
        <p:txBody>
          <a:bodyPr anchor="ctr">
            <a:normAutofit/>
          </a:bodyPr>
          <a:lstStyle>
            <a:lvl1pPr algn="r">
              <a:defRPr lang="zh-CN" altLang="en-US" sz="1200" u="none" kern="1200">
                <a:solidFill>
                  <a:schemeClr val="bg1"/>
                </a:solidFill>
                <a:latin typeface="Arial Unicode MS" panose="020B0604020202020204" pitchFamily="34" charset="-122"/>
                <a:ea typeface="Arial Unicode MS" panose="020B0604020202020204" pitchFamily="34" charset="-122"/>
                <a:cs typeface="+mn-cs"/>
              </a:defRPr>
            </a:lvl1pPr>
          </a:lstStyle>
          <a:p>
            <a:pPr lvl="0"/>
            <a:r>
              <a:rPr lang="en-US" altLang="zh-CN" dirty="0"/>
              <a:t>2017/2/4</a:t>
            </a:r>
            <a:endParaRPr lang="zh-CN" altLang="en-US" dirty="0"/>
          </a:p>
        </p:txBody>
      </p:sp>
    </p:spTree>
    <p:extLst>
      <p:ext uri="{BB962C8B-B14F-4D97-AF65-F5344CB8AC3E}">
        <p14:creationId xmlns:p14="http://schemas.microsoft.com/office/powerpoint/2010/main" val="3551199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
            <a:ext cx="12192000" cy="6857999"/>
          </a:xfrm>
          <a:prstGeom prst="rect">
            <a:avLst/>
          </a:prstGeom>
        </p:spPr>
      </p:pic>
      <p:pic>
        <p:nvPicPr>
          <p:cNvPr id="5" name="图片 4"/>
          <p:cNvPicPr>
            <a:picLocks noChangeAspect="1"/>
          </p:cNvPicPr>
          <p:nvPr userDrawn="1"/>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873622" y="2367243"/>
            <a:ext cx="2194687" cy="1310714"/>
          </a:xfrm>
          <a:prstGeom prst="rect">
            <a:avLst/>
          </a:prstGeom>
        </p:spPr>
      </p:pic>
      <p:sp>
        <p:nvSpPr>
          <p:cNvPr id="6" name="矩形 5"/>
          <p:cNvSpPr/>
          <p:nvPr userDrawn="1"/>
        </p:nvSpPr>
        <p:spPr>
          <a:xfrm>
            <a:off x="5262281" y="0"/>
            <a:ext cx="4957483" cy="6858000"/>
          </a:xfrm>
          <a:prstGeom prst="rect">
            <a:avLst/>
          </a:prstGeom>
          <a:solidFill>
            <a:srgbClr val="203556">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sp>
        <p:nvSpPr>
          <p:cNvPr id="11" name="文本框 10"/>
          <p:cNvSpPr txBox="1"/>
          <p:nvPr userDrawn="1"/>
        </p:nvSpPr>
        <p:spPr>
          <a:xfrm>
            <a:off x="5778500" y="2560937"/>
            <a:ext cx="3925048" cy="715581"/>
          </a:xfrm>
          <a:prstGeom prst="rect">
            <a:avLst/>
          </a:prstGeom>
          <a:noFill/>
        </p:spPr>
        <p:txBody>
          <a:bodyPr wrap="square" rtlCol="0">
            <a:spAutoFit/>
          </a:bodyPr>
          <a:lstStyle/>
          <a:p>
            <a:pPr algn="ctr"/>
            <a:r>
              <a:rPr lang="en-US" altLang="zh-CN" sz="4050" dirty="0">
                <a:solidFill>
                  <a:prstClr val="white"/>
                </a:solidFill>
                <a:latin typeface="思源黑体 CN Bold" panose="020B0800000000000000" pitchFamily="34" charset="-122"/>
                <a:ea typeface="思源黑体 CN Bold" panose="020B0800000000000000" pitchFamily="34" charset="-122"/>
              </a:rPr>
              <a:t>Thanks</a:t>
            </a:r>
            <a:endParaRPr lang="zh-CN" altLang="en-US" sz="4050" dirty="0">
              <a:solidFill>
                <a:prstClr val="white"/>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32822636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solidFill>
                  <a:prstClr val="black">
                    <a:tint val="75000"/>
                  </a:prstClr>
                </a:solidFill>
              </a:rPr>
              <a:pPr/>
              <a:t>6/8/2018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lgn="ctr"/>
            <a:fld id="{571A5C36-D067-4A8B-BD3C-F67C535F77D7}" type="slidenum">
              <a:rPr lang="en-US" altLang="zh-CN" smtClean="0">
                <a:solidFill>
                  <a:prstClr val="black">
                    <a:tint val="75000"/>
                  </a:prstClr>
                </a:solidFill>
              </a:rPr>
              <a:pPr algn="ctr"/>
              <a:t>‹#›</a:t>
            </a:fld>
            <a:endParaRPr lang="en-US" altLang="zh-CN" dirty="0">
              <a:solidFill>
                <a:prstClr val="black">
                  <a:tint val="75000"/>
                </a:prstClr>
              </a:solidFill>
            </a:endParaRPr>
          </a:p>
        </p:txBody>
      </p:sp>
    </p:spTree>
    <p:extLst>
      <p:ext uri="{BB962C8B-B14F-4D97-AF65-F5344CB8AC3E}">
        <p14:creationId xmlns:p14="http://schemas.microsoft.com/office/powerpoint/2010/main" val="33734566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封面-4">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984" y="1"/>
            <a:ext cx="12249967" cy="6874262"/>
          </a:xfrm>
          <a:prstGeom prst="rect">
            <a:avLst/>
          </a:prstGeom>
        </p:spPr>
      </p:pic>
      <p:sp>
        <p:nvSpPr>
          <p:cNvPr id="14" name="矩形 13"/>
          <p:cNvSpPr/>
          <p:nvPr userDrawn="1"/>
        </p:nvSpPr>
        <p:spPr>
          <a:xfrm>
            <a:off x="-28984" y="0"/>
            <a:ext cx="12249967"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sp>
        <p:nvSpPr>
          <p:cNvPr id="15" name="矩形 14"/>
          <p:cNvSpPr/>
          <p:nvPr userDrawn="1"/>
        </p:nvSpPr>
        <p:spPr>
          <a:xfrm>
            <a:off x="-28983" y="2371725"/>
            <a:ext cx="2639291" cy="1834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sp>
        <p:nvSpPr>
          <p:cNvPr id="16" name="矩形 15"/>
          <p:cNvSpPr/>
          <p:nvPr userDrawn="1"/>
        </p:nvSpPr>
        <p:spPr>
          <a:xfrm>
            <a:off x="2902529" y="2371725"/>
            <a:ext cx="9289473" cy="1834736"/>
          </a:xfrm>
          <a:prstGeom prst="rect">
            <a:avLst/>
          </a:prstGeom>
          <a:gradFill flip="none" rotWithShape="1">
            <a:gsLst>
              <a:gs pos="0">
                <a:schemeClr val="accent1"/>
              </a:gs>
              <a:gs pos="100000">
                <a:schemeClr val="bg1">
                  <a:alpha val="40000"/>
                </a:schemeClr>
              </a:gs>
              <a:gs pos="82000">
                <a:schemeClr val="accent1">
                  <a:lumMod val="30000"/>
                  <a:lumOff val="70000"/>
                  <a:alpha val="4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pic>
        <p:nvPicPr>
          <p:cNvPr id="18" name="图片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36383" y="1"/>
            <a:ext cx="1523428" cy="909825"/>
          </a:xfrm>
          <a:prstGeom prst="rect">
            <a:avLst/>
          </a:prstGeom>
        </p:spPr>
      </p:pic>
      <p:pic>
        <p:nvPicPr>
          <p:cNvPr id="8" name="图片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6540" y="2475297"/>
            <a:ext cx="2725271" cy="1627592"/>
          </a:xfrm>
          <a:prstGeom prst="rect">
            <a:avLst/>
          </a:prstGeom>
        </p:spPr>
      </p:pic>
      <p:sp>
        <p:nvSpPr>
          <p:cNvPr id="12" name="文本占位符 7"/>
          <p:cNvSpPr>
            <a:spLocks noGrp="1"/>
          </p:cNvSpPr>
          <p:nvPr>
            <p:ph type="body" sz="quarter" idx="10" hasCustomPrompt="1"/>
          </p:nvPr>
        </p:nvSpPr>
        <p:spPr>
          <a:xfrm>
            <a:off x="3370726" y="2683846"/>
            <a:ext cx="5974879" cy="653256"/>
          </a:xfrm>
        </p:spPr>
        <p:txBody>
          <a:bodyPr wrap="square">
            <a:spAutoFit/>
          </a:bodyPr>
          <a:lstStyle>
            <a:lvl1pPr marL="0" indent="0">
              <a:buNone/>
              <a:defRPr lang="zh-CN" altLang="en-US" sz="405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单击此处添加标题</a:t>
            </a:r>
          </a:p>
        </p:txBody>
      </p:sp>
      <p:sp>
        <p:nvSpPr>
          <p:cNvPr id="13" name="文本占位符 7"/>
          <p:cNvSpPr>
            <a:spLocks noGrp="1"/>
          </p:cNvSpPr>
          <p:nvPr>
            <p:ph type="body" sz="quarter" idx="11" hasCustomPrompt="1"/>
          </p:nvPr>
        </p:nvSpPr>
        <p:spPr>
          <a:xfrm>
            <a:off x="3370727" y="3543626"/>
            <a:ext cx="4433611" cy="300082"/>
          </a:xfrm>
        </p:spPr>
        <p:txBody>
          <a:bodyPr wrap="square">
            <a:spAutoFit/>
          </a:bodyPr>
          <a:lstStyle>
            <a:lvl1pPr marL="0" indent="0">
              <a:buNone/>
              <a:defRPr lang="zh-CN" altLang="en-US" sz="150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单击此处添加副标题</a:t>
            </a:r>
          </a:p>
        </p:txBody>
      </p:sp>
      <p:sp>
        <p:nvSpPr>
          <p:cNvPr id="10" name="文本占位符 2"/>
          <p:cNvSpPr>
            <a:spLocks noGrp="1"/>
          </p:cNvSpPr>
          <p:nvPr>
            <p:ph type="body" sz="quarter" idx="12" hasCustomPrompt="1"/>
          </p:nvPr>
        </p:nvSpPr>
        <p:spPr>
          <a:xfrm>
            <a:off x="8343209" y="3621317"/>
            <a:ext cx="1002395" cy="297288"/>
          </a:xfrm>
        </p:spPr>
        <p:txBody>
          <a:bodyPr anchor="ctr">
            <a:normAutofit/>
          </a:bodyPr>
          <a:lstStyle>
            <a:lvl1pPr algn="r">
              <a:defRPr lang="zh-CN" altLang="en-US" sz="1200" u="none" kern="1200">
                <a:solidFill>
                  <a:schemeClr val="bg1"/>
                </a:solidFill>
                <a:latin typeface="Arial Unicode MS" panose="020B0604020202020204" pitchFamily="34" charset="-122"/>
                <a:ea typeface="Arial Unicode MS" panose="020B0604020202020204" pitchFamily="34" charset="-122"/>
                <a:cs typeface="+mn-cs"/>
              </a:defRPr>
            </a:lvl1pPr>
          </a:lstStyle>
          <a:p>
            <a:pPr lvl="0"/>
            <a:r>
              <a:rPr lang="en-US" altLang="zh-CN" dirty="0"/>
              <a:t>2017/2/4</a:t>
            </a:r>
            <a:endParaRPr lang="zh-CN" altLang="en-US" dirty="0"/>
          </a:p>
        </p:txBody>
      </p:sp>
    </p:spTree>
    <p:extLst>
      <p:ext uri="{BB962C8B-B14F-4D97-AF65-F5344CB8AC3E}">
        <p14:creationId xmlns:p14="http://schemas.microsoft.com/office/powerpoint/2010/main" val="3566521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封面-2">
    <p:spTree>
      <p:nvGrpSpPr>
        <p:cNvPr id="1" name=""/>
        <p:cNvGrpSpPr/>
        <p:nvPr/>
      </p:nvGrpSpPr>
      <p:grpSpPr>
        <a:xfrm>
          <a:off x="0" y="0"/>
          <a:ext cx="0" cy="0"/>
          <a:chOff x="0" y="0"/>
          <a:chExt cx="0" cy="0"/>
        </a:xfrm>
      </p:grpSpPr>
      <p:pic>
        <p:nvPicPr>
          <p:cNvPr id="9" name="图片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4" name="图片 1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36382" y="0"/>
            <a:ext cx="1523428" cy="909825"/>
          </a:xfrm>
          <a:prstGeom prst="rect">
            <a:avLst/>
          </a:prstGeom>
        </p:spPr>
      </p:pic>
      <p:sp>
        <p:nvSpPr>
          <p:cNvPr id="5" name="矩形 4"/>
          <p:cNvSpPr/>
          <p:nvPr userDrawn="1"/>
        </p:nvSpPr>
        <p:spPr>
          <a:xfrm>
            <a:off x="1036170" y="0"/>
            <a:ext cx="3954930" cy="4572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8" name="文本占位符 7"/>
          <p:cNvSpPr>
            <a:spLocks noGrp="1"/>
          </p:cNvSpPr>
          <p:nvPr>
            <p:ph type="body" sz="quarter" idx="10" hasCustomPrompt="1"/>
          </p:nvPr>
        </p:nvSpPr>
        <p:spPr>
          <a:xfrm>
            <a:off x="1198282" y="1451698"/>
            <a:ext cx="3630706" cy="1022350"/>
          </a:xfrm>
        </p:spPr>
        <p:txBody>
          <a:bodyPr vert="horz" lIns="91440" tIns="45720" rIns="91440" bIns="45720" rtlCol="0" anchor="ctr">
            <a:normAutofit/>
          </a:bodyPr>
          <a:lstStyle>
            <a:lvl1pPr>
              <a:defRPr lang="zh-CN" altLang="en-US" sz="3400" b="1" smtClean="0">
                <a:solidFill>
                  <a:schemeClr val="bg1"/>
                </a:solidFill>
                <a:latin typeface="思源黑体 CN Normal" panose="020B0400000000000000" pitchFamily="34" charset="-122"/>
                <a:ea typeface="思源黑体 CN Normal" panose="020B0400000000000000" pitchFamily="34" charset="-122"/>
                <a:cs typeface="+mj-cs"/>
              </a:defRPr>
            </a:lvl1pPr>
            <a:lvl2pPr marL="457200" indent="0">
              <a:buNone/>
              <a:defRPr lang="zh-CN" altLang="en-US" smtClean="0"/>
            </a:lvl2pPr>
            <a:lvl3pPr>
              <a:defRPr lang="zh-CN" altLang="en-US" smtClean="0"/>
            </a:lvl3pPr>
            <a:lvl4pPr>
              <a:defRPr lang="zh-CN" altLang="en-US" smtClean="0"/>
            </a:lvl4pPr>
            <a:lvl5pPr>
              <a:defRPr lang="zh-CN" altLang="en-US"/>
            </a:lvl5pPr>
          </a:lstStyle>
          <a:p>
            <a:pPr lvl="0" algn="r">
              <a:spcBef>
                <a:spcPct val="0"/>
              </a:spcBef>
              <a:buNone/>
            </a:pPr>
            <a:r>
              <a:rPr lang="en-US" altLang="zh-CN" dirty="0"/>
              <a:t>PROPOSAL</a:t>
            </a:r>
          </a:p>
          <a:p>
            <a:pPr lvl="0" algn="r">
              <a:spcBef>
                <a:spcPct val="0"/>
              </a:spcBef>
              <a:buNone/>
            </a:pPr>
            <a:r>
              <a:rPr lang="en-US" altLang="zh-CN" dirty="0"/>
              <a:t>PRESENTATION</a:t>
            </a:r>
            <a:endParaRPr lang="zh-CN" altLang="en-US" dirty="0"/>
          </a:p>
        </p:txBody>
      </p:sp>
      <p:sp>
        <p:nvSpPr>
          <p:cNvPr id="16" name="文本占位符 7"/>
          <p:cNvSpPr>
            <a:spLocks noGrp="1"/>
          </p:cNvSpPr>
          <p:nvPr>
            <p:ph type="body" sz="quarter" idx="11" hasCustomPrompt="1"/>
          </p:nvPr>
        </p:nvSpPr>
        <p:spPr>
          <a:xfrm>
            <a:off x="1198282" y="3251247"/>
            <a:ext cx="3630706" cy="658235"/>
          </a:xfrm>
        </p:spPr>
        <p:txBody>
          <a:bodyPr vert="horz" lIns="91440" tIns="45720" rIns="91440" bIns="45720" rtlCol="0">
            <a:normAutofit/>
          </a:bodyPr>
          <a:lstStyle>
            <a:lvl1pPr>
              <a:defRPr lang="zh-CN" altLang="en-US" sz="1800" smtClean="0">
                <a:solidFill>
                  <a:schemeClr val="bg1"/>
                </a:solidFill>
                <a:latin typeface="思源黑体 CN Normal" panose="020B0400000000000000" pitchFamily="34" charset="-122"/>
                <a:ea typeface="思源黑体 CN Normal" panose="020B0400000000000000" pitchFamily="34" charset="-122"/>
              </a:defRPr>
            </a:lvl1pPr>
          </a:lstStyle>
          <a:p>
            <a:pPr marL="0" indent="0" algn="r">
              <a:buNone/>
            </a:pPr>
            <a:r>
              <a:rPr lang="en-US" altLang="zh-CN" sz="1800" dirty="0">
                <a:solidFill>
                  <a:schemeClr val="bg1"/>
                </a:solidFill>
                <a:latin typeface="微软雅黑" panose="020B0503020204020204" pitchFamily="34" charset="-122"/>
                <a:ea typeface="微软雅黑" panose="020B0503020204020204" pitchFamily="34" charset="-122"/>
              </a:rPr>
              <a:t>Our proposal presentation</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3" name="文本占位符 2"/>
          <p:cNvSpPr>
            <a:spLocks noGrp="1"/>
          </p:cNvSpPr>
          <p:nvPr>
            <p:ph type="body" sz="quarter" idx="12" hasCustomPrompt="1"/>
          </p:nvPr>
        </p:nvSpPr>
        <p:spPr>
          <a:xfrm>
            <a:off x="3826593" y="4092097"/>
            <a:ext cx="1002395" cy="297288"/>
          </a:xfrm>
        </p:spPr>
        <p:txBody>
          <a:bodyPr anchor="ctr">
            <a:normAutofit/>
          </a:bodyPr>
          <a:lstStyle>
            <a:lvl1pPr algn="r">
              <a:defRPr lang="zh-CN" altLang="en-US" sz="1600" u="none" kern="1200">
                <a:solidFill>
                  <a:schemeClr val="bg1"/>
                </a:solidFill>
                <a:latin typeface="Arial Unicode MS" panose="020B0604020202020204" pitchFamily="34" charset="-122"/>
                <a:ea typeface="Arial Unicode MS" panose="020B0604020202020204" pitchFamily="34" charset="-122"/>
                <a:cs typeface="+mn-cs"/>
              </a:defRPr>
            </a:lvl1pPr>
          </a:lstStyle>
          <a:p>
            <a:pPr lvl="0"/>
            <a:r>
              <a:rPr lang="en-US" altLang="zh-CN" dirty="0"/>
              <a:t>2017/2/4</a:t>
            </a:r>
            <a:endParaRPr lang="zh-CN" altLang="en-US" dirty="0"/>
          </a:p>
        </p:txBody>
      </p:sp>
    </p:spTree>
    <p:extLst>
      <p:ext uri="{BB962C8B-B14F-4D97-AF65-F5344CB8AC3E}">
        <p14:creationId xmlns:p14="http://schemas.microsoft.com/office/powerpoint/2010/main" val="2273721050"/>
      </p:ext>
    </p:extLst>
  </p:cSld>
  <p:clrMapOvr>
    <a:masterClrMapping/>
  </p:clrMapOvr>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3"/>
            <a:ext cx="12192000" cy="6857999"/>
          </a:xfrm>
          <a:prstGeom prst="rect">
            <a:avLst/>
          </a:prstGeom>
        </p:spPr>
      </p:pic>
      <p:pic>
        <p:nvPicPr>
          <p:cNvPr id="5" name="图片 4"/>
          <p:cNvPicPr>
            <a:picLocks noChangeAspect="1"/>
          </p:cNvPicPr>
          <p:nvPr userDrawn="1"/>
        </p:nvPicPr>
        <p:blipFill>
          <a:blip r:embed="rId3" cstate="email">
            <a:duotone>
              <a:prstClr val="black"/>
              <a:srgbClr val="D9C3A5">
                <a:tint val="50000"/>
                <a:satMod val="180000"/>
              </a:srgbClr>
            </a:duotone>
            <a:extLst>
              <a:ext uri="{28A0092B-C50C-407E-A947-70E740481C1C}">
                <a14:useLocalDpi xmlns:a14="http://schemas.microsoft.com/office/drawing/2010/main"/>
              </a:ext>
            </a:extLst>
          </a:blip>
          <a:stretch>
            <a:fillRect/>
          </a:stretch>
        </p:blipFill>
        <p:spPr>
          <a:xfrm>
            <a:off x="1873622" y="2367243"/>
            <a:ext cx="2194687" cy="1310714"/>
          </a:xfrm>
          <a:prstGeom prst="rect">
            <a:avLst/>
          </a:prstGeom>
        </p:spPr>
      </p:pic>
      <p:sp>
        <p:nvSpPr>
          <p:cNvPr id="6" name="矩形 5"/>
          <p:cNvSpPr/>
          <p:nvPr userDrawn="1"/>
        </p:nvSpPr>
        <p:spPr>
          <a:xfrm>
            <a:off x="5262281" y="0"/>
            <a:ext cx="4957483" cy="6858000"/>
          </a:xfrm>
          <a:prstGeom prst="rect">
            <a:avLst/>
          </a:prstGeom>
          <a:solidFill>
            <a:srgbClr val="203556">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solidFill>
                <a:prstClr val="white"/>
              </a:solidFill>
              <a:latin typeface="Arial Unicode MS" panose="020B0604020202020204" pitchFamily="34" charset="-122"/>
              <a:ea typeface="Arial Unicode MS" panose="020B0604020202020204" pitchFamily="34" charset="-122"/>
            </a:endParaRPr>
          </a:p>
        </p:txBody>
      </p:sp>
      <p:sp>
        <p:nvSpPr>
          <p:cNvPr id="11" name="文本框 10"/>
          <p:cNvSpPr txBox="1"/>
          <p:nvPr userDrawn="1"/>
        </p:nvSpPr>
        <p:spPr>
          <a:xfrm>
            <a:off x="5778500" y="2560937"/>
            <a:ext cx="3925048" cy="715581"/>
          </a:xfrm>
          <a:prstGeom prst="rect">
            <a:avLst/>
          </a:prstGeom>
          <a:noFill/>
        </p:spPr>
        <p:txBody>
          <a:bodyPr wrap="square" rtlCol="0">
            <a:spAutoFit/>
          </a:bodyPr>
          <a:lstStyle/>
          <a:p>
            <a:pPr algn="ctr"/>
            <a:r>
              <a:rPr lang="en-US" altLang="zh-CN" sz="4050" dirty="0">
                <a:solidFill>
                  <a:prstClr val="white"/>
                </a:solidFill>
                <a:latin typeface="思源黑体 CN Bold" panose="020B0800000000000000" pitchFamily="34" charset="-122"/>
                <a:ea typeface="思源黑体 CN Bold" panose="020B0800000000000000" pitchFamily="34" charset="-122"/>
              </a:rPr>
              <a:t>Thanks</a:t>
            </a:r>
            <a:endParaRPr lang="zh-CN" altLang="en-US" sz="4050" dirty="0">
              <a:solidFill>
                <a:prstClr val="white"/>
              </a:solidFill>
              <a:latin typeface="思源黑体 CN Bold" panose="020B0800000000000000" pitchFamily="34" charset="-122"/>
              <a:ea typeface="思源黑体 CN Bold" panose="020B0800000000000000" pitchFamily="34" charset="-122"/>
            </a:endParaRPr>
          </a:p>
        </p:txBody>
      </p:sp>
    </p:spTree>
    <p:extLst>
      <p:ext uri="{BB962C8B-B14F-4D97-AF65-F5344CB8AC3E}">
        <p14:creationId xmlns:p14="http://schemas.microsoft.com/office/powerpoint/2010/main" val="72382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封面-3">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12192001" cy="6858001"/>
          </a:xfrm>
          <a:prstGeom prst="rect">
            <a:avLst/>
          </a:prstGeom>
        </p:spPr>
      </p:pic>
      <p:sp>
        <p:nvSpPr>
          <p:cNvPr id="14" name="矩形 13"/>
          <p:cNvSpPr/>
          <p:nvPr userDrawn="1"/>
        </p:nvSpPr>
        <p:spPr>
          <a:xfrm>
            <a:off x="-11792" y="3080317"/>
            <a:ext cx="2639291" cy="18322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15" name="矩形 14"/>
          <p:cNvSpPr/>
          <p:nvPr userDrawn="1"/>
        </p:nvSpPr>
        <p:spPr>
          <a:xfrm>
            <a:off x="2902527" y="3076574"/>
            <a:ext cx="9289473" cy="1836000"/>
          </a:xfrm>
          <a:prstGeom prst="rect">
            <a:avLst/>
          </a:prstGeom>
          <a:solidFill>
            <a:schemeClr val="bg2">
              <a:alpha val="8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Unicode MS" panose="020B0604020202020204" pitchFamily="34" charset="-122"/>
              <a:ea typeface="Arial Unicode MS" panose="020B0604020202020204" pitchFamily="34" charset="-122"/>
            </a:endParaRPr>
          </a:p>
        </p:txBody>
      </p:sp>
      <p:pic>
        <p:nvPicPr>
          <p:cNvPr id="8" name="图片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6540" y="3154626"/>
            <a:ext cx="2725270" cy="1627592"/>
          </a:xfrm>
          <a:prstGeom prst="rect">
            <a:avLst/>
          </a:prstGeom>
        </p:spPr>
      </p:pic>
      <p:sp>
        <p:nvSpPr>
          <p:cNvPr id="12" name="文本占位符 7"/>
          <p:cNvSpPr>
            <a:spLocks noGrp="1"/>
          </p:cNvSpPr>
          <p:nvPr>
            <p:ph type="body" sz="quarter" idx="10" hasCustomPrompt="1"/>
          </p:nvPr>
        </p:nvSpPr>
        <p:spPr>
          <a:xfrm>
            <a:off x="3370726" y="3362856"/>
            <a:ext cx="5974878" cy="840230"/>
          </a:xfrm>
        </p:spPr>
        <p:txBody>
          <a:bodyPr wrap="square">
            <a:spAutoFit/>
          </a:bodyPr>
          <a:lstStyle>
            <a:lvl1pPr marL="0" indent="0">
              <a:buNone/>
              <a:defRPr lang="zh-CN" altLang="en-US" sz="540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单击此处添加标题</a:t>
            </a:r>
          </a:p>
        </p:txBody>
      </p:sp>
      <p:sp>
        <p:nvSpPr>
          <p:cNvPr id="13" name="文本占位符 7"/>
          <p:cNvSpPr>
            <a:spLocks noGrp="1"/>
          </p:cNvSpPr>
          <p:nvPr>
            <p:ph type="body" sz="quarter" idx="11" hasCustomPrompt="1"/>
          </p:nvPr>
        </p:nvSpPr>
        <p:spPr>
          <a:xfrm>
            <a:off x="3370726" y="4222636"/>
            <a:ext cx="4433611" cy="369332"/>
          </a:xfrm>
        </p:spPr>
        <p:txBody>
          <a:bodyPr wrap="square">
            <a:spAutoFit/>
          </a:bodyPr>
          <a:lstStyle>
            <a:lvl1pPr marL="0" indent="0">
              <a:buNone/>
              <a:defRPr lang="zh-CN" altLang="en-US" sz="200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单击此处添加副标题</a:t>
            </a:r>
          </a:p>
        </p:txBody>
      </p:sp>
      <p:sp>
        <p:nvSpPr>
          <p:cNvPr id="10" name="文本占位符 2"/>
          <p:cNvSpPr>
            <a:spLocks noGrp="1"/>
          </p:cNvSpPr>
          <p:nvPr>
            <p:ph type="body" sz="quarter" idx="12" hasCustomPrompt="1"/>
          </p:nvPr>
        </p:nvSpPr>
        <p:spPr>
          <a:xfrm>
            <a:off x="9867209" y="4300327"/>
            <a:ext cx="1002395" cy="297288"/>
          </a:xfrm>
        </p:spPr>
        <p:txBody>
          <a:bodyPr anchor="ctr">
            <a:normAutofit/>
          </a:bodyPr>
          <a:lstStyle>
            <a:lvl1pPr algn="r">
              <a:defRPr lang="zh-CN" altLang="en-US" sz="1600" u="none" kern="1200">
                <a:solidFill>
                  <a:schemeClr val="bg1"/>
                </a:solidFill>
                <a:latin typeface="Arial Unicode MS" panose="020B0604020202020204" pitchFamily="34" charset="-122"/>
                <a:ea typeface="Arial Unicode MS" panose="020B0604020202020204" pitchFamily="34" charset="-122"/>
                <a:cs typeface="+mn-cs"/>
              </a:defRPr>
            </a:lvl1pPr>
          </a:lstStyle>
          <a:p>
            <a:pPr lvl="0"/>
            <a:r>
              <a:rPr lang="en-US" altLang="zh-CN" dirty="0"/>
              <a:t>2017/2/4</a:t>
            </a:r>
            <a:endParaRPr lang="zh-CN" altLang="en-US" dirty="0"/>
          </a:p>
        </p:txBody>
      </p:sp>
      <p:pic>
        <p:nvPicPr>
          <p:cNvPr id="11" name="图片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36382" y="0"/>
            <a:ext cx="1523428" cy="909825"/>
          </a:xfrm>
          <a:prstGeom prst="rect">
            <a:avLst/>
          </a:prstGeom>
        </p:spPr>
      </p:pic>
    </p:spTree>
    <p:extLst>
      <p:ext uri="{BB962C8B-B14F-4D97-AF65-F5344CB8AC3E}">
        <p14:creationId xmlns:p14="http://schemas.microsoft.com/office/powerpoint/2010/main" val="337839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封面-4">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983" y="1"/>
            <a:ext cx="12249966" cy="6874262"/>
          </a:xfrm>
          <a:prstGeom prst="rect">
            <a:avLst/>
          </a:prstGeom>
        </p:spPr>
      </p:pic>
      <p:sp>
        <p:nvSpPr>
          <p:cNvPr id="14" name="矩形 13"/>
          <p:cNvSpPr/>
          <p:nvPr userDrawn="1"/>
        </p:nvSpPr>
        <p:spPr>
          <a:xfrm>
            <a:off x="-28983" y="0"/>
            <a:ext cx="12249966"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15" name="矩形 14"/>
          <p:cNvSpPr/>
          <p:nvPr userDrawn="1"/>
        </p:nvSpPr>
        <p:spPr>
          <a:xfrm>
            <a:off x="-28983" y="2371725"/>
            <a:ext cx="2639291" cy="18347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16" name="矩形 15"/>
          <p:cNvSpPr/>
          <p:nvPr userDrawn="1"/>
        </p:nvSpPr>
        <p:spPr>
          <a:xfrm>
            <a:off x="2902527" y="2371725"/>
            <a:ext cx="9289473" cy="1834736"/>
          </a:xfrm>
          <a:prstGeom prst="rect">
            <a:avLst/>
          </a:prstGeom>
          <a:gradFill flip="none" rotWithShape="1">
            <a:gsLst>
              <a:gs pos="0">
                <a:schemeClr val="accent1"/>
              </a:gs>
              <a:gs pos="100000">
                <a:schemeClr val="bg1">
                  <a:alpha val="40000"/>
                </a:schemeClr>
              </a:gs>
              <a:gs pos="82000">
                <a:schemeClr val="accent1">
                  <a:lumMod val="30000"/>
                  <a:lumOff val="70000"/>
                  <a:alpha val="4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Unicode MS" panose="020B0604020202020204" pitchFamily="34" charset="-122"/>
              <a:ea typeface="Arial Unicode MS" panose="020B0604020202020204" pitchFamily="34" charset="-122"/>
            </a:endParaRPr>
          </a:p>
        </p:txBody>
      </p:sp>
      <p:pic>
        <p:nvPicPr>
          <p:cNvPr id="18" name="图片 1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36382" y="0"/>
            <a:ext cx="1523428" cy="909825"/>
          </a:xfrm>
          <a:prstGeom prst="rect">
            <a:avLst/>
          </a:prstGeom>
        </p:spPr>
      </p:pic>
      <p:pic>
        <p:nvPicPr>
          <p:cNvPr id="8" name="图片 7"/>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6540" y="2475297"/>
            <a:ext cx="2725270" cy="1627592"/>
          </a:xfrm>
          <a:prstGeom prst="rect">
            <a:avLst/>
          </a:prstGeom>
        </p:spPr>
      </p:pic>
      <p:sp>
        <p:nvSpPr>
          <p:cNvPr id="12" name="文本占位符 7"/>
          <p:cNvSpPr>
            <a:spLocks noGrp="1"/>
          </p:cNvSpPr>
          <p:nvPr>
            <p:ph type="body" sz="quarter" idx="10" hasCustomPrompt="1"/>
          </p:nvPr>
        </p:nvSpPr>
        <p:spPr>
          <a:xfrm>
            <a:off x="3370726" y="2683846"/>
            <a:ext cx="5974878" cy="840230"/>
          </a:xfrm>
        </p:spPr>
        <p:txBody>
          <a:bodyPr wrap="square">
            <a:spAutoFit/>
          </a:bodyPr>
          <a:lstStyle>
            <a:lvl1pPr marL="0" indent="0">
              <a:buNone/>
              <a:defRPr lang="zh-CN" altLang="en-US" sz="540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单击此处添加标题</a:t>
            </a:r>
          </a:p>
        </p:txBody>
      </p:sp>
      <p:sp>
        <p:nvSpPr>
          <p:cNvPr id="13" name="文本占位符 7"/>
          <p:cNvSpPr>
            <a:spLocks noGrp="1"/>
          </p:cNvSpPr>
          <p:nvPr>
            <p:ph type="body" sz="quarter" idx="11" hasCustomPrompt="1"/>
          </p:nvPr>
        </p:nvSpPr>
        <p:spPr>
          <a:xfrm>
            <a:off x="3370726" y="3543626"/>
            <a:ext cx="4433611" cy="369332"/>
          </a:xfrm>
        </p:spPr>
        <p:txBody>
          <a:bodyPr wrap="square">
            <a:spAutoFit/>
          </a:bodyPr>
          <a:lstStyle>
            <a:lvl1pPr marL="0" indent="0">
              <a:buNone/>
              <a:defRPr lang="zh-CN" altLang="en-US" sz="2000" u="none" smtClean="0">
                <a:solidFill>
                  <a:schemeClr val="bg1"/>
                </a:solidFill>
                <a:latin typeface="微软雅黑" panose="020B0503020204020204" pitchFamily="34" charset="-122"/>
                <a:ea typeface="微软雅黑" panose="020B0503020204020204" pitchFamily="34" charset="-122"/>
              </a:defRPr>
            </a:lvl1pPr>
          </a:lstStyle>
          <a:p>
            <a:pPr marL="0" lvl="0"/>
            <a:r>
              <a:rPr lang="zh-CN" altLang="en-US" dirty="0"/>
              <a:t>单击此处添加副标题</a:t>
            </a:r>
          </a:p>
        </p:txBody>
      </p:sp>
      <p:sp>
        <p:nvSpPr>
          <p:cNvPr id="10" name="文本占位符 2"/>
          <p:cNvSpPr>
            <a:spLocks noGrp="1"/>
          </p:cNvSpPr>
          <p:nvPr>
            <p:ph type="body" sz="quarter" idx="12" hasCustomPrompt="1"/>
          </p:nvPr>
        </p:nvSpPr>
        <p:spPr>
          <a:xfrm>
            <a:off x="8343209" y="3621317"/>
            <a:ext cx="1002395" cy="297288"/>
          </a:xfrm>
        </p:spPr>
        <p:txBody>
          <a:bodyPr anchor="ctr">
            <a:normAutofit/>
          </a:bodyPr>
          <a:lstStyle>
            <a:lvl1pPr algn="r">
              <a:defRPr lang="zh-CN" altLang="en-US" sz="1600" u="none" kern="1200">
                <a:solidFill>
                  <a:schemeClr val="bg1"/>
                </a:solidFill>
                <a:latin typeface="Arial Unicode MS" panose="020B0604020202020204" pitchFamily="34" charset="-122"/>
                <a:ea typeface="Arial Unicode MS" panose="020B0604020202020204" pitchFamily="34" charset="-122"/>
                <a:cs typeface="+mn-cs"/>
              </a:defRPr>
            </a:lvl1pPr>
          </a:lstStyle>
          <a:p>
            <a:pPr lvl="0"/>
            <a:r>
              <a:rPr lang="en-US" altLang="zh-CN" dirty="0"/>
              <a:t>2017/2/4</a:t>
            </a:r>
            <a:endParaRPr lang="zh-CN" altLang="en-US" dirty="0"/>
          </a:p>
        </p:txBody>
      </p:sp>
    </p:spTree>
    <p:extLst>
      <p:ext uri="{BB962C8B-B14F-4D97-AF65-F5344CB8AC3E}">
        <p14:creationId xmlns:p14="http://schemas.microsoft.com/office/powerpoint/2010/main" val="193155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分隔页">
    <p:spTree>
      <p:nvGrpSpPr>
        <p:cNvPr id="1" name=""/>
        <p:cNvGrpSpPr/>
        <p:nvPr/>
      </p:nvGrpSpPr>
      <p:grpSpPr>
        <a:xfrm>
          <a:off x="0" y="0"/>
          <a:ext cx="0" cy="0"/>
          <a:chOff x="0" y="0"/>
          <a:chExt cx="0" cy="0"/>
        </a:xfrm>
      </p:grpSpPr>
      <p:cxnSp>
        <p:nvCxnSpPr>
          <p:cNvPr id="12" name="直接连接符 11"/>
          <p:cNvCxnSpPr/>
          <p:nvPr userDrawn="1"/>
        </p:nvCxnSpPr>
        <p:spPr>
          <a:xfrm>
            <a:off x="1047750" y="895864"/>
            <a:ext cx="100965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userDrawn="1"/>
        </p:nvPicPr>
        <p:blipFill rotWithShape="1">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p:blipFill>
        <p:spPr>
          <a:xfrm>
            <a:off x="0" y="3704491"/>
            <a:ext cx="12192000" cy="3417863"/>
          </a:xfrm>
          <a:prstGeom prst="rect">
            <a:avLst/>
          </a:prstGeom>
        </p:spPr>
      </p:pic>
      <p:sp>
        <p:nvSpPr>
          <p:cNvPr id="6" name="矩形 5"/>
          <p:cNvSpPr/>
          <p:nvPr userDrawn="1"/>
        </p:nvSpPr>
        <p:spPr>
          <a:xfrm>
            <a:off x="2738717" y="0"/>
            <a:ext cx="6714567" cy="5889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8" name="文本占位符 7"/>
          <p:cNvSpPr>
            <a:spLocks noGrp="1"/>
          </p:cNvSpPr>
          <p:nvPr>
            <p:ph type="body" sz="quarter" idx="10" hasCustomPrompt="1"/>
          </p:nvPr>
        </p:nvSpPr>
        <p:spPr>
          <a:xfrm>
            <a:off x="3108561" y="2325524"/>
            <a:ext cx="5974878" cy="1069526"/>
          </a:xfrm>
        </p:spPr>
        <p:txBody>
          <a:bodyPr vert="horz" lIns="91440" tIns="45720" rIns="91440" bIns="45720" rtlCol="0" anchor="ctr">
            <a:normAutofit/>
          </a:bodyPr>
          <a:lstStyle>
            <a:lvl1pPr algn="ctr">
              <a:defRPr lang="zh-CN" altLang="en-US" sz="4400" b="1" smtClean="0">
                <a:solidFill>
                  <a:schemeClr val="bg1"/>
                </a:solidFill>
                <a:latin typeface="思源黑体 CN Normal" panose="020B0400000000000000" pitchFamily="34" charset="-122"/>
                <a:ea typeface="思源黑体 CN Normal" panose="020B0400000000000000" pitchFamily="34" charset="-122"/>
                <a:cs typeface="+mj-cs"/>
              </a:defRPr>
            </a:lvl1pPr>
          </a:lstStyle>
          <a:p>
            <a:pPr lvl="0">
              <a:spcBef>
                <a:spcPct val="0"/>
              </a:spcBef>
              <a:buNone/>
            </a:pPr>
            <a:r>
              <a:rPr lang="en-US" altLang="zh-CN" dirty="0"/>
              <a:t>NEXT SECTION</a:t>
            </a:r>
            <a:endParaRPr lang="zh-CN" altLang="en-US" dirty="0"/>
          </a:p>
        </p:txBody>
      </p:sp>
      <p:sp>
        <p:nvSpPr>
          <p:cNvPr id="10" name="文本占位符 7"/>
          <p:cNvSpPr>
            <a:spLocks noGrp="1"/>
          </p:cNvSpPr>
          <p:nvPr>
            <p:ph type="body" sz="quarter" idx="11" hasCustomPrompt="1"/>
          </p:nvPr>
        </p:nvSpPr>
        <p:spPr>
          <a:xfrm>
            <a:off x="3677974" y="3581258"/>
            <a:ext cx="4444050" cy="637889"/>
          </a:xfrm>
        </p:spPr>
        <p:txBody>
          <a:bodyPr vert="horz" lIns="91440" tIns="45720" rIns="91440" bIns="45720" rtlCol="0">
            <a:normAutofit/>
          </a:bodyPr>
          <a:lstStyle>
            <a:lvl1pPr>
              <a:defRPr lang="zh-CN" altLang="en-US" sz="1600" smtClean="0">
                <a:solidFill>
                  <a:schemeClr val="bg1"/>
                </a:solidFill>
                <a:latin typeface="思源黑体 CN Normal" panose="020B0400000000000000" pitchFamily="34" charset="-122"/>
                <a:ea typeface="思源黑体 CN Normal" panose="020B0400000000000000" pitchFamily="34" charset="-122"/>
              </a:defRPr>
            </a:lvl1pPr>
          </a:lstStyle>
          <a:p>
            <a:pPr lvl="0">
              <a:lnSpc>
                <a:spcPct val="100000"/>
              </a:lnSpc>
            </a:pPr>
            <a:r>
              <a:rPr lang="en-US" altLang="zh-CN" dirty="0"/>
              <a:t>Next section</a:t>
            </a:r>
            <a:endParaRPr lang="zh-CN" altLang="en-US" dirty="0"/>
          </a:p>
        </p:txBody>
      </p:sp>
    </p:spTree>
    <p:extLst>
      <p:ext uri="{BB962C8B-B14F-4D97-AF65-F5344CB8AC3E}">
        <p14:creationId xmlns:p14="http://schemas.microsoft.com/office/powerpoint/2010/main" val="209953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目录页">
    <p:spTree>
      <p:nvGrpSpPr>
        <p:cNvPr id="1" name=""/>
        <p:cNvGrpSpPr/>
        <p:nvPr/>
      </p:nvGrpSpPr>
      <p:grpSpPr>
        <a:xfrm>
          <a:off x="0" y="0"/>
          <a:ext cx="0" cy="0"/>
          <a:chOff x="0" y="0"/>
          <a:chExt cx="0" cy="0"/>
        </a:xfrm>
      </p:grpSpPr>
      <p:pic>
        <p:nvPicPr>
          <p:cNvPr id="15" name="图片 1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1"/>
            <a:ext cx="3962400" cy="6874262"/>
          </a:xfrm>
          <a:custGeom>
            <a:avLst/>
            <a:gdLst>
              <a:gd name="connsiteX0" fmla="*/ 0 w 3962400"/>
              <a:gd name="connsiteY0" fmla="*/ 0 h 6874262"/>
              <a:gd name="connsiteX1" fmla="*/ 3962400 w 3962400"/>
              <a:gd name="connsiteY1" fmla="*/ 0 h 6874262"/>
              <a:gd name="connsiteX2" fmla="*/ 3962400 w 3962400"/>
              <a:gd name="connsiteY2" fmla="*/ 6874262 h 6874262"/>
              <a:gd name="connsiteX3" fmla="*/ 0 w 3962400"/>
              <a:gd name="connsiteY3" fmla="*/ 6874262 h 6874262"/>
            </a:gdLst>
            <a:ahLst/>
            <a:cxnLst>
              <a:cxn ang="0">
                <a:pos x="connsiteX0" y="connsiteY0"/>
              </a:cxn>
              <a:cxn ang="0">
                <a:pos x="connsiteX1" y="connsiteY1"/>
              </a:cxn>
              <a:cxn ang="0">
                <a:pos x="connsiteX2" y="connsiteY2"/>
              </a:cxn>
              <a:cxn ang="0">
                <a:pos x="connsiteX3" y="connsiteY3"/>
              </a:cxn>
            </a:cxnLst>
            <a:rect l="l" t="t" r="r" b="b"/>
            <a:pathLst>
              <a:path w="3962400" h="6874262">
                <a:moveTo>
                  <a:pt x="0" y="0"/>
                </a:moveTo>
                <a:lnTo>
                  <a:pt x="3962400" y="0"/>
                </a:lnTo>
                <a:lnTo>
                  <a:pt x="3962400" y="6874262"/>
                </a:lnTo>
                <a:lnTo>
                  <a:pt x="0" y="6874262"/>
                </a:lnTo>
                <a:close/>
              </a:path>
            </a:pathLst>
          </a:custGeom>
        </p:spPr>
      </p:pic>
      <p:sp>
        <p:nvSpPr>
          <p:cNvPr id="17" name="矩形 16"/>
          <p:cNvSpPr/>
          <p:nvPr userDrawn="1"/>
        </p:nvSpPr>
        <p:spPr>
          <a:xfrm>
            <a:off x="1" y="0"/>
            <a:ext cx="3962400"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9" name="文本框 8"/>
          <p:cNvSpPr txBox="1"/>
          <p:nvPr userDrawn="1"/>
        </p:nvSpPr>
        <p:spPr>
          <a:xfrm>
            <a:off x="1168402" y="1791131"/>
            <a:ext cx="1714498" cy="646331"/>
          </a:xfrm>
          <a:prstGeom prst="rect">
            <a:avLst/>
          </a:prstGeom>
          <a:noFill/>
        </p:spPr>
        <p:txBody>
          <a:bodyPr wrap="square" rtlCol="0">
            <a:spAutoFit/>
          </a:bodyPr>
          <a:lstStyle/>
          <a:p>
            <a:pPr algn="dist"/>
            <a:r>
              <a:rPr lang="zh-CN" altLang="en-US" sz="3600" dirty="0">
                <a:solidFill>
                  <a:schemeClr val="bg1"/>
                </a:solidFill>
                <a:latin typeface="微软雅黑" panose="020B0503020204020204" pitchFamily="34" charset="-122"/>
                <a:ea typeface="微软雅黑" panose="020B0503020204020204" pitchFamily="34" charset="-122"/>
              </a:rPr>
              <a:t>目录</a:t>
            </a:r>
          </a:p>
        </p:txBody>
      </p:sp>
      <p:pic>
        <p:nvPicPr>
          <p:cNvPr id="16" name="图片 15"/>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982" y="167387"/>
            <a:ext cx="1523428" cy="909825"/>
          </a:xfrm>
          <a:prstGeom prst="rect">
            <a:avLst/>
          </a:prstGeom>
        </p:spPr>
      </p:pic>
      <p:sp>
        <p:nvSpPr>
          <p:cNvPr id="39" name="Round Diagonal Corner Rectangle 9"/>
          <p:cNvSpPr/>
          <p:nvPr userDrawn="1"/>
        </p:nvSpPr>
        <p:spPr>
          <a:xfrm>
            <a:off x="4809386" y="1620567"/>
            <a:ext cx="496710" cy="496710"/>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Arial Unicode MS" panose="020B0604020202020204" pitchFamily="34" charset="-122"/>
            </a:endParaRPr>
          </a:p>
        </p:txBody>
      </p:sp>
      <p:sp>
        <p:nvSpPr>
          <p:cNvPr id="40" name="文本占位符 7"/>
          <p:cNvSpPr>
            <a:spLocks noGrp="1"/>
          </p:cNvSpPr>
          <p:nvPr>
            <p:ph type="body" sz="quarter" idx="12" hasCustomPrompt="1"/>
          </p:nvPr>
        </p:nvSpPr>
        <p:spPr>
          <a:xfrm>
            <a:off x="4809386" y="1681812"/>
            <a:ext cx="496710" cy="369332"/>
          </a:xfrm>
        </p:spPr>
        <p:txBody>
          <a:bodyPr wrap="square" anchor="ctr">
            <a:spAutoFit/>
          </a:bodyPr>
          <a:lstStyle>
            <a:lvl1pPr marL="0" indent="0" algn="ctr" defTabSz="914400" rtl="0" eaLnBrk="1" latinLnBrk="0" hangingPunct="1">
              <a:buNone/>
              <a:defRPr lang="zh-CN" altLang="en-US" sz="2000"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a:t>
            </a:r>
            <a:endParaRPr lang="zh-CN" altLang="en-US" dirty="0"/>
          </a:p>
        </p:txBody>
      </p:sp>
      <p:sp>
        <p:nvSpPr>
          <p:cNvPr id="41" name="文本占位符 7"/>
          <p:cNvSpPr>
            <a:spLocks noGrp="1"/>
          </p:cNvSpPr>
          <p:nvPr>
            <p:ph type="body" sz="quarter" idx="13" hasCustomPrompt="1"/>
          </p:nvPr>
        </p:nvSpPr>
        <p:spPr>
          <a:xfrm>
            <a:off x="5449955" y="1681811"/>
            <a:ext cx="3269019" cy="369332"/>
          </a:xfrm>
        </p:spPr>
        <p:txBody>
          <a:bodyPr wrap="square">
            <a:spAutoFit/>
          </a:bodyPr>
          <a:lstStyle>
            <a:lvl1pPr marL="0" indent="0" algn="l" defTabSz="914400" rtl="0" eaLnBrk="1" latinLnBrk="0" hangingPunct="1">
              <a:buNone/>
              <a:defRPr lang="zh-CN" altLang="en-US" sz="2000" kern="1200" smtClean="0">
                <a:solidFill>
                  <a:schemeClr val="bg2"/>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Title Here</a:t>
            </a:r>
            <a:endParaRPr lang="zh-CN" altLang="en-US" dirty="0"/>
          </a:p>
        </p:txBody>
      </p:sp>
      <p:cxnSp>
        <p:nvCxnSpPr>
          <p:cNvPr id="42" name="直接连接符 41"/>
          <p:cNvCxnSpPr>
            <a:cxnSpLocks/>
          </p:cNvCxnSpPr>
          <p:nvPr userDrawn="1"/>
        </p:nvCxnSpPr>
        <p:spPr>
          <a:xfrm>
            <a:off x="5449955" y="2114297"/>
            <a:ext cx="326901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3" name="Round Diagonal Corner Rectangle 9"/>
          <p:cNvSpPr/>
          <p:nvPr userDrawn="1"/>
        </p:nvSpPr>
        <p:spPr>
          <a:xfrm>
            <a:off x="4809386" y="2373007"/>
            <a:ext cx="496710" cy="496710"/>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Arial Unicode MS" panose="020B0604020202020204" pitchFamily="34" charset="-122"/>
            </a:endParaRPr>
          </a:p>
        </p:txBody>
      </p:sp>
      <p:sp>
        <p:nvSpPr>
          <p:cNvPr id="44" name="文本占位符 7"/>
          <p:cNvSpPr>
            <a:spLocks noGrp="1"/>
          </p:cNvSpPr>
          <p:nvPr>
            <p:ph type="body" sz="quarter" idx="16" hasCustomPrompt="1"/>
          </p:nvPr>
        </p:nvSpPr>
        <p:spPr>
          <a:xfrm>
            <a:off x="4809386" y="2434252"/>
            <a:ext cx="496710" cy="369332"/>
          </a:xfrm>
        </p:spPr>
        <p:txBody>
          <a:bodyPr wrap="square" anchor="ctr">
            <a:spAutoFit/>
          </a:bodyPr>
          <a:lstStyle>
            <a:lvl1pPr marL="0" indent="0" algn="ctr" defTabSz="914400" rtl="0" eaLnBrk="1" latinLnBrk="0" hangingPunct="1">
              <a:buNone/>
              <a:defRPr lang="zh-CN" altLang="en-US" sz="2000"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a:t>
            </a:r>
            <a:endParaRPr lang="zh-CN" altLang="en-US" dirty="0"/>
          </a:p>
        </p:txBody>
      </p:sp>
      <p:sp>
        <p:nvSpPr>
          <p:cNvPr id="45" name="文本占位符 7"/>
          <p:cNvSpPr>
            <a:spLocks noGrp="1"/>
          </p:cNvSpPr>
          <p:nvPr>
            <p:ph type="body" sz="quarter" idx="17" hasCustomPrompt="1"/>
          </p:nvPr>
        </p:nvSpPr>
        <p:spPr>
          <a:xfrm>
            <a:off x="5449955" y="2434251"/>
            <a:ext cx="3269019" cy="369332"/>
          </a:xfrm>
        </p:spPr>
        <p:txBody>
          <a:bodyPr wrap="square">
            <a:spAutoFit/>
          </a:bodyPr>
          <a:lstStyle>
            <a:lvl1pPr marL="0" indent="0" algn="l" defTabSz="914400" rtl="0" eaLnBrk="1" latinLnBrk="0" hangingPunct="1">
              <a:buNone/>
              <a:defRPr lang="zh-CN" altLang="en-US" sz="2000" kern="1200" smtClean="0">
                <a:solidFill>
                  <a:schemeClr val="bg2"/>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Title Here</a:t>
            </a:r>
            <a:endParaRPr lang="zh-CN" altLang="en-US" dirty="0"/>
          </a:p>
        </p:txBody>
      </p:sp>
      <p:cxnSp>
        <p:nvCxnSpPr>
          <p:cNvPr id="46" name="直接连接符 45"/>
          <p:cNvCxnSpPr>
            <a:cxnSpLocks/>
          </p:cNvCxnSpPr>
          <p:nvPr userDrawn="1"/>
        </p:nvCxnSpPr>
        <p:spPr>
          <a:xfrm>
            <a:off x="5449955" y="2866737"/>
            <a:ext cx="326901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7" name="Round Diagonal Corner Rectangle 9"/>
          <p:cNvSpPr/>
          <p:nvPr userDrawn="1"/>
        </p:nvSpPr>
        <p:spPr>
          <a:xfrm>
            <a:off x="4809386" y="3125447"/>
            <a:ext cx="496710" cy="496710"/>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Arial Unicode MS" panose="020B0604020202020204" pitchFamily="34" charset="-122"/>
            </a:endParaRPr>
          </a:p>
        </p:txBody>
      </p:sp>
      <p:sp>
        <p:nvSpPr>
          <p:cNvPr id="48" name="文本占位符 7"/>
          <p:cNvSpPr>
            <a:spLocks noGrp="1"/>
          </p:cNvSpPr>
          <p:nvPr>
            <p:ph type="body" sz="quarter" idx="20" hasCustomPrompt="1"/>
          </p:nvPr>
        </p:nvSpPr>
        <p:spPr>
          <a:xfrm>
            <a:off x="4809386" y="3186692"/>
            <a:ext cx="496710" cy="369332"/>
          </a:xfrm>
        </p:spPr>
        <p:txBody>
          <a:bodyPr wrap="square" anchor="ctr">
            <a:spAutoFit/>
          </a:bodyPr>
          <a:lstStyle>
            <a:lvl1pPr marL="0" indent="0" algn="ctr" defTabSz="914400" rtl="0" eaLnBrk="1" latinLnBrk="0" hangingPunct="1">
              <a:buNone/>
              <a:defRPr lang="zh-CN" altLang="en-US" sz="2000"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a:t>
            </a:r>
            <a:endParaRPr lang="zh-CN" altLang="en-US" dirty="0"/>
          </a:p>
        </p:txBody>
      </p:sp>
      <p:sp>
        <p:nvSpPr>
          <p:cNvPr id="49" name="文本占位符 7"/>
          <p:cNvSpPr>
            <a:spLocks noGrp="1"/>
          </p:cNvSpPr>
          <p:nvPr>
            <p:ph type="body" sz="quarter" idx="21" hasCustomPrompt="1"/>
          </p:nvPr>
        </p:nvSpPr>
        <p:spPr>
          <a:xfrm>
            <a:off x="5449955" y="3186691"/>
            <a:ext cx="3269019" cy="369332"/>
          </a:xfrm>
        </p:spPr>
        <p:txBody>
          <a:bodyPr wrap="square">
            <a:spAutoFit/>
          </a:bodyPr>
          <a:lstStyle>
            <a:lvl1pPr marL="0" indent="0" algn="l" defTabSz="914400" rtl="0" eaLnBrk="1" latinLnBrk="0" hangingPunct="1">
              <a:buNone/>
              <a:defRPr lang="zh-CN" altLang="en-US" sz="2000" kern="1200" smtClean="0">
                <a:solidFill>
                  <a:schemeClr val="bg2"/>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Title Here</a:t>
            </a:r>
            <a:endParaRPr lang="zh-CN" altLang="en-US" dirty="0"/>
          </a:p>
        </p:txBody>
      </p:sp>
      <p:cxnSp>
        <p:nvCxnSpPr>
          <p:cNvPr id="50" name="直接连接符 49"/>
          <p:cNvCxnSpPr>
            <a:cxnSpLocks/>
          </p:cNvCxnSpPr>
          <p:nvPr userDrawn="1"/>
        </p:nvCxnSpPr>
        <p:spPr>
          <a:xfrm>
            <a:off x="5449955" y="3619177"/>
            <a:ext cx="326901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1" name="Round Diagonal Corner Rectangle 9"/>
          <p:cNvSpPr/>
          <p:nvPr userDrawn="1"/>
        </p:nvSpPr>
        <p:spPr>
          <a:xfrm>
            <a:off x="4809386" y="3902041"/>
            <a:ext cx="496710" cy="496710"/>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Arial Unicode MS" panose="020B0604020202020204" pitchFamily="34" charset="-122"/>
            </a:endParaRPr>
          </a:p>
        </p:txBody>
      </p:sp>
      <p:sp>
        <p:nvSpPr>
          <p:cNvPr id="52" name="文本占位符 7"/>
          <p:cNvSpPr>
            <a:spLocks noGrp="1"/>
          </p:cNvSpPr>
          <p:nvPr>
            <p:ph type="body" sz="quarter" idx="24" hasCustomPrompt="1"/>
          </p:nvPr>
        </p:nvSpPr>
        <p:spPr>
          <a:xfrm>
            <a:off x="4809386" y="3963286"/>
            <a:ext cx="496710" cy="369332"/>
          </a:xfrm>
        </p:spPr>
        <p:txBody>
          <a:bodyPr wrap="square" anchor="ctr">
            <a:spAutoFit/>
          </a:bodyPr>
          <a:lstStyle>
            <a:lvl1pPr marL="0" indent="0" algn="ctr" defTabSz="914400" rtl="0" eaLnBrk="1" latinLnBrk="0" hangingPunct="1">
              <a:buNone/>
              <a:defRPr lang="zh-CN" altLang="en-US" sz="2000"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a:t>
            </a:r>
            <a:endParaRPr lang="zh-CN" altLang="en-US" dirty="0"/>
          </a:p>
        </p:txBody>
      </p:sp>
      <p:sp>
        <p:nvSpPr>
          <p:cNvPr id="53" name="文本占位符 7"/>
          <p:cNvSpPr>
            <a:spLocks noGrp="1"/>
          </p:cNvSpPr>
          <p:nvPr>
            <p:ph type="body" sz="quarter" idx="25" hasCustomPrompt="1"/>
          </p:nvPr>
        </p:nvSpPr>
        <p:spPr>
          <a:xfrm>
            <a:off x="5449955" y="3963285"/>
            <a:ext cx="3269019" cy="369332"/>
          </a:xfrm>
        </p:spPr>
        <p:txBody>
          <a:bodyPr wrap="square">
            <a:spAutoFit/>
          </a:bodyPr>
          <a:lstStyle>
            <a:lvl1pPr marL="0" indent="0" algn="l" defTabSz="914400" rtl="0" eaLnBrk="1" latinLnBrk="0" hangingPunct="1">
              <a:buNone/>
              <a:defRPr lang="zh-CN" altLang="en-US" sz="2000" kern="1200" smtClean="0">
                <a:solidFill>
                  <a:schemeClr val="bg2"/>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Title Here</a:t>
            </a:r>
            <a:endParaRPr lang="zh-CN" altLang="en-US" dirty="0"/>
          </a:p>
        </p:txBody>
      </p:sp>
      <p:cxnSp>
        <p:nvCxnSpPr>
          <p:cNvPr id="54" name="直接连接符 53"/>
          <p:cNvCxnSpPr>
            <a:cxnSpLocks/>
          </p:cNvCxnSpPr>
          <p:nvPr userDrawn="1"/>
        </p:nvCxnSpPr>
        <p:spPr>
          <a:xfrm>
            <a:off x="5449955" y="4395771"/>
            <a:ext cx="326901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1" name="Round Diagonal Corner Rectangle 9"/>
          <p:cNvSpPr/>
          <p:nvPr userDrawn="1"/>
        </p:nvSpPr>
        <p:spPr>
          <a:xfrm>
            <a:off x="4809386" y="4716793"/>
            <a:ext cx="496710" cy="496710"/>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Arial Unicode MS" panose="020B0604020202020204" pitchFamily="34" charset="-122"/>
            </a:endParaRPr>
          </a:p>
        </p:txBody>
      </p:sp>
      <p:sp>
        <p:nvSpPr>
          <p:cNvPr id="72" name="文本占位符 7"/>
          <p:cNvSpPr>
            <a:spLocks noGrp="1"/>
          </p:cNvSpPr>
          <p:nvPr>
            <p:ph type="body" sz="quarter" idx="26" hasCustomPrompt="1"/>
          </p:nvPr>
        </p:nvSpPr>
        <p:spPr>
          <a:xfrm>
            <a:off x="4809386" y="4778038"/>
            <a:ext cx="496710" cy="369332"/>
          </a:xfrm>
        </p:spPr>
        <p:txBody>
          <a:bodyPr wrap="square" anchor="ctr">
            <a:spAutoFit/>
          </a:bodyPr>
          <a:lstStyle>
            <a:lvl1pPr marL="0" indent="0" algn="ctr" defTabSz="914400" rtl="0" eaLnBrk="1" latinLnBrk="0" hangingPunct="1">
              <a:buNone/>
              <a:defRPr lang="zh-CN" altLang="en-US" sz="2000"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a:t>
            </a:r>
            <a:endParaRPr lang="zh-CN" altLang="en-US" dirty="0"/>
          </a:p>
        </p:txBody>
      </p:sp>
      <p:sp>
        <p:nvSpPr>
          <p:cNvPr id="73" name="文本占位符 7"/>
          <p:cNvSpPr>
            <a:spLocks noGrp="1"/>
          </p:cNvSpPr>
          <p:nvPr>
            <p:ph type="body" sz="quarter" idx="27" hasCustomPrompt="1"/>
          </p:nvPr>
        </p:nvSpPr>
        <p:spPr>
          <a:xfrm>
            <a:off x="5449955" y="4778037"/>
            <a:ext cx="3269019" cy="369332"/>
          </a:xfrm>
        </p:spPr>
        <p:txBody>
          <a:bodyPr wrap="square">
            <a:spAutoFit/>
          </a:bodyPr>
          <a:lstStyle>
            <a:lvl1pPr marL="0" indent="0" algn="l" defTabSz="914400" rtl="0" eaLnBrk="1" latinLnBrk="0" hangingPunct="1">
              <a:buNone/>
              <a:defRPr lang="zh-CN" altLang="en-US" sz="2000" kern="1200" smtClean="0">
                <a:solidFill>
                  <a:schemeClr val="bg2"/>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Title Here</a:t>
            </a:r>
            <a:endParaRPr lang="zh-CN" altLang="en-US" dirty="0"/>
          </a:p>
        </p:txBody>
      </p:sp>
      <p:cxnSp>
        <p:nvCxnSpPr>
          <p:cNvPr id="74" name="直接连接符 73"/>
          <p:cNvCxnSpPr>
            <a:cxnSpLocks/>
          </p:cNvCxnSpPr>
          <p:nvPr userDrawn="1"/>
        </p:nvCxnSpPr>
        <p:spPr>
          <a:xfrm>
            <a:off x="5449955" y="5210523"/>
            <a:ext cx="326901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5" name="Round Diagonal Corner Rectangle 9"/>
          <p:cNvSpPr/>
          <p:nvPr userDrawn="1"/>
        </p:nvSpPr>
        <p:spPr>
          <a:xfrm>
            <a:off x="4809386" y="5529634"/>
            <a:ext cx="496710" cy="496710"/>
          </a:xfrm>
          <a:prstGeom prst="round2DiagRect">
            <a:avLst>
              <a:gd name="adj1" fmla="val 18841"/>
              <a:gd name="adj2" fmla="val 0"/>
            </a:avLst>
          </a:prstGeom>
          <a:solidFill>
            <a:srgbClr val="2035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bg-BG" dirty="0">
              <a:latin typeface="Arial Unicode MS" panose="020B0604020202020204" pitchFamily="34" charset="-122"/>
            </a:endParaRPr>
          </a:p>
        </p:txBody>
      </p:sp>
      <p:sp>
        <p:nvSpPr>
          <p:cNvPr id="76" name="文本占位符 7"/>
          <p:cNvSpPr>
            <a:spLocks noGrp="1"/>
          </p:cNvSpPr>
          <p:nvPr>
            <p:ph type="body" sz="quarter" idx="28" hasCustomPrompt="1"/>
          </p:nvPr>
        </p:nvSpPr>
        <p:spPr>
          <a:xfrm>
            <a:off x="4809386" y="5590879"/>
            <a:ext cx="496710" cy="369332"/>
          </a:xfrm>
        </p:spPr>
        <p:txBody>
          <a:bodyPr wrap="square" anchor="ctr">
            <a:spAutoFit/>
          </a:bodyPr>
          <a:lstStyle>
            <a:lvl1pPr marL="0" indent="0" algn="ctr" defTabSz="914400" rtl="0" eaLnBrk="1" latinLnBrk="0" hangingPunct="1">
              <a:buNone/>
              <a:defRPr lang="zh-CN" altLang="en-US" sz="2000" kern="1200" smtClean="0">
                <a:solidFill>
                  <a:schemeClr val="bg1"/>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a:t>
            </a:r>
            <a:endParaRPr lang="zh-CN" altLang="en-US" dirty="0"/>
          </a:p>
        </p:txBody>
      </p:sp>
      <p:sp>
        <p:nvSpPr>
          <p:cNvPr id="77" name="文本占位符 7"/>
          <p:cNvSpPr>
            <a:spLocks noGrp="1"/>
          </p:cNvSpPr>
          <p:nvPr>
            <p:ph type="body" sz="quarter" idx="29" hasCustomPrompt="1"/>
          </p:nvPr>
        </p:nvSpPr>
        <p:spPr>
          <a:xfrm>
            <a:off x="5449955" y="5590878"/>
            <a:ext cx="3269019" cy="369332"/>
          </a:xfrm>
        </p:spPr>
        <p:txBody>
          <a:bodyPr wrap="square">
            <a:spAutoFit/>
          </a:bodyPr>
          <a:lstStyle>
            <a:lvl1pPr marL="0" indent="0" algn="l" defTabSz="914400" rtl="0" eaLnBrk="1" latinLnBrk="0" hangingPunct="1">
              <a:buNone/>
              <a:defRPr lang="zh-CN" altLang="en-US" sz="2000" kern="1200" smtClean="0">
                <a:solidFill>
                  <a:schemeClr val="bg2"/>
                </a:solidFill>
                <a:latin typeface="微软雅黑" panose="020B0503020204020204" pitchFamily="34" charset="-122"/>
                <a:ea typeface="微软雅黑" panose="020B0503020204020204" pitchFamily="34" charset="-122"/>
                <a:cs typeface="Arial" panose="020B0604020202020204" pitchFamily="34" charset="0"/>
              </a:defRPr>
            </a:lvl1pPr>
          </a:lstStyle>
          <a:p>
            <a:pPr marL="0" lvl="0"/>
            <a:r>
              <a:rPr lang="en-US" altLang="zh-CN" dirty="0"/>
              <a:t>Title Here</a:t>
            </a:r>
            <a:endParaRPr lang="zh-CN" altLang="en-US" dirty="0"/>
          </a:p>
        </p:txBody>
      </p:sp>
      <p:cxnSp>
        <p:nvCxnSpPr>
          <p:cNvPr id="78" name="直接连接符 77"/>
          <p:cNvCxnSpPr>
            <a:cxnSpLocks/>
          </p:cNvCxnSpPr>
          <p:nvPr userDrawn="1"/>
        </p:nvCxnSpPr>
        <p:spPr>
          <a:xfrm>
            <a:off x="5449955" y="6023364"/>
            <a:ext cx="3269019"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6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目录页-1">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1"/>
            <a:ext cx="3962400" cy="6874262"/>
          </a:xfrm>
          <a:custGeom>
            <a:avLst/>
            <a:gdLst>
              <a:gd name="connsiteX0" fmla="*/ 0 w 3962400"/>
              <a:gd name="connsiteY0" fmla="*/ 0 h 6874262"/>
              <a:gd name="connsiteX1" fmla="*/ 3962400 w 3962400"/>
              <a:gd name="connsiteY1" fmla="*/ 0 h 6874262"/>
              <a:gd name="connsiteX2" fmla="*/ 3962400 w 3962400"/>
              <a:gd name="connsiteY2" fmla="*/ 6874262 h 6874262"/>
              <a:gd name="connsiteX3" fmla="*/ 0 w 3962400"/>
              <a:gd name="connsiteY3" fmla="*/ 6874262 h 6874262"/>
            </a:gdLst>
            <a:ahLst/>
            <a:cxnLst>
              <a:cxn ang="0">
                <a:pos x="connsiteX0" y="connsiteY0"/>
              </a:cxn>
              <a:cxn ang="0">
                <a:pos x="connsiteX1" y="connsiteY1"/>
              </a:cxn>
              <a:cxn ang="0">
                <a:pos x="connsiteX2" y="connsiteY2"/>
              </a:cxn>
              <a:cxn ang="0">
                <a:pos x="connsiteX3" y="connsiteY3"/>
              </a:cxn>
            </a:cxnLst>
            <a:rect l="l" t="t" r="r" b="b"/>
            <a:pathLst>
              <a:path w="3962400" h="6874262">
                <a:moveTo>
                  <a:pt x="0" y="0"/>
                </a:moveTo>
                <a:lnTo>
                  <a:pt x="3962400" y="0"/>
                </a:lnTo>
                <a:lnTo>
                  <a:pt x="3962400" y="6874262"/>
                </a:lnTo>
                <a:lnTo>
                  <a:pt x="0" y="6874262"/>
                </a:lnTo>
                <a:close/>
              </a:path>
            </a:pathLst>
          </a:custGeom>
        </p:spPr>
      </p:pic>
      <p:sp>
        <p:nvSpPr>
          <p:cNvPr id="17" name="矩形 16"/>
          <p:cNvSpPr/>
          <p:nvPr/>
        </p:nvSpPr>
        <p:spPr>
          <a:xfrm>
            <a:off x="1" y="0"/>
            <a:ext cx="3962400" cy="6874263"/>
          </a:xfrm>
          <a:prstGeom prst="rect">
            <a:avLst/>
          </a:prstGeom>
          <a:solidFill>
            <a:srgbClr val="2C4876">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Unicode MS" panose="020B0604020202020204" pitchFamily="34" charset="-122"/>
              <a:ea typeface="Arial Unicode MS" panose="020B0604020202020204" pitchFamily="34" charset="-122"/>
            </a:endParaRPr>
          </a:p>
        </p:txBody>
      </p:sp>
      <p:sp>
        <p:nvSpPr>
          <p:cNvPr id="9" name="文本框 8"/>
          <p:cNvSpPr txBox="1"/>
          <p:nvPr/>
        </p:nvSpPr>
        <p:spPr>
          <a:xfrm>
            <a:off x="1168402" y="1791487"/>
            <a:ext cx="1714498" cy="646331"/>
          </a:xfrm>
          <a:prstGeom prst="rect">
            <a:avLst/>
          </a:prstGeom>
          <a:noFill/>
        </p:spPr>
        <p:txBody>
          <a:bodyPr wrap="square" rtlCol="0">
            <a:spAutoFit/>
          </a:bodyPr>
          <a:lstStyle/>
          <a:p>
            <a:pPr algn="dist"/>
            <a:r>
              <a:rPr lang="zh-CN" altLang="en-US" sz="3600" dirty="0">
                <a:solidFill>
                  <a:schemeClr val="bg1"/>
                </a:solidFill>
                <a:latin typeface="微软雅黑" panose="020B0503020204020204" pitchFamily="34" charset="-122"/>
                <a:ea typeface="微软雅黑" panose="020B0503020204020204" pitchFamily="34" charset="-122"/>
              </a:rPr>
              <a:t>目录</a:t>
            </a:r>
          </a:p>
        </p:txBody>
      </p:sp>
      <p:pic>
        <p:nvPicPr>
          <p:cNvPr id="16" name="图片 1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6982" y="167387"/>
            <a:ext cx="1523428" cy="909825"/>
          </a:xfrm>
          <a:prstGeom prst="rect">
            <a:avLst/>
          </a:prstGeom>
        </p:spPr>
      </p:pic>
    </p:spTree>
    <p:extLst>
      <p:ext uri="{BB962C8B-B14F-4D97-AF65-F5344CB8AC3E}">
        <p14:creationId xmlns:p14="http://schemas.microsoft.com/office/powerpoint/2010/main" val="3756823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带标题的空白版式">
    <p:spTree>
      <p:nvGrpSpPr>
        <p:cNvPr id="1" name=""/>
        <p:cNvGrpSpPr/>
        <p:nvPr/>
      </p:nvGrpSpPr>
      <p:grpSpPr>
        <a:xfrm>
          <a:off x="0" y="0"/>
          <a:ext cx="0" cy="0"/>
          <a:chOff x="0" y="0"/>
          <a:chExt cx="0" cy="0"/>
        </a:xfrm>
      </p:grpSpPr>
      <p:sp>
        <p:nvSpPr>
          <p:cNvPr id="3" name="标题 2"/>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单击此处键入标题</a:t>
            </a:r>
          </a:p>
        </p:txBody>
      </p:sp>
      <p:sp>
        <p:nvSpPr>
          <p:cNvPr id="7" name="灯片编号占位符 6"/>
          <p:cNvSpPr>
            <a:spLocks noGrp="1"/>
          </p:cNvSpPr>
          <p:nvPr>
            <p:ph type="sldNum" sz="quarter" idx="12"/>
          </p:nvPr>
        </p:nvSpPr>
        <p:spPr/>
        <p:txBody>
          <a:bodyPr/>
          <a:lstStyle/>
          <a:p>
            <a:pPr algn="ctr"/>
            <a:fld id="{571A5C36-D067-4A8B-BD3C-F67C535F77D7}" type="slidenum">
              <a:rPr lang="en-US" altLang="zh-CN" smtClean="0"/>
              <a:pPr algn="ctr"/>
              <a:t>‹#›</a:t>
            </a:fld>
            <a:endParaRPr lang="en-US" altLang="zh-CN"/>
          </a:p>
        </p:txBody>
      </p:sp>
    </p:spTree>
    <p:extLst>
      <p:ext uri="{BB962C8B-B14F-4D97-AF65-F5344CB8AC3E}">
        <p14:creationId xmlns:p14="http://schemas.microsoft.com/office/powerpoint/2010/main" val="2488930857"/>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文本样式页（段落）">
    <p:spTree>
      <p:nvGrpSpPr>
        <p:cNvPr id="1" name=""/>
        <p:cNvGrpSpPr/>
        <p:nvPr/>
      </p:nvGrpSpPr>
      <p:grpSpPr>
        <a:xfrm>
          <a:off x="0" y="0"/>
          <a:ext cx="0" cy="0"/>
          <a:chOff x="0" y="0"/>
          <a:chExt cx="0" cy="0"/>
        </a:xfrm>
      </p:grpSpPr>
      <p:sp>
        <p:nvSpPr>
          <p:cNvPr id="16" name="文本占位符 7"/>
          <p:cNvSpPr>
            <a:spLocks noGrp="1"/>
          </p:cNvSpPr>
          <p:nvPr>
            <p:ph type="body" sz="quarter" idx="11" hasCustomPrompt="1"/>
          </p:nvPr>
        </p:nvSpPr>
        <p:spPr>
          <a:xfrm>
            <a:off x="685768" y="1195290"/>
            <a:ext cx="10820464" cy="4634010"/>
          </a:xfrm>
        </p:spPr>
        <p:txBody>
          <a:bodyPr vert="horz" lIns="91440" tIns="45720" rIns="91440" bIns="45720" numCol="2" spcCol="432000" rtlCol="0" anchor="t">
            <a:noAutofit/>
          </a:bodyPr>
          <a:lstStyle>
            <a:lvl1pPr marL="0" marR="0" indent="0" algn="just" defTabSz="914400" rtl="0" eaLnBrk="1" fontAlgn="auto" latinLnBrk="0" hangingPunct="1">
              <a:lnSpc>
                <a:spcPct val="120000"/>
              </a:lnSpc>
              <a:spcBef>
                <a:spcPct val="0"/>
              </a:spcBef>
              <a:spcAft>
                <a:spcPts val="0"/>
              </a:spcAft>
              <a:buClrTx/>
              <a:buSzTx/>
              <a:buFontTx/>
              <a:buNone/>
              <a:tabLst/>
              <a:defRPr kumimoji="0" lang="zh-CN" altLang="en-US" sz="1600" b="0" i="0" u="none" strike="noStrike" cap="none" spc="0" normalizeH="0" baseline="0" smtClean="0">
                <a:ln>
                  <a:noFill/>
                </a:ln>
                <a:solidFill>
                  <a:schemeClr val="bg1">
                    <a:lumMod val="65000"/>
                  </a:schemeClr>
                </a:solidFill>
                <a:effectLst/>
                <a:uLnTx/>
                <a:uFillTx/>
                <a:latin typeface="微软雅黑" panose="020B0503020204020204" pitchFamily="34" charset="-122"/>
                <a:ea typeface="微软雅黑" panose="020B0503020204020204" pitchFamily="34" charset="-122"/>
                <a:cs typeface="微软雅黑" panose="020B0503020204020204" pitchFamily="34" charset="-122"/>
              </a:defRPr>
            </a:lvl1pPr>
          </a:lstStyle>
          <a:p>
            <a:pPr marL="0" marR="0" lvl="0" indent="0" algn="just" defTabSz="914400" rtl="0" eaLnBrk="1" fontAlgn="auto" latinLnBrk="0" hangingPunct="1">
              <a:lnSpc>
                <a:spcPct val="90000"/>
              </a:lnSpc>
              <a:spcBef>
                <a:spcPct val="0"/>
              </a:spcBef>
              <a:spcAft>
                <a:spcPts val="0"/>
              </a:spcAft>
              <a:buClrTx/>
              <a:buSzTx/>
              <a:buFontTx/>
              <a:buNone/>
              <a:tabLst/>
              <a:defRPr/>
            </a:pPr>
            <a:r>
              <a:rPr lang="zh-CN" altLang="en-US" dirty="0"/>
              <a:t>单击可输入（已分为</a:t>
            </a:r>
            <a:r>
              <a:rPr lang="en-US" altLang="zh-CN" dirty="0"/>
              <a:t>2</a:t>
            </a:r>
            <a:r>
              <a:rPr lang="zh-CN" altLang="en-US" dirty="0"/>
              <a:t>栏）</a:t>
            </a:r>
          </a:p>
        </p:txBody>
      </p:sp>
      <p:sp>
        <p:nvSpPr>
          <p:cNvPr id="3" name="标题 2"/>
          <p:cNvSpPr>
            <a:spLocks noGrp="1"/>
          </p:cNvSpPr>
          <p:nvPr>
            <p:ph type="title" hasCustomPrompt="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单击此处键入标题</a:t>
            </a:r>
          </a:p>
        </p:txBody>
      </p:sp>
      <p:sp>
        <p:nvSpPr>
          <p:cNvPr id="7" name="灯片编号占位符 6"/>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pPr algn="ctr"/>
            <a:fld id="{571A5C36-D067-4A8B-BD3C-F67C535F77D7}" type="slidenum">
              <a:rPr lang="en-US" altLang="zh-CN" smtClean="0"/>
              <a:pPr algn="ctr"/>
              <a:t>‹#›</a:t>
            </a:fld>
            <a:endParaRPr lang="en-US" altLang="zh-CN"/>
          </a:p>
        </p:txBody>
      </p:sp>
    </p:spTree>
    <p:extLst>
      <p:ext uri="{BB962C8B-B14F-4D97-AF65-F5344CB8AC3E}">
        <p14:creationId xmlns:p14="http://schemas.microsoft.com/office/powerpoint/2010/main" val="4049375199"/>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460662"/>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8" name="直接连接符 7"/>
          <p:cNvCxnSpPr>
            <a:cxnSpLocks/>
          </p:cNvCxnSpPr>
          <p:nvPr userDrawn="1"/>
        </p:nvCxnSpPr>
        <p:spPr>
          <a:xfrm>
            <a:off x="533336" y="6137820"/>
            <a:ext cx="11125328" cy="0"/>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9"/>
          <p:cNvSpPr txBox="1"/>
          <p:nvPr userDrawn="1"/>
        </p:nvSpPr>
        <p:spPr>
          <a:xfrm>
            <a:off x="9753600" y="6299277"/>
            <a:ext cx="2133602" cy="346249"/>
          </a:xfrm>
          <a:prstGeom prst="rect">
            <a:avLst/>
          </a:prstGeom>
          <a:noFill/>
        </p:spPr>
        <p:txBody>
          <a:bodyPr wrap="square" rtlCol="0">
            <a:spAutoFit/>
          </a:bodyPr>
          <a:lstStyle/>
          <a:p>
            <a:pPr algn="ctr">
              <a:lnSpc>
                <a:spcPct val="150000"/>
              </a:lnSpc>
            </a:pPr>
            <a:r>
              <a:rPr lang="en-US" sz="1100" dirty="0">
                <a:solidFill>
                  <a:srgbClr val="565656"/>
                </a:solidFill>
                <a:latin typeface="Open Sans Light" panose="020B0306030504020204" pitchFamily="34" charset="0"/>
                <a:ea typeface="Open Sans Light" panose="020B0306030504020204" pitchFamily="34" charset="0"/>
                <a:cs typeface="Open Sans Light" panose="020B0306030504020204" pitchFamily="34" charset="0"/>
              </a:rPr>
              <a:t>www.hillstonenet.com.cn</a:t>
            </a:r>
            <a:endParaRPr lang="bg-BG" sz="1100" dirty="0">
              <a:solidFill>
                <a:srgbClr val="56565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2" name="Oval 25"/>
          <p:cNvSpPr/>
          <p:nvPr userDrawn="1"/>
        </p:nvSpPr>
        <p:spPr>
          <a:xfrm>
            <a:off x="9925636" y="6459903"/>
            <a:ext cx="56662" cy="56662"/>
          </a:xfrm>
          <a:prstGeom prst="ellipse">
            <a:avLst/>
          </a:prstGeom>
          <a:solidFill>
            <a:srgbClr val="56565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bg-BG" sz="1800" b="0" i="0" u="none" strike="noStrike" kern="0" cap="none" spc="0" normalizeH="0" baseline="0" noProof="0" dirty="0">
              <a:ln>
                <a:noFill/>
              </a:ln>
              <a:solidFill>
                <a:srgbClr val="565656"/>
              </a:solidFill>
              <a:effectLst/>
              <a:uLnTx/>
              <a:uFillTx/>
              <a:latin typeface="Arial Unicode MS" panose="020B0604020202020204" pitchFamily="34" charset="-122"/>
              <a:ea typeface="+mn-ea"/>
              <a:cs typeface="+mn-cs"/>
            </a:endParaRPr>
          </a:p>
        </p:txBody>
      </p:sp>
      <p:pic>
        <p:nvPicPr>
          <p:cNvPr id="15" name="图片 14"/>
          <p:cNvPicPr>
            <a:picLocks noChangeAspect="1"/>
          </p:cNvPicPr>
          <p:nvPr userDrawn="1"/>
        </p:nvPicPr>
        <p:blipFill rotWithShape="1">
          <a:blip r:embed="rId16" cstate="email">
            <a:extLst>
              <a:ext uri="{28A0092B-C50C-407E-A947-70E740481C1C}">
                <a14:useLocalDpi xmlns:a14="http://schemas.microsoft.com/office/drawing/2010/main"/>
              </a:ext>
            </a:extLst>
          </a:blip>
          <a:srcRect/>
          <a:stretch/>
        </p:blipFill>
        <p:spPr>
          <a:xfrm>
            <a:off x="11079126" y="85060"/>
            <a:ext cx="971107" cy="432392"/>
          </a:xfrm>
          <a:prstGeom prst="rect">
            <a:avLst/>
          </a:prstGeom>
        </p:spPr>
      </p:pic>
      <p:cxnSp>
        <p:nvCxnSpPr>
          <p:cNvPr id="18" name="直接连接符 17"/>
          <p:cNvCxnSpPr/>
          <p:nvPr userDrawn="1"/>
        </p:nvCxnSpPr>
        <p:spPr>
          <a:xfrm>
            <a:off x="698498" y="984764"/>
            <a:ext cx="100965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标题占位符 19"/>
          <p:cNvSpPr>
            <a:spLocks noGrp="1"/>
          </p:cNvSpPr>
          <p:nvPr>
            <p:ph type="title"/>
          </p:nvPr>
        </p:nvSpPr>
        <p:spPr>
          <a:xfrm>
            <a:off x="698497" y="361823"/>
            <a:ext cx="9809846" cy="605774"/>
          </a:xfrm>
          <a:prstGeom prst="rect">
            <a:avLst/>
          </a:prstGeom>
        </p:spPr>
        <p:txBody>
          <a:bodyPr vert="horz" lIns="91440" tIns="45720" rIns="91440" bIns="45720" rtlCol="0" anchor="ctr">
            <a:normAutofit/>
          </a:bodyPr>
          <a:lstStyle/>
          <a:p>
            <a:r>
              <a:rPr lang="en-US" altLang="zh-CN" dirty="0"/>
              <a:t>Title Here</a:t>
            </a:r>
            <a:endParaRPr lang="zh-CN" altLang="en-US" dirty="0"/>
          </a:p>
        </p:txBody>
      </p:sp>
      <p:sp>
        <p:nvSpPr>
          <p:cNvPr id="2" name="灯片编号占位符 1"/>
          <p:cNvSpPr>
            <a:spLocks noGrp="1"/>
          </p:cNvSpPr>
          <p:nvPr>
            <p:ph type="sldNum" sz="quarter" idx="4"/>
          </p:nvPr>
        </p:nvSpPr>
        <p:spPr>
          <a:xfrm>
            <a:off x="697470" y="6356187"/>
            <a:ext cx="571350" cy="248005"/>
          </a:xfrm>
          <a:prstGeom prst="roundRect">
            <a:avLst>
              <a:gd name="adj" fmla="val 50000"/>
            </a:avLst>
          </a:prstGeom>
          <a:solidFill>
            <a:schemeClr val="bg2"/>
          </a:solidFill>
        </p:spPr>
        <p:txBody>
          <a:bodyPr vert="horz" lIns="91440" tIns="45720" rIns="91440" bIns="45720" rtlCol="0" anchor="ctr"/>
          <a:lstStyle>
            <a:lvl1pPr>
              <a:defRPr lang="zh-CN" altLang="en-US" sz="1200" smtClean="0">
                <a:solidFill>
                  <a:schemeClr val="bg1"/>
                </a:solidFill>
                <a:latin typeface="思源黑体 CN Normal" panose="020B0400000000000000" pitchFamily="34" charset="-122"/>
                <a:ea typeface="思源黑体 CN Normal" panose="020B0400000000000000" pitchFamily="34" charset="-122"/>
              </a:defRPr>
            </a:lvl1pPr>
          </a:lstStyle>
          <a:p>
            <a:pPr algn="ctr"/>
            <a:fld id="{571A5C36-D067-4A8B-BD3C-F67C535F77D7}" type="slidenum">
              <a:rPr lang="en-US" altLang="zh-CN" smtClean="0"/>
              <a:pPr algn="ctr"/>
              <a:t>‹#›</a:t>
            </a:fld>
            <a:endParaRPr lang="en-US" altLang="zh-CN" dirty="0"/>
          </a:p>
        </p:txBody>
      </p:sp>
      <p:pic>
        <p:nvPicPr>
          <p:cNvPr id="5" name="图片 4"/>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11113017" y="85409"/>
            <a:ext cx="1008099" cy="432043"/>
          </a:xfrm>
          <a:prstGeom prst="rect">
            <a:avLst/>
          </a:prstGeom>
        </p:spPr>
      </p:pic>
    </p:spTree>
    <p:extLst>
      <p:ext uri="{BB962C8B-B14F-4D97-AF65-F5344CB8AC3E}">
        <p14:creationId xmlns:p14="http://schemas.microsoft.com/office/powerpoint/2010/main" val="1395402547"/>
      </p:ext>
    </p:extLst>
  </p:cSld>
  <p:clrMap bg1="lt1" tx1="dk1" bg2="lt2" tx2="dk2" accent1="accent1" accent2="accent2" accent3="accent3" accent4="accent4" accent5="accent5" accent6="accent6" hlink="hlink" folHlink="folHlink"/>
  <p:sldLayoutIdLst>
    <p:sldLayoutId id="2147483655" r:id="rId1"/>
    <p:sldLayoutId id="2147483698" r:id="rId2"/>
    <p:sldLayoutId id="2147483657" r:id="rId3"/>
    <p:sldLayoutId id="2147483699" r:id="rId4"/>
    <p:sldLayoutId id="2147483660" r:id="rId5"/>
    <p:sldLayoutId id="2147483666" r:id="rId6"/>
    <p:sldLayoutId id="2147483696" r:id="rId7"/>
    <p:sldLayoutId id="2147483694" r:id="rId8"/>
    <p:sldLayoutId id="2147483669" r:id="rId9"/>
    <p:sldLayoutId id="2147483695" r:id="rId10"/>
    <p:sldLayoutId id="2147483673" r:id="rId11"/>
    <p:sldLayoutId id="2147483686" r:id="rId12"/>
    <p:sldLayoutId id="2147483691" r:id="rId13"/>
    <p:sldLayoutId id="2147483692" r:id="rId14"/>
  </p:sldLayoutIdLst>
  <p:txStyles>
    <p:titleStyle>
      <a:lvl1pPr marL="0" indent="0" algn="l" defTabSz="914400" rtl="0" eaLnBrk="1" latinLnBrk="0" hangingPunct="1">
        <a:lnSpc>
          <a:spcPct val="90000"/>
        </a:lnSpc>
        <a:spcBef>
          <a:spcPct val="0"/>
        </a:spcBef>
        <a:buFontTx/>
        <a:buNone/>
        <a:defRPr kumimoji="0" lang="zh-CN" altLang="en-US" sz="3600" b="0" i="0" u="none" strike="noStrike" kern="1200" cap="none" spc="0" normalizeH="0" baseline="0" smtClean="0">
          <a:ln>
            <a:noFill/>
          </a:ln>
          <a:solidFill>
            <a:srgbClr val="44546A"/>
          </a:solidFill>
          <a:effectLst/>
          <a:uLnTx/>
          <a:uFillTx/>
          <a:latin typeface="思源黑体 CN Normal" panose="020B0400000000000000" pitchFamily="34" charset="-122"/>
          <a:ea typeface="思源黑体 CN Normal" panose="020B0400000000000000" pitchFamily="34" charset="-122"/>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Arial Unicode MS" panose="020B0604020202020204" pitchFamily="34" charset="-122"/>
          <a:ea typeface="Arial Unicode MS" panose="020B0604020202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Unicode MS" panose="020B0604020202020204" pitchFamily="34" charset="-122"/>
          <a:ea typeface="Arial Unicode MS" panose="020B0604020202020204" pitchFamily="34" charset="-122"/>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Unicode MS" panose="020B0604020202020204" pitchFamily="34" charset="-122"/>
          <a:ea typeface="Arial Unicode MS" panose="020B0604020202020204" pitchFamily="34" charset="-122"/>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Unicode MS" panose="020B0604020202020204" pitchFamily="34" charset="-122"/>
          <a:ea typeface="Arial Unicode MS" panose="020B0604020202020204" pitchFamily="34" charset="-122"/>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Arial Unicode MS" panose="020B0604020202020204" pitchFamily="34" charset="-122"/>
          <a:ea typeface="Arial Unicode MS" panose="020B0604020202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6/8/2018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cxnSp>
        <p:nvCxnSpPr>
          <p:cNvPr id="7" name="直接连接符 6"/>
          <p:cNvCxnSpPr>
            <a:cxnSpLocks/>
          </p:cNvCxnSpPr>
          <p:nvPr userDrawn="1"/>
        </p:nvCxnSpPr>
        <p:spPr>
          <a:xfrm>
            <a:off x="533336" y="6137820"/>
            <a:ext cx="11125328" cy="0"/>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9"/>
          <p:cNvSpPr txBox="1"/>
          <p:nvPr userDrawn="1"/>
        </p:nvSpPr>
        <p:spPr>
          <a:xfrm>
            <a:off x="9753600" y="6299277"/>
            <a:ext cx="2133603" cy="282770"/>
          </a:xfrm>
          <a:prstGeom prst="rect">
            <a:avLst/>
          </a:prstGeom>
          <a:noFill/>
        </p:spPr>
        <p:txBody>
          <a:bodyPr wrap="square" rtlCol="0">
            <a:spAutoFit/>
          </a:bodyPr>
          <a:lstStyle/>
          <a:p>
            <a:pPr algn="ctr">
              <a:lnSpc>
                <a:spcPct val="150000"/>
              </a:lnSpc>
            </a:pPr>
            <a:r>
              <a:rPr lang="en-US" sz="825" dirty="0">
                <a:solidFill>
                  <a:srgbClr val="565656"/>
                </a:solidFill>
                <a:latin typeface="Open Sans Light" panose="020B0306030504020204" pitchFamily="34" charset="0"/>
                <a:ea typeface="Open Sans Light" panose="020B0306030504020204" pitchFamily="34" charset="0"/>
                <a:cs typeface="Open Sans Light" panose="020B0306030504020204" pitchFamily="34" charset="0"/>
              </a:rPr>
              <a:t>www.hillstonenet.com.cn</a:t>
            </a:r>
            <a:endParaRPr lang="bg-BG" sz="825" dirty="0">
              <a:solidFill>
                <a:srgbClr val="56565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Oval 25"/>
          <p:cNvSpPr/>
          <p:nvPr userDrawn="1"/>
        </p:nvSpPr>
        <p:spPr>
          <a:xfrm>
            <a:off x="9925637" y="6459903"/>
            <a:ext cx="56663" cy="56662"/>
          </a:xfrm>
          <a:prstGeom prst="ellipse">
            <a:avLst/>
          </a:prstGeom>
          <a:solidFill>
            <a:srgbClr val="565656"/>
          </a:solidFill>
          <a:ln w="12700" cap="flat" cmpd="sng" algn="ctr">
            <a:noFill/>
            <a:prstDash val="solid"/>
            <a:miter lim="800000"/>
          </a:ln>
          <a:effectLst/>
        </p:spPr>
        <p:txBody>
          <a:bodyPr rtlCol="0" anchor="ctr"/>
          <a:lstStyle/>
          <a:p>
            <a:pPr algn="ctr" defTabSz="685800">
              <a:defRPr/>
            </a:pPr>
            <a:endParaRPr lang="bg-BG" sz="1350" kern="0" dirty="0">
              <a:solidFill>
                <a:srgbClr val="565656"/>
              </a:solidFill>
              <a:latin typeface="Arial Unicode MS" panose="020B0604020202020204" pitchFamily="34" charset="-122"/>
            </a:endParaRPr>
          </a:p>
        </p:txBody>
      </p:sp>
      <p:pic>
        <p:nvPicPr>
          <p:cNvPr id="10" name="图片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1079127" y="85060"/>
            <a:ext cx="971107" cy="432392"/>
          </a:xfrm>
          <a:prstGeom prst="rect">
            <a:avLst/>
          </a:prstGeom>
        </p:spPr>
      </p:pic>
      <p:cxnSp>
        <p:nvCxnSpPr>
          <p:cNvPr id="11" name="直接连接符 10"/>
          <p:cNvCxnSpPr/>
          <p:nvPr userDrawn="1"/>
        </p:nvCxnSpPr>
        <p:spPr>
          <a:xfrm>
            <a:off x="698499" y="984764"/>
            <a:ext cx="100965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1113017" y="85411"/>
            <a:ext cx="1008099" cy="432043"/>
          </a:xfrm>
          <a:prstGeom prst="rect">
            <a:avLst/>
          </a:prstGeom>
        </p:spPr>
      </p:pic>
      <p:sp>
        <p:nvSpPr>
          <p:cNvPr id="17" name="灯片编号占位符 1"/>
          <p:cNvSpPr txBox="1">
            <a:spLocks/>
          </p:cNvSpPr>
          <p:nvPr userDrawn="1"/>
        </p:nvSpPr>
        <p:spPr>
          <a:xfrm>
            <a:off x="646936" y="6268560"/>
            <a:ext cx="571350" cy="248005"/>
          </a:xfrm>
          <a:prstGeom prst="roundRect">
            <a:avLst>
              <a:gd name="adj" fmla="val 50000"/>
            </a:avLst>
          </a:prstGeom>
          <a:solidFill>
            <a:srgbClr val="224C54"/>
          </a:solidFill>
        </p:spPr>
        <p:txBody>
          <a:bodyPr vert="horz" lIns="91440" tIns="45720" rIns="91440" bIns="45720" rtlCol="0" anchor="ctr"/>
          <a:lstStyle>
            <a:defPPr>
              <a:defRPr lang="zh-CN"/>
            </a:defPPr>
            <a:lvl1pPr marL="0" algn="l" defTabSz="914400" rtl="0" eaLnBrk="1" latinLnBrk="0" hangingPunct="1">
              <a:defRPr lang="zh-CN" altLang="en-US" sz="1200" kern="1200" smtClean="0">
                <a:solidFill>
                  <a:schemeClr val="bg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71A5C36-D067-4A8B-BD3C-F67C535F77D7}" type="slidenum">
              <a:rPr lang="en-US" altLang="zh-CN">
                <a:solidFill>
                  <a:prstClr val="white"/>
                </a:solidFill>
              </a:rPr>
              <a:pPr algn="ctr"/>
              <a:t>‹#›</a:t>
            </a:fld>
            <a:endParaRPr lang="en-US" altLang="zh-CN" dirty="0">
              <a:solidFill>
                <a:prstClr val="white"/>
              </a:solidFill>
            </a:endParaRPr>
          </a:p>
        </p:txBody>
      </p:sp>
    </p:spTree>
    <p:extLst>
      <p:ext uri="{BB962C8B-B14F-4D97-AF65-F5344CB8AC3E}">
        <p14:creationId xmlns:p14="http://schemas.microsoft.com/office/powerpoint/2010/main" val="1155669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solidFill>
                  <a:prstClr val="black">
                    <a:tint val="75000"/>
                  </a:prstClr>
                </a:solidFill>
              </a:rPr>
              <a:pPr/>
              <a:t>6/8/2018</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solidFill>
                  <a:prstClr val="black">
                    <a:tint val="75000"/>
                  </a:prstClr>
                </a:solidFill>
              </a:rPr>
              <a:pPr/>
              <a:t>‹#›</a:t>
            </a:fld>
            <a:endParaRPr lang="en-US" dirty="0">
              <a:solidFill>
                <a:prstClr val="black">
                  <a:tint val="75000"/>
                </a:prstClr>
              </a:solidFill>
            </a:endParaRPr>
          </a:p>
        </p:txBody>
      </p:sp>
      <p:cxnSp>
        <p:nvCxnSpPr>
          <p:cNvPr id="7" name="直接连接符 6"/>
          <p:cNvCxnSpPr>
            <a:cxnSpLocks/>
          </p:cNvCxnSpPr>
          <p:nvPr userDrawn="1"/>
        </p:nvCxnSpPr>
        <p:spPr>
          <a:xfrm>
            <a:off x="533336" y="6137820"/>
            <a:ext cx="11125328" cy="0"/>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9"/>
          <p:cNvSpPr txBox="1"/>
          <p:nvPr userDrawn="1"/>
        </p:nvSpPr>
        <p:spPr>
          <a:xfrm>
            <a:off x="9753600" y="6299277"/>
            <a:ext cx="2133603" cy="282770"/>
          </a:xfrm>
          <a:prstGeom prst="rect">
            <a:avLst/>
          </a:prstGeom>
          <a:noFill/>
        </p:spPr>
        <p:txBody>
          <a:bodyPr wrap="square" rtlCol="0">
            <a:spAutoFit/>
          </a:bodyPr>
          <a:lstStyle/>
          <a:p>
            <a:pPr algn="ctr">
              <a:lnSpc>
                <a:spcPct val="150000"/>
              </a:lnSpc>
            </a:pPr>
            <a:r>
              <a:rPr lang="en-US" sz="825" dirty="0">
                <a:solidFill>
                  <a:srgbClr val="565656"/>
                </a:solidFill>
                <a:latin typeface="Open Sans Light" panose="020B0306030504020204" pitchFamily="34" charset="0"/>
                <a:ea typeface="Open Sans Light" panose="020B0306030504020204" pitchFamily="34" charset="0"/>
                <a:cs typeface="Open Sans Light" panose="020B0306030504020204" pitchFamily="34" charset="0"/>
              </a:rPr>
              <a:t>www.hillstonenet.com.cn</a:t>
            </a:r>
            <a:endParaRPr lang="bg-BG" sz="825" dirty="0">
              <a:solidFill>
                <a:srgbClr val="565656"/>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Oval 25"/>
          <p:cNvSpPr/>
          <p:nvPr userDrawn="1"/>
        </p:nvSpPr>
        <p:spPr>
          <a:xfrm>
            <a:off x="9925637" y="6459903"/>
            <a:ext cx="56663" cy="56662"/>
          </a:xfrm>
          <a:prstGeom prst="ellipse">
            <a:avLst/>
          </a:prstGeom>
          <a:solidFill>
            <a:srgbClr val="565656"/>
          </a:solidFill>
          <a:ln w="12700" cap="flat" cmpd="sng" algn="ctr">
            <a:noFill/>
            <a:prstDash val="solid"/>
            <a:miter lim="800000"/>
          </a:ln>
          <a:effectLst/>
        </p:spPr>
        <p:txBody>
          <a:bodyPr rtlCol="0" anchor="ctr"/>
          <a:lstStyle/>
          <a:p>
            <a:pPr algn="ctr" defTabSz="685800">
              <a:defRPr/>
            </a:pPr>
            <a:endParaRPr lang="bg-BG" sz="1350" kern="0" dirty="0">
              <a:solidFill>
                <a:srgbClr val="565656"/>
              </a:solidFill>
              <a:latin typeface="Arial Unicode MS" panose="020B0604020202020204" pitchFamily="34" charset="-122"/>
            </a:endParaRPr>
          </a:p>
        </p:txBody>
      </p:sp>
      <p:pic>
        <p:nvPicPr>
          <p:cNvPr id="10" name="图片 9"/>
          <p:cNvPicPr>
            <a:picLocks noChangeAspect="1"/>
          </p:cNvPicPr>
          <p:nvPr userDrawn="1"/>
        </p:nvPicPr>
        <p:blipFill rotWithShape="1">
          <a:blip r:embed="rId5" cstate="email">
            <a:extLst>
              <a:ext uri="{28A0092B-C50C-407E-A947-70E740481C1C}">
                <a14:useLocalDpi xmlns:a14="http://schemas.microsoft.com/office/drawing/2010/main"/>
              </a:ext>
            </a:extLst>
          </a:blip>
          <a:srcRect/>
          <a:stretch/>
        </p:blipFill>
        <p:spPr>
          <a:xfrm>
            <a:off x="11079127" y="85060"/>
            <a:ext cx="971107" cy="432392"/>
          </a:xfrm>
          <a:prstGeom prst="rect">
            <a:avLst/>
          </a:prstGeom>
        </p:spPr>
      </p:pic>
      <p:cxnSp>
        <p:nvCxnSpPr>
          <p:cNvPr id="11" name="直接连接符 10"/>
          <p:cNvCxnSpPr/>
          <p:nvPr userDrawn="1"/>
        </p:nvCxnSpPr>
        <p:spPr>
          <a:xfrm>
            <a:off x="698499" y="984764"/>
            <a:ext cx="1009650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1113017" y="85411"/>
            <a:ext cx="1008099" cy="432043"/>
          </a:xfrm>
          <a:prstGeom prst="rect">
            <a:avLst/>
          </a:prstGeom>
        </p:spPr>
      </p:pic>
      <p:sp>
        <p:nvSpPr>
          <p:cNvPr id="17" name="灯片编号占位符 1"/>
          <p:cNvSpPr txBox="1">
            <a:spLocks/>
          </p:cNvSpPr>
          <p:nvPr userDrawn="1"/>
        </p:nvSpPr>
        <p:spPr>
          <a:xfrm>
            <a:off x="646936" y="6268560"/>
            <a:ext cx="571350" cy="248005"/>
          </a:xfrm>
          <a:prstGeom prst="roundRect">
            <a:avLst>
              <a:gd name="adj" fmla="val 50000"/>
            </a:avLst>
          </a:prstGeom>
          <a:solidFill>
            <a:srgbClr val="224C54"/>
          </a:solidFill>
        </p:spPr>
        <p:txBody>
          <a:bodyPr vert="horz" lIns="91440" tIns="45720" rIns="91440" bIns="45720" rtlCol="0" anchor="ctr"/>
          <a:lstStyle>
            <a:defPPr>
              <a:defRPr lang="zh-CN"/>
            </a:defPPr>
            <a:lvl1pPr marL="0" algn="l" defTabSz="914400" rtl="0" eaLnBrk="1" latinLnBrk="0" hangingPunct="1">
              <a:defRPr lang="zh-CN" altLang="en-US" sz="1200" kern="1200" smtClean="0">
                <a:solidFill>
                  <a:schemeClr val="bg1"/>
                </a:solidFill>
                <a:latin typeface="思源黑体 CN Normal" panose="020B0400000000000000" pitchFamily="34" charset="-122"/>
                <a:ea typeface="思源黑体 CN Normal" panose="020B0400000000000000"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71A5C36-D067-4A8B-BD3C-F67C535F77D7}" type="slidenum">
              <a:rPr lang="en-US" altLang="zh-CN">
                <a:solidFill>
                  <a:prstClr val="white"/>
                </a:solidFill>
              </a:rPr>
              <a:pPr algn="ctr"/>
              <a:t>‹#›</a:t>
            </a:fld>
            <a:endParaRPr lang="en-US" altLang="zh-CN" dirty="0">
              <a:solidFill>
                <a:prstClr val="white"/>
              </a:solidFill>
            </a:endParaRPr>
          </a:p>
        </p:txBody>
      </p:sp>
    </p:spTree>
    <p:extLst>
      <p:ext uri="{BB962C8B-B14F-4D97-AF65-F5344CB8AC3E}">
        <p14:creationId xmlns:p14="http://schemas.microsoft.com/office/powerpoint/2010/main" val="268621558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5.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1</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p:txBody>
          <a:bodyPr/>
          <a:lstStyle/>
          <a:p>
            <a:r>
              <a:rPr lang="zh-CN" altLang="en-US" dirty="0"/>
              <a:t>大数据分析平台</a:t>
            </a:r>
            <a:r>
              <a:rPr lang="en-US" altLang="zh-CN" dirty="0"/>
              <a:t>Phase1</a:t>
            </a:r>
            <a:r>
              <a:rPr lang="zh-CN" altLang="en-US" dirty="0"/>
              <a:t>发布计划</a:t>
            </a:r>
          </a:p>
        </p:txBody>
      </p:sp>
      <p:sp>
        <p:nvSpPr>
          <p:cNvPr id="3" name="文本框 2">
            <a:extLst>
              <a:ext uri="{FF2B5EF4-FFF2-40B4-BE49-F238E27FC236}">
                <a16:creationId xmlns="" xmlns:a16="http://schemas.microsoft.com/office/drawing/2014/main" id="{DDB2773D-E374-4CBF-BB72-6CC19D6CC676}"/>
              </a:ext>
            </a:extLst>
          </p:cNvPr>
          <p:cNvSpPr txBox="1"/>
          <p:nvPr/>
        </p:nvSpPr>
        <p:spPr>
          <a:xfrm>
            <a:off x="697470" y="1123432"/>
            <a:ext cx="10812802" cy="23055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6.4~6.8 </a:t>
            </a:r>
            <a:r>
              <a:rPr lang="zh-CN" altLang="en-US" sz="1600" dirty="0">
                <a:latin typeface="微软雅黑" panose="020B0503020204020204" pitchFamily="34" charset="-122"/>
                <a:ea typeface="微软雅黑" panose="020B0503020204020204" pitchFamily="34" charset="-122"/>
              </a:rPr>
              <a:t>确定产品最低发布需求</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6.11~6.22 </a:t>
            </a:r>
            <a:r>
              <a:rPr lang="zh-CN" altLang="en-US" sz="1600" dirty="0">
                <a:latin typeface="微软雅黑" panose="020B0503020204020204" pitchFamily="34" charset="-122"/>
                <a:ea typeface="微软雅黑" panose="020B0503020204020204" pitchFamily="34" charset="-122"/>
              </a:rPr>
              <a:t>确定</a:t>
            </a:r>
            <a:r>
              <a:rPr lang="en-US" altLang="zh-CN" sz="1600" dirty="0">
                <a:latin typeface="微软雅黑" panose="020B0503020204020204" pitchFamily="34" charset="-122"/>
                <a:ea typeface="微软雅黑" panose="020B0503020204020204" pitchFamily="34" charset="-122"/>
              </a:rPr>
              <a:t>OEM</a:t>
            </a:r>
            <a:r>
              <a:rPr lang="zh-CN" altLang="en-US" sz="1600" dirty="0">
                <a:latin typeface="微软雅黑" panose="020B0503020204020204" pitchFamily="34" charset="-122"/>
                <a:ea typeface="微软雅黑" panose="020B0503020204020204" pitchFamily="34" charset="-122"/>
              </a:rPr>
              <a:t>引入合作方式及商务策略</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6.25~6.29 </a:t>
            </a:r>
            <a:r>
              <a:rPr lang="zh-CN" altLang="en-US" sz="1600" dirty="0">
                <a:latin typeface="微软雅黑" panose="020B0503020204020204" pitchFamily="34" charset="-122"/>
                <a:ea typeface="微软雅黑" panose="020B0503020204020204" pitchFamily="34" charset="-122"/>
              </a:rPr>
              <a:t>正式立项</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7.2~8.10</a:t>
            </a:r>
            <a:r>
              <a:rPr lang="zh-CN" altLang="en-US" sz="1600" dirty="0">
                <a:latin typeface="微软雅黑" panose="020B0503020204020204" pitchFamily="34" charset="-122"/>
                <a:ea typeface="微软雅黑" panose="020B0503020204020204" pitchFamily="34" charset="-122"/>
              </a:rPr>
              <a:t> 准备产品发布相关</a:t>
            </a:r>
            <a:r>
              <a:rPr lang="en-US" altLang="zh-CN" sz="1600" dirty="0">
                <a:latin typeface="微软雅黑" panose="020B0503020204020204" pitchFamily="34" charset="-122"/>
                <a:ea typeface="微软雅黑" panose="020B0503020204020204" pitchFamily="34" charset="-122"/>
              </a:rPr>
              <a:t>GTM</a:t>
            </a:r>
            <a:r>
              <a:rPr lang="zh-CN" altLang="en-US" sz="1600" dirty="0">
                <a:latin typeface="微软雅黑" panose="020B0503020204020204" pitchFamily="34" charset="-122"/>
                <a:ea typeface="微软雅黑" panose="020B0503020204020204" pitchFamily="34" charset="-122"/>
              </a:rPr>
              <a:t>资料</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rPr>
              <a:t>8.15 </a:t>
            </a:r>
            <a:r>
              <a:rPr lang="zh-CN" altLang="en-US" sz="1600" dirty="0">
                <a:latin typeface="微软雅黑" panose="020B0503020204020204" pitchFamily="34" charset="-122"/>
                <a:ea typeface="微软雅黑" panose="020B0503020204020204" pitchFamily="34" charset="-122"/>
              </a:rPr>
              <a:t>产品正式对外发布</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4320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2</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p:txBody>
          <a:bodyPr>
            <a:normAutofit/>
          </a:bodyPr>
          <a:lstStyle/>
          <a:p>
            <a:r>
              <a:rPr lang="zh-CN" altLang="en-US" dirty="0"/>
              <a:t>专家会讨论</a:t>
            </a:r>
          </a:p>
        </p:txBody>
      </p:sp>
      <p:sp>
        <p:nvSpPr>
          <p:cNvPr id="9" name="矩形 8">
            <a:extLst>
              <a:ext uri="{FF2B5EF4-FFF2-40B4-BE49-F238E27FC236}">
                <a16:creationId xmlns="" xmlns:a16="http://schemas.microsoft.com/office/drawing/2014/main" id="{4955E681-0625-47BF-B674-B8E01DD2B32C}"/>
              </a:ext>
            </a:extLst>
          </p:cNvPr>
          <p:cNvSpPr/>
          <p:nvPr/>
        </p:nvSpPr>
        <p:spPr>
          <a:xfrm>
            <a:off x="697471" y="1113613"/>
            <a:ext cx="11008246" cy="3932230"/>
          </a:xfrm>
          <a:prstGeom prst="rect">
            <a:avLst/>
          </a:prstGeom>
        </p:spPr>
        <p:txBody>
          <a:bodyPr wrap="square">
            <a:spAutoFit/>
          </a:bodyPr>
          <a:lstStyle/>
          <a:p>
            <a:pPr marL="0" lvl="1" indent="-285750" algn="just">
              <a:lnSpc>
                <a:spcPct val="150000"/>
              </a:lnSpc>
              <a:spcAft>
                <a:spcPts val="0"/>
              </a:spcAft>
              <a:buFont typeface="Wingdings" panose="05000000000000000000" pitchFamily="2" charset="2"/>
              <a:buChar char=""/>
            </a:pPr>
            <a:r>
              <a:rPr lang="zh-CN" altLang="zh-CN" sz="1400" b="1" dirty="0">
                <a:latin typeface="微软雅黑" panose="020B0503020204020204" pitchFamily="34" charset="-122"/>
                <a:ea typeface="微软雅黑" panose="020B0503020204020204" pitchFamily="34" charset="-122"/>
                <a:cs typeface="宋体" panose="02010600030101010101" pitchFamily="2" charset="-122"/>
              </a:rPr>
              <a:t>总结：较为关注态势感知同类产品的差异化价值</a:t>
            </a:r>
          </a:p>
          <a:p>
            <a:pPr marL="0" lvl="1" indent="-285750" algn="just">
              <a:lnSpc>
                <a:spcPct val="150000"/>
              </a:lnSpc>
              <a:spcAft>
                <a:spcPts val="0"/>
              </a:spcAft>
              <a:buFont typeface="Wingdings" panose="05000000000000000000" pitchFamily="2" charset="2"/>
              <a:buChar char=""/>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专家发言</a:t>
            </a:r>
            <a:endParaRPr lang="en-US" altLang="zh-CN" sz="1400" dirty="0">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杨柳：对比</a:t>
            </a:r>
            <a:r>
              <a:rPr lang="en-US" altLang="zh-CN" sz="1400" dirty="0">
                <a:latin typeface="微软雅黑" panose="020B0503020204020204" pitchFamily="34" charset="-122"/>
                <a:ea typeface="微软雅黑" panose="020B0503020204020204" pitchFamily="34" charset="-122"/>
                <a:cs typeface="宋体" panose="02010600030101010101" pitchFamily="2" charset="-122"/>
              </a:rPr>
              <a:t>360</a:t>
            </a:r>
            <a:r>
              <a:rPr lang="zh-CN" altLang="zh-CN" sz="1400" dirty="0">
                <a:latin typeface="微软雅黑" panose="020B0503020204020204" pitchFamily="34" charset="-122"/>
                <a:ea typeface="微软雅黑" panose="020B0503020204020204" pitchFamily="34" charset="-122"/>
                <a:cs typeface="宋体" panose="02010600030101010101" pitchFamily="2" charset="-122"/>
              </a:rPr>
              <a:t>、阿里等厂商的态势感知平台，有什么异化的价值；威胁检测的误报率如何进行控制；威胁联动响应的处置手段和时效性如何</a:t>
            </a:r>
            <a:r>
              <a:rPr lang="zh-CN" altLang="en-US" sz="14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4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en-US"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对比友商的差异化价值需要进行挖掘规划；威胁检测误报的控住属于长期持续性工作；联动响应处置纳入</a:t>
            </a:r>
            <a:r>
              <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Phase2</a:t>
            </a:r>
            <a:r>
              <a:rPr lang="zh-CN" altLang="en-US"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a:t>
            </a:r>
            <a:endPar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endPar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徐希伟：希望平台能够具备业务的强相关性，不仅仅是停留在流量和日志的分析层面。</a:t>
            </a:r>
            <a:endParaRPr lang="en-US" altLang="zh-CN" sz="14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4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Phase2</a:t>
            </a:r>
            <a:r>
              <a:rPr lang="zh-CN" altLang="en-US"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的规划会融入运维态势的呈现和分析能力，使其具备一定的业务相关性。</a:t>
            </a:r>
            <a:endPar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endPar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400" dirty="0">
                <a:latin typeface="微软雅黑" panose="020B0503020204020204" pitchFamily="34" charset="-122"/>
                <a:ea typeface="微软雅黑" panose="020B0503020204020204" pitchFamily="34" charset="-122"/>
                <a:cs typeface="宋体" panose="02010600030101010101" pitchFamily="2" charset="-122"/>
              </a:rPr>
              <a:t>于光辉：规划要着重于差异化价值的挖掘上，同时能够配合安全服务来指导安全的分析和处置决策；同时要融合运维分析、大数据分析、日志审计的各方面能力。</a:t>
            </a:r>
            <a:endParaRPr lang="en-US" altLang="zh-CN" sz="14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en-US"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与规划的大数据分析平台愿景目标一致，但是需要进一步挖掘对比友商的差异化价值；产品平台配套的安全分析服务规划在</a:t>
            </a:r>
            <a:r>
              <a:rPr lang="en-US"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Phase3.</a:t>
            </a:r>
            <a:endParaRPr lang="zh-CN" altLang="zh-CN" sz="14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09878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3</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p:txBody>
          <a:bodyPr/>
          <a:lstStyle/>
          <a:p>
            <a:r>
              <a:rPr lang="en-US" altLang="zh-CN" dirty="0"/>
              <a:t>SE</a:t>
            </a:r>
            <a:r>
              <a:rPr lang="zh-CN" altLang="en-US" dirty="0"/>
              <a:t>总监讨论会</a:t>
            </a:r>
          </a:p>
        </p:txBody>
      </p:sp>
      <p:sp>
        <p:nvSpPr>
          <p:cNvPr id="2" name="矩形 1">
            <a:extLst>
              <a:ext uri="{FF2B5EF4-FFF2-40B4-BE49-F238E27FC236}">
                <a16:creationId xmlns="" xmlns:a16="http://schemas.microsoft.com/office/drawing/2014/main" id="{E4A45357-45D2-41D5-A97D-466458418386}"/>
              </a:ext>
            </a:extLst>
          </p:cNvPr>
          <p:cNvSpPr/>
          <p:nvPr/>
        </p:nvSpPr>
        <p:spPr>
          <a:xfrm>
            <a:off x="577026" y="1109206"/>
            <a:ext cx="10975128" cy="4491679"/>
          </a:xfrm>
          <a:prstGeom prst="rect">
            <a:avLst/>
          </a:prstGeom>
        </p:spPr>
        <p:txBody>
          <a:bodyPr wrap="square">
            <a:spAutoFit/>
          </a:bodyPr>
          <a:lstStyle/>
          <a:p>
            <a:pPr marL="0" lvl="1" indent="-285750" algn="just">
              <a:lnSpc>
                <a:spcPct val="150000"/>
              </a:lnSpc>
              <a:spcAft>
                <a:spcPts val="0"/>
              </a:spcAft>
              <a:buFont typeface="Wingdings" panose="05000000000000000000" pitchFamily="2" charset="2"/>
              <a:buChar char=""/>
            </a:pPr>
            <a:r>
              <a:rPr lang="zh-CN" altLang="zh-CN" sz="1200" b="1" dirty="0">
                <a:latin typeface="微软雅黑" panose="020B0503020204020204" pitchFamily="34" charset="-122"/>
                <a:ea typeface="微软雅黑" panose="020B0503020204020204" pitchFamily="34" charset="-122"/>
                <a:cs typeface="宋体" panose="02010600030101010101" pitchFamily="2" charset="-122"/>
              </a:rPr>
              <a:t>总结：较为关注大数据分析平台部署实施和技术原理方面的内容，要具备业务的态势感知能力</a:t>
            </a:r>
          </a:p>
          <a:p>
            <a:pPr marL="0" lvl="1" indent="-285750" algn="just">
              <a:lnSpc>
                <a:spcPct val="150000"/>
              </a:lnSpc>
              <a:spcAft>
                <a:spcPts val="0"/>
              </a:spcAft>
              <a:buFont typeface="Wingdings" panose="05000000000000000000" pitchFamily="2" charset="2"/>
              <a:buChar char=""/>
            </a:pPr>
            <a:r>
              <a:rPr lang="en-US" altLang="zh-CN" sz="1200" dirty="0">
                <a:latin typeface="微软雅黑" panose="020B0503020204020204" pitchFamily="34" charset="-122"/>
                <a:ea typeface="微软雅黑" panose="020B0503020204020204" pitchFamily="34" charset="-122"/>
                <a:cs typeface="宋体" panose="02010600030101010101" pitchFamily="2" charset="-122"/>
              </a:rPr>
              <a:t>SE</a:t>
            </a:r>
            <a:r>
              <a:rPr lang="zh-CN" altLang="zh-CN" sz="1200" dirty="0">
                <a:latin typeface="微软雅黑" panose="020B0503020204020204" pitchFamily="34" charset="-122"/>
                <a:ea typeface="微软雅黑" panose="020B0503020204020204" pitchFamily="34" charset="-122"/>
                <a:cs typeface="宋体" panose="02010600030101010101" pitchFamily="2" charset="-122"/>
              </a:rPr>
              <a:t>总监观点</a:t>
            </a:r>
            <a:endParaRPr lang="en-US" altLang="zh-CN" sz="1200" dirty="0">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200" dirty="0">
                <a:latin typeface="微软雅黑" panose="020B0503020204020204" pitchFamily="34" charset="-122"/>
                <a:ea typeface="微软雅黑" panose="020B0503020204020204" pitchFamily="34" charset="-122"/>
                <a:cs typeface="宋体" panose="02010600030101010101" pitchFamily="2" charset="-122"/>
              </a:rPr>
              <a:t>丁斐：关联分析方法很重，避免产生分析结果噪音过多的情况。产品价值的差异化价值很重要，在和友商的竞争中如何能够体现出优势价值来，要有业务深度分析和感知的能力，对未来的潜在风险进行预测，以此来辅助安全处置的决策。</a:t>
            </a:r>
            <a:endParaRPr lang="en-US" altLang="zh-CN" sz="12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2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关联分析方法和检测噪音的控制属于不断迭代和优化的长期持续性工作；</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Phase2</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规划会引入运维管理的态势感知能力，包括态势的呈现、分析和预测。</a:t>
            </a:r>
            <a:endPar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endPar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200" dirty="0">
                <a:latin typeface="微软雅黑" panose="020B0503020204020204" pitchFamily="34" charset="-122"/>
                <a:ea typeface="微软雅黑" panose="020B0503020204020204" pitchFamily="34" charset="-122"/>
                <a:cs typeface="宋体" panose="02010600030101010101" pitchFamily="2" charset="-122"/>
              </a:rPr>
              <a:t>谢寅辉：态势呈现界面需要支持自定义，同时需要融合针对山石产品的运维管理能力，对网络流量的分析要深入到业务层面，比如能够分析统计出业务服务的健康状态，包括服务器新建的速率、响应延迟等信息。</a:t>
            </a:r>
            <a:endParaRPr lang="en-US" altLang="zh-CN" sz="12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2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态势呈现界面支持自定义纳入</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Phase1</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规划；运维管理能力和业务层面的流量分析能力纳入</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Phase2</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a:t>
            </a:r>
            <a:endPar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endPar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200" dirty="0">
                <a:latin typeface="微软雅黑" panose="020B0503020204020204" pitchFamily="34" charset="-122"/>
                <a:ea typeface="微软雅黑" panose="020B0503020204020204" pitchFamily="34" charset="-122"/>
                <a:cs typeface="宋体" panose="02010600030101010101" pitchFamily="2" charset="-122"/>
              </a:rPr>
              <a:t>路宏幸：引入安全处置工作流，形成</a:t>
            </a:r>
            <a:r>
              <a:rPr lang="zh-CN" altLang="en-US" sz="1200" dirty="0">
                <a:latin typeface="微软雅黑" panose="020B0503020204020204" pitchFamily="34" charset="-122"/>
                <a:ea typeface="微软雅黑" panose="020B0503020204020204" pitchFamily="34" charset="-122"/>
                <a:cs typeface="宋体" panose="02010600030101010101" pitchFamily="2" charset="-122"/>
              </a:rPr>
              <a:t>威胁处置的</a:t>
            </a:r>
            <a:r>
              <a:rPr lang="zh-CN" altLang="zh-CN" sz="1200" dirty="0">
                <a:latin typeface="微软雅黑" panose="020B0503020204020204" pitchFamily="34" charset="-122"/>
                <a:ea typeface="微软雅黑" panose="020B0503020204020204" pitchFamily="34" charset="-122"/>
                <a:cs typeface="宋体" panose="02010600030101010101" pitchFamily="2" charset="-122"/>
              </a:rPr>
              <a:t>工作链条。流量采集探针的应用识别要与山石产品的应用识别保持同步，避免出现流量统计结果不对应的情况。</a:t>
            </a:r>
            <a:endParaRPr lang="en-US" altLang="zh-CN" sz="12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2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安全处置工作流功能纳入</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Phase2</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规划；应用识别和山石产品同步纳入</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Phase1</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a:t>
            </a:r>
            <a:endPar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endPar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457200" lvl="2" indent="-285750" algn="just">
              <a:lnSpc>
                <a:spcPct val="150000"/>
              </a:lnSpc>
              <a:buFont typeface="Wingdings" panose="05000000000000000000" pitchFamily="2" charset="2"/>
              <a:buChar char=""/>
            </a:pPr>
            <a:r>
              <a:rPr lang="zh-CN" altLang="zh-CN" sz="1200" dirty="0">
                <a:latin typeface="微软雅黑" panose="020B0503020204020204" pitchFamily="34" charset="-122"/>
                <a:ea typeface="微软雅黑" panose="020B0503020204020204" pitchFamily="34" charset="-122"/>
                <a:cs typeface="宋体" panose="02010600030101010101" pitchFamily="2" charset="-122"/>
              </a:rPr>
              <a:t>杜旭辉：数据采集探针能够支持数据采集的过滤条件，用户可定义采集数据的类型、数量等，同时能够融合漏洞扫描的能力，补充方案的完整性。</a:t>
            </a:r>
            <a:endParaRPr lang="en-US" altLang="zh-CN" sz="1200" dirty="0">
              <a:latin typeface="微软雅黑" panose="020B0503020204020204" pitchFamily="34" charset="-122"/>
              <a:ea typeface="微软雅黑" panose="020B0503020204020204" pitchFamily="34" charset="-122"/>
              <a:cs typeface="宋体" panose="02010600030101010101" pitchFamily="2" charset="-122"/>
            </a:endParaRPr>
          </a:p>
          <a:p>
            <a:pPr marL="171450" lvl="2" algn="just">
              <a:lnSpc>
                <a:spcPct val="150000"/>
              </a:lnSpc>
            </a:pPr>
            <a:r>
              <a:rPr lang="en-US" altLang="zh-CN" sz="12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数据采集过滤能力纳入</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Phase2</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规划；探针融合漏洞扫描能力纳入</a:t>
            </a:r>
            <a:r>
              <a:rPr lang="en-US"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Phase3</a:t>
            </a:r>
            <a:r>
              <a:rPr lang="zh-CN" altLang="en-US"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a:t>
            </a:r>
            <a:endParaRPr lang="zh-CN" altLang="zh-CN" sz="12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263956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4</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p:txBody>
          <a:bodyPr/>
          <a:lstStyle/>
          <a:p>
            <a:r>
              <a:rPr lang="zh-CN" altLang="en-US" dirty="0"/>
              <a:t>销售主任讨论会</a:t>
            </a:r>
          </a:p>
        </p:txBody>
      </p:sp>
      <p:sp>
        <p:nvSpPr>
          <p:cNvPr id="2" name="矩形 1">
            <a:extLst>
              <a:ext uri="{FF2B5EF4-FFF2-40B4-BE49-F238E27FC236}">
                <a16:creationId xmlns="" xmlns:a16="http://schemas.microsoft.com/office/drawing/2014/main" id="{8A2EEA3B-2351-40ED-BCAB-7E257D784678}"/>
              </a:ext>
            </a:extLst>
          </p:cNvPr>
          <p:cNvSpPr/>
          <p:nvPr/>
        </p:nvSpPr>
        <p:spPr>
          <a:xfrm>
            <a:off x="697470" y="967597"/>
            <a:ext cx="10847703" cy="4480842"/>
          </a:xfrm>
          <a:prstGeom prst="rect">
            <a:avLst/>
          </a:prstGeom>
        </p:spPr>
        <p:txBody>
          <a:bodyPr wrap="square">
            <a:spAutoFit/>
          </a:bodyPr>
          <a:lstStyle/>
          <a:p>
            <a:pPr marL="0" lvl="2" indent="-285750" algn="just">
              <a:lnSpc>
                <a:spcPct val="150000"/>
              </a:lnSpc>
              <a:spcAft>
                <a:spcPts val="0"/>
              </a:spcAft>
              <a:buFont typeface="Wingdings" panose="05000000000000000000" pitchFamily="2" charset="2"/>
              <a:buChar char="n"/>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首页的态势呈现需要支持高度灵活的自定义，用户可以结合自身的需求自定义呈现内容。</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0" lvl="2" algn="just">
              <a:lnSpc>
                <a:spcPct val="150000"/>
              </a:lnSpc>
              <a:spcAft>
                <a:spcPts val="0"/>
              </a:spcAft>
            </a:pPr>
            <a:r>
              <a:rPr lang="zh-CN" altLang="en-US"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纳入</a:t>
            </a:r>
            <a:r>
              <a:rPr lang="en-US"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Phase1</a:t>
            </a:r>
            <a:r>
              <a:rPr lang="zh-CN" altLang="en-US"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规划</a:t>
            </a:r>
            <a:endParaRPr lang="en-US"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0" lvl="2" algn="just">
              <a:lnSpc>
                <a:spcPct val="150000"/>
              </a:lnSpc>
              <a:spcAft>
                <a:spcPts val="0"/>
              </a:spcAft>
            </a:pPr>
            <a:endParaRPr lang="en-US"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0" lvl="2" indent="-285750" algn="just">
              <a:lnSpc>
                <a:spcPct val="150000"/>
              </a:lnSpc>
              <a:spcAft>
                <a:spcPts val="0"/>
              </a:spcAft>
              <a:buFont typeface="Wingdings" panose="05000000000000000000" pitchFamily="2" charset="2"/>
              <a:buChar char="n"/>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希望大数据分析</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的应用</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不仅停留在网络安全领域，能够覆盖到教育行业、交通物流、政府公安、大型企业的业务态势感知</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比如学生行为画像、交通拥堵、人流量、销售数据、财务数据等</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，深入的对业务数据进行分析和呈现，以辅助指导</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决策</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，目前已经遇到很多的类似业务态势感知的项目，是否可以考虑以安全态势的角度切入，证明大数据分析平台的统计、分析、预测和呈现能力，通过二次开发实现业务的相关性。</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0" lvl="2" algn="just">
              <a:lnSpc>
                <a:spcPct val="150000"/>
              </a:lnSpc>
              <a:spcAft>
                <a:spcPts val="0"/>
              </a:spcAft>
            </a:pPr>
            <a:r>
              <a:rPr lang="zh-CN" altLang="en-US"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行业客户所处领域的业务态势感知需求较为强烈，但是我们的大数据分析平台应该还是聚焦于网络安全领域，在后续规划中融入一定程度的业务相关性。</a:t>
            </a:r>
            <a:endParaRPr lang="en-US"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0" lvl="2" algn="just">
              <a:lnSpc>
                <a:spcPct val="150000"/>
              </a:lnSpc>
              <a:spcAft>
                <a:spcPts val="0"/>
              </a:spcAft>
            </a:pPr>
            <a:endParaRPr lang="en-US" altLang="zh-CN" sz="1600" dirty="0">
              <a:solidFill>
                <a:srgbClr val="FF0000"/>
              </a:solidFill>
              <a:latin typeface="微软雅黑" panose="020B0503020204020204" pitchFamily="34" charset="-122"/>
              <a:ea typeface="微软雅黑" panose="020B0503020204020204" pitchFamily="34" charset="-122"/>
              <a:cs typeface="宋体" panose="02010600030101010101" pitchFamily="2" charset="-122"/>
            </a:endParaRPr>
          </a:p>
          <a:p>
            <a:pPr marL="0" lvl="2" indent="-285750" algn="just">
              <a:lnSpc>
                <a:spcPct val="150000"/>
              </a:lnSpc>
              <a:spcAft>
                <a:spcPts val="0"/>
              </a:spcAft>
              <a:buFont typeface="Wingdings" panose="05000000000000000000" pitchFamily="2" charset="2"/>
              <a:buChar char="n"/>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态势感知平台的项目体量比较大，根据客户的规模不等，项目金额在</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50W~500W</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之间。</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0" lvl="2" algn="just">
              <a:lnSpc>
                <a:spcPct val="150000"/>
              </a:lnSpc>
              <a:spcAft>
                <a:spcPts val="0"/>
              </a:spcAft>
            </a:pP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025191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5</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a:xfrm>
            <a:off x="698497" y="361823"/>
            <a:ext cx="9809846" cy="605774"/>
          </a:xfrm>
        </p:spPr>
        <p:txBody>
          <a:bodyPr>
            <a:normAutofit/>
          </a:bodyPr>
          <a:lstStyle/>
          <a:p>
            <a:r>
              <a:rPr lang="zh-CN" altLang="en-US" dirty="0"/>
              <a:t>大数据分析平台规划</a:t>
            </a:r>
          </a:p>
        </p:txBody>
      </p:sp>
      <p:grpSp>
        <p:nvGrpSpPr>
          <p:cNvPr id="40" name="组合 39">
            <a:extLst>
              <a:ext uri="{FF2B5EF4-FFF2-40B4-BE49-F238E27FC236}">
                <a16:creationId xmlns="" xmlns:a16="http://schemas.microsoft.com/office/drawing/2014/main" id="{88A62C66-B59B-4A4F-92AB-E3E811B5B0DC}"/>
              </a:ext>
            </a:extLst>
          </p:cNvPr>
          <p:cNvGrpSpPr/>
          <p:nvPr/>
        </p:nvGrpSpPr>
        <p:grpSpPr>
          <a:xfrm>
            <a:off x="1035645" y="1293509"/>
            <a:ext cx="9953186" cy="4441922"/>
            <a:chOff x="1119407" y="1541514"/>
            <a:chExt cx="9953186" cy="4441922"/>
          </a:xfrm>
        </p:grpSpPr>
        <p:sp>
          <p:nvSpPr>
            <p:cNvPr id="6" name="文本框 298">
              <a:extLst>
                <a:ext uri="{FF2B5EF4-FFF2-40B4-BE49-F238E27FC236}">
                  <a16:creationId xmlns="" xmlns:a16="http://schemas.microsoft.com/office/drawing/2014/main" id="{FC48E6A0-6F93-424D-A7BD-8C75446D0659}"/>
                </a:ext>
              </a:extLst>
            </p:cNvPr>
            <p:cNvSpPr txBox="1"/>
            <p:nvPr/>
          </p:nvSpPr>
          <p:spPr>
            <a:xfrm>
              <a:off x="1331520" y="1541514"/>
              <a:ext cx="4032774" cy="1061829"/>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p>
              <a:pPr algn="ctr">
                <a:lnSpc>
                  <a:spcPct val="150000"/>
                </a:lnSpc>
                <a:defRPr sz="1600" b="1">
                  <a:latin typeface="微软雅黑"/>
                  <a:ea typeface="微软雅黑"/>
                  <a:cs typeface="微软雅黑"/>
                  <a:sym typeface="微软雅黑"/>
                </a:defRPr>
              </a:pPr>
              <a:r>
                <a:rPr sz="1400" dirty="0" err="1"/>
                <a:t>智·源</a:t>
              </a:r>
              <a:r>
                <a:rPr lang="en-US" sz="1400" dirty="0"/>
                <a:t>  </a:t>
              </a:r>
              <a:r>
                <a:rPr sz="1400" dirty="0"/>
                <a:t>—</a:t>
              </a:r>
              <a:r>
                <a:rPr lang="en-US" sz="1400" dirty="0"/>
                <a:t>  </a:t>
              </a:r>
              <a:r>
                <a:rPr sz="1400" dirty="0" err="1"/>
                <a:t>大数据分析平台</a:t>
              </a:r>
              <a:endParaRPr sz="1400" dirty="0"/>
            </a:p>
            <a:p>
              <a:pPr>
                <a:lnSpc>
                  <a:spcPct val="150000"/>
                </a:lnSpc>
                <a:defRPr sz="1600">
                  <a:latin typeface="微软雅黑"/>
                  <a:ea typeface="微软雅黑"/>
                  <a:cs typeface="微软雅黑"/>
                  <a:sym typeface="微软雅黑"/>
                </a:defRPr>
              </a:pPr>
              <a:endParaRPr sz="1400" dirty="0"/>
            </a:p>
            <a:p>
              <a:pPr>
                <a:lnSpc>
                  <a:spcPct val="150000"/>
                </a:lnSpc>
                <a:defRPr sz="1600">
                  <a:latin typeface="微软雅黑"/>
                  <a:ea typeface="微软雅黑"/>
                  <a:cs typeface="微软雅黑"/>
                  <a:sym typeface="微软雅黑"/>
                </a:defRPr>
              </a:pPr>
              <a:r>
                <a:rPr lang="en-US" sz="1400" dirty="0"/>
                <a:t>        </a:t>
              </a:r>
              <a:r>
                <a:rPr sz="1400" dirty="0" err="1"/>
                <a:t>构建山石网科的全局安全态势</a:t>
              </a:r>
              <a:r>
                <a:rPr lang="zh-CN" altLang="en-US" sz="1400" dirty="0"/>
                <a:t>可视化</a:t>
              </a:r>
              <a:r>
                <a:rPr sz="1400" dirty="0" err="1"/>
                <a:t>平台</a:t>
              </a:r>
              <a:endParaRPr sz="1400" dirty="0"/>
            </a:p>
          </p:txBody>
        </p:sp>
        <p:pic>
          <p:nvPicPr>
            <p:cNvPr id="7" name="图片 300" descr="图片 300">
              <a:extLst>
                <a:ext uri="{FF2B5EF4-FFF2-40B4-BE49-F238E27FC236}">
                  <a16:creationId xmlns="" xmlns:a16="http://schemas.microsoft.com/office/drawing/2014/main" id="{6758EEF1-9D9C-4690-AAE2-FA97178C6D59}"/>
                </a:ext>
              </a:extLst>
            </p:cNvPr>
            <p:cNvPicPr>
              <a:picLocks noChangeAspect="1"/>
            </p:cNvPicPr>
            <p:nvPr/>
          </p:nvPicPr>
          <p:blipFill>
            <a:blip r:embed="rId3">
              <a:extLst/>
            </a:blip>
            <a:stretch>
              <a:fillRect/>
            </a:stretch>
          </p:blipFill>
          <p:spPr>
            <a:xfrm>
              <a:off x="1119407" y="3154812"/>
              <a:ext cx="4601566" cy="2655399"/>
            </a:xfrm>
            <a:prstGeom prst="rect">
              <a:avLst/>
            </a:prstGeom>
            <a:ln w="12700">
              <a:miter lim="400000"/>
            </a:ln>
          </p:spPr>
        </p:pic>
        <p:grpSp>
          <p:nvGrpSpPr>
            <p:cNvPr id="37" name="组合 36">
              <a:extLst>
                <a:ext uri="{FF2B5EF4-FFF2-40B4-BE49-F238E27FC236}">
                  <a16:creationId xmlns="" xmlns:a16="http://schemas.microsoft.com/office/drawing/2014/main" id="{89703455-B597-4B5C-A0CE-B9A59573EAFE}"/>
                </a:ext>
              </a:extLst>
            </p:cNvPr>
            <p:cNvGrpSpPr/>
            <p:nvPr/>
          </p:nvGrpSpPr>
          <p:grpSpPr>
            <a:xfrm>
              <a:off x="6691170" y="1565015"/>
              <a:ext cx="4381423" cy="4418421"/>
              <a:chOff x="6549440" y="1551055"/>
              <a:chExt cx="4381423" cy="4418421"/>
            </a:xfrm>
          </p:grpSpPr>
          <p:grpSp>
            <p:nvGrpSpPr>
              <p:cNvPr id="10" name="图示 296">
                <a:extLst>
                  <a:ext uri="{FF2B5EF4-FFF2-40B4-BE49-F238E27FC236}">
                    <a16:creationId xmlns="" xmlns:a16="http://schemas.microsoft.com/office/drawing/2014/main" id="{08DABF98-8FA2-4F20-AFC8-DDD4D2B9A82B}"/>
                  </a:ext>
                </a:extLst>
              </p:cNvPr>
              <p:cNvGrpSpPr/>
              <p:nvPr/>
            </p:nvGrpSpPr>
            <p:grpSpPr>
              <a:xfrm>
                <a:off x="6549440" y="1551055"/>
                <a:ext cx="867048" cy="4386178"/>
                <a:chOff x="-24426" y="-1618499"/>
                <a:chExt cx="1156063" cy="4605941"/>
              </a:xfrm>
            </p:grpSpPr>
            <p:grpSp>
              <p:nvGrpSpPr>
                <p:cNvPr id="12" name="Group">
                  <a:extLst>
                    <a:ext uri="{FF2B5EF4-FFF2-40B4-BE49-F238E27FC236}">
                      <a16:creationId xmlns="" xmlns:a16="http://schemas.microsoft.com/office/drawing/2014/main" id="{DFF7D811-AEE1-4484-A65F-9DAA3789DF70}"/>
                    </a:ext>
                  </a:extLst>
                </p:cNvPr>
                <p:cNvGrpSpPr/>
                <p:nvPr/>
              </p:nvGrpSpPr>
              <p:grpSpPr>
                <a:xfrm>
                  <a:off x="0" y="-710360"/>
                  <a:ext cx="1112949" cy="803793"/>
                  <a:chOff x="0" y="-710360"/>
                  <a:chExt cx="1112948" cy="803792"/>
                </a:xfrm>
              </p:grpSpPr>
              <p:sp>
                <p:nvSpPr>
                  <p:cNvPr id="25" name="Rounded Rectangle">
                    <a:extLst>
                      <a:ext uri="{FF2B5EF4-FFF2-40B4-BE49-F238E27FC236}">
                        <a16:creationId xmlns="" xmlns:a16="http://schemas.microsoft.com/office/drawing/2014/main" id="{6C093BF0-BB9C-4B3E-B880-00C44236F5B4}"/>
                      </a:ext>
                    </a:extLst>
                  </p:cNvPr>
                  <p:cNvSpPr/>
                  <p:nvPr/>
                </p:nvSpPr>
                <p:spPr>
                  <a:xfrm>
                    <a:off x="0" y="-710360"/>
                    <a:ext cx="1112948" cy="803792"/>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26" name="统一威胁关联分析">
                    <a:extLst>
                      <a:ext uri="{FF2B5EF4-FFF2-40B4-BE49-F238E27FC236}">
                        <a16:creationId xmlns="" xmlns:a16="http://schemas.microsoft.com/office/drawing/2014/main" id="{C37488DF-75B9-4112-81A2-D2A439DCB7BB}"/>
                      </a:ext>
                    </a:extLst>
                  </p:cNvPr>
                  <p:cNvSpPr txBox="1"/>
                  <p:nvPr/>
                </p:nvSpPr>
                <p:spPr>
                  <a:xfrm>
                    <a:off x="24423" y="-496914"/>
                    <a:ext cx="1064101" cy="4120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r>
                      <a:rPr sz="1050" dirty="0" err="1"/>
                      <a:t>威胁</a:t>
                    </a:r>
                    <a:endParaRPr lang="en-US" sz="1050" dirty="0"/>
                  </a:p>
                  <a:p>
                    <a:r>
                      <a:rPr lang="zh-CN" altLang="en-US" sz="1050" dirty="0"/>
                      <a:t>溯源取证</a:t>
                    </a:r>
                    <a:endParaRPr sz="1050" dirty="0"/>
                  </a:p>
                </p:txBody>
              </p:sp>
            </p:grpSp>
            <p:grpSp>
              <p:nvGrpSpPr>
                <p:cNvPr id="13" name="Group">
                  <a:extLst>
                    <a:ext uri="{FF2B5EF4-FFF2-40B4-BE49-F238E27FC236}">
                      <a16:creationId xmlns="" xmlns:a16="http://schemas.microsoft.com/office/drawing/2014/main" id="{CD650779-DC01-4A91-A220-A0C896BF5E60}"/>
                    </a:ext>
                  </a:extLst>
                </p:cNvPr>
                <p:cNvGrpSpPr/>
                <p:nvPr/>
              </p:nvGrpSpPr>
              <p:grpSpPr>
                <a:xfrm>
                  <a:off x="-24426" y="-1618499"/>
                  <a:ext cx="1112951" cy="762509"/>
                  <a:chOff x="-1259796" y="-1618497"/>
                  <a:chExt cx="1112949" cy="762508"/>
                </a:xfrm>
              </p:grpSpPr>
              <p:sp>
                <p:nvSpPr>
                  <p:cNvPr id="23" name="Rounded Rectangle">
                    <a:extLst>
                      <a:ext uri="{FF2B5EF4-FFF2-40B4-BE49-F238E27FC236}">
                        <a16:creationId xmlns="" xmlns:a16="http://schemas.microsoft.com/office/drawing/2014/main" id="{B35BDFC0-ED46-4AF9-8A82-06C93547D9C8}"/>
                      </a:ext>
                    </a:extLst>
                  </p:cNvPr>
                  <p:cNvSpPr/>
                  <p:nvPr/>
                </p:nvSpPr>
                <p:spPr>
                  <a:xfrm>
                    <a:off x="-1259796" y="-1618497"/>
                    <a:ext cx="1112949" cy="762508"/>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24" name="全局安全态势呈现">
                    <a:extLst>
                      <a:ext uri="{FF2B5EF4-FFF2-40B4-BE49-F238E27FC236}">
                        <a16:creationId xmlns="" xmlns:a16="http://schemas.microsoft.com/office/drawing/2014/main" id="{B359F461-CC96-46D0-910F-ECC66F331D76}"/>
                      </a:ext>
                    </a:extLst>
                  </p:cNvPr>
                  <p:cNvSpPr txBox="1"/>
                  <p:nvPr/>
                </p:nvSpPr>
                <p:spPr>
                  <a:xfrm>
                    <a:off x="-1235369" y="-1424398"/>
                    <a:ext cx="1064101" cy="4120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r>
                      <a:rPr lang="zh-CN" altLang="en-US" sz="1050" dirty="0"/>
                      <a:t>安全</a:t>
                    </a:r>
                    <a:r>
                      <a:rPr sz="1050" dirty="0" err="1"/>
                      <a:t>态势</a:t>
                    </a:r>
                    <a:endParaRPr lang="en-US" sz="1050" dirty="0"/>
                  </a:p>
                  <a:p>
                    <a:r>
                      <a:rPr lang="zh-CN" altLang="en-US" sz="1050" dirty="0"/>
                      <a:t>呈现</a:t>
                    </a:r>
                    <a:endParaRPr sz="1050" dirty="0"/>
                  </a:p>
                </p:txBody>
              </p:sp>
            </p:grpSp>
            <p:grpSp>
              <p:nvGrpSpPr>
                <p:cNvPr id="14" name="Group">
                  <a:extLst>
                    <a:ext uri="{FF2B5EF4-FFF2-40B4-BE49-F238E27FC236}">
                      <a16:creationId xmlns="" xmlns:a16="http://schemas.microsoft.com/office/drawing/2014/main" id="{5CF37564-6835-4859-A899-562E7EC758D0}"/>
                    </a:ext>
                  </a:extLst>
                </p:cNvPr>
                <p:cNvGrpSpPr/>
                <p:nvPr/>
              </p:nvGrpSpPr>
              <p:grpSpPr>
                <a:xfrm>
                  <a:off x="-2" y="222040"/>
                  <a:ext cx="1131639" cy="847684"/>
                  <a:chOff x="-2470740" y="222040"/>
                  <a:chExt cx="1131636" cy="847683"/>
                </a:xfrm>
              </p:grpSpPr>
              <p:sp>
                <p:nvSpPr>
                  <p:cNvPr id="21" name="Rounded Rectangle">
                    <a:extLst>
                      <a:ext uri="{FF2B5EF4-FFF2-40B4-BE49-F238E27FC236}">
                        <a16:creationId xmlns="" xmlns:a16="http://schemas.microsoft.com/office/drawing/2014/main" id="{3408ED9F-CFDD-4971-B0FF-E8EF149272C5}"/>
                      </a:ext>
                    </a:extLst>
                  </p:cNvPr>
                  <p:cNvSpPr/>
                  <p:nvPr/>
                </p:nvSpPr>
                <p:spPr>
                  <a:xfrm>
                    <a:off x="-2470740" y="222040"/>
                    <a:ext cx="1112948" cy="847683"/>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22" name="日志审计">
                    <a:extLst>
                      <a:ext uri="{FF2B5EF4-FFF2-40B4-BE49-F238E27FC236}">
                        <a16:creationId xmlns="" xmlns:a16="http://schemas.microsoft.com/office/drawing/2014/main" id="{93BBB88E-CCF7-497B-AF6A-61AD9F88A488}"/>
                      </a:ext>
                    </a:extLst>
                  </p:cNvPr>
                  <p:cNvSpPr txBox="1"/>
                  <p:nvPr/>
                </p:nvSpPr>
                <p:spPr>
                  <a:xfrm>
                    <a:off x="-2403204" y="437214"/>
                    <a:ext cx="1064100" cy="41207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r>
                      <a:rPr lang="zh-CN" altLang="en-US" sz="1050" dirty="0"/>
                      <a:t>威胁情报</a:t>
                    </a:r>
                    <a:endParaRPr lang="en-US" altLang="zh-CN" sz="1050" dirty="0"/>
                  </a:p>
                  <a:p>
                    <a:r>
                      <a:rPr lang="zh-CN" altLang="en-US" sz="1050" dirty="0"/>
                      <a:t>应用</a:t>
                    </a:r>
                    <a:endParaRPr sz="1050" dirty="0"/>
                  </a:p>
                </p:txBody>
              </p:sp>
            </p:grpSp>
            <p:grpSp>
              <p:nvGrpSpPr>
                <p:cNvPr id="15" name="Group">
                  <a:extLst>
                    <a:ext uri="{FF2B5EF4-FFF2-40B4-BE49-F238E27FC236}">
                      <a16:creationId xmlns="" xmlns:a16="http://schemas.microsoft.com/office/drawing/2014/main" id="{839EEEED-275B-4BD4-A148-0759C958A9E5}"/>
                    </a:ext>
                  </a:extLst>
                </p:cNvPr>
                <p:cNvGrpSpPr/>
                <p:nvPr/>
              </p:nvGrpSpPr>
              <p:grpSpPr>
                <a:xfrm>
                  <a:off x="0" y="1198330"/>
                  <a:ext cx="1112950" cy="842423"/>
                  <a:chOff x="-3706109" y="1198329"/>
                  <a:chExt cx="1112948" cy="842422"/>
                </a:xfrm>
              </p:grpSpPr>
              <p:sp>
                <p:nvSpPr>
                  <p:cNvPr id="19" name="Rounded Rectangle">
                    <a:extLst>
                      <a:ext uri="{FF2B5EF4-FFF2-40B4-BE49-F238E27FC236}">
                        <a16:creationId xmlns="" xmlns:a16="http://schemas.microsoft.com/office/drawing/2014/main" id="{0857A884-E889-41FA-9B20-851248E27214}"/>
                      </a:ext>
                    </a:extLst>
                  </p:cNvPr>
                  <p:cNvSpPr/>
                  <p:nvPr/>
                </p:nvSpPr>
                <p:spPr>
                  <a:xfrm>
                    <a:off x="-3706109" y="1198329"/>
                    <a:ext cx="1112948" cy="842422"/>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20" name="配置管理">
                    <a:extLst>
                      <a:ext uri="{FF2B5EF4-FFF2-40B4-BE49-F238E27FC236}">
                        <a16:creationId xmlns="" xmlns:a16="http://schemas.microsoft.com/office/drawing/2014/main" id="{6890DC3B-6E9D-4BDB-BCA2-70088C72C345}"/>
                      </a:ext>
                    </a:extLst>
                  </p:cNvPr>
                  <p:cNvSpPr txBox="1"/>
                  <p:nvPr/>
                </p:nvSpPr>
                <p:spPr>
                  <a:xfrm>
                    <a:off x="-3681686" y="1332871"/>
                    <a:ext cx="1064101" cy="5817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r>
                      <a:rPr sz="1050" dirty="0" err="1"/>
                      <a:t>配置管理</a:t>
                    </a:r>
                    <a:endParaRPr lang="en-US" sz="1050" dirty="0"/>
                  </a:p>
                  <a:p>
                    <a:r>
                      <a:rPr lang="en-US" altLang="zh-CN" sz="1050" dirty="0"/>
                      <a:t>&amp;</a:t>
                    </a:r>
                  </a:p>
                  <a:p>
                    <a:r>
                      <a:rPr lang="zh-CN" altLang="en-US" sz="1050" dirty="0"/>
                      <a:t>日志审计</a:t>
                    </a:r>
                    <a:endParaRPr lang="en-US" altLang="zh-CN" sz="1050" dirty="0"/>
                  </a:p>
                </p:txBody>
              </p:sp>
            </p:grpSp>
            <p:grpSp>
              <p:nvGrpSpPr>
                <p:cNvPr id="16" name="Group">
                  <a:extLst>
                    <a:ext uri="{FF2B5EF4-FFF2-40B4-BE49-F238E27FC236}">
                      <a16:creationId xmlns="" xmlns:a16="http://schemas.microsoft.com/office/drawing/2014/main" id="{ADD93275-CD26-4183-B8B4-969E3AEF2DD4}"/>
                    </a:ext>
                  </a:extLst>
                </p:cNvPr>
                <p:cNvGrpSpPr/>
                <p:nvPr/>
              </p:nvGrpSpPr>
              <p:grpSpPr>
                <a:xfrm>
                  <a:off x="0" y="2169360"/>
                  <a:ext cx="1112950" cy="818082"/>
                  <a:chOff x="-4941480" y="2169357"/>
                  <a:chExt cx="1112948" cy="818081"/>
                </a:xfrm>
              </p:grpSpPr>
              <p:sp>
                <p:nvSpPr>
                  <p:cNvPr id="17" name="Rounded Rectangle">
                    <a:extLst>
                      <a:ext uri="{FF2B5EF4-FFF2-40B4-BE49-F238E27FC236}">
                        <a16:creationId xmlns="" xmlns:a16="http://schemas.microsoft.com/office/drawing/2014/main" id="{39DFD594-8964-4A10-B3D6-50B04779654E}"/>
                      </a:ext>
                    </a:extLst>
                  </p:cNvPr>
                  <p:cNvSpPr/>
                  <p:nvPr/>
                </p:nvSpPr>
                <p:spPr>
                  <a:xfrm>
                    <a:off x="-4941480" y="2169357"/>
                    <a:ext cx="1112948" cy="818081"/>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18" name="互联网威胁情报">
                    <a:extLst>
                      <a:ext uri="{FF2B5EF4-FFF2-40B4-BE49-F238E27FC236}">
                        <a16:creationId xmlns="" xmlns:a16="http://schemas.microsoft.com/office/drawing/2014/main" id="{52ACF8E3-D1AC-440E-A0B8-3DBE4689FE24}"/>
                      </a:ext>
                    </a:extLst>
                  </p:cNvPr>
                  <p:cNvSpPr txBox="1"/>
                  <p:nvPr/>
                </p:nvSpPr>
                <p:spPr>
                  <a:xfrm>
                    <a:off x="-4892636" y="2457199"/>
                    <a:ext cx="1064102" cy="24239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r>
                      <a:rPr lang="zh-CN" altLang="en-US" sz="1050" dirty="0"/>
                      <a:t>大数据架构</a:t>
                    </a:r>
                    <a:endParaRPr sz="1050" dirty="0"/>
                  </a:p>
                </p:txBody>
              </p:sp>
            </p:grpSp>
          </p:grpSp>
          <p:sp>
            <p:nvSpPr>
              <p:cNvPr id="27" name="Rounded Rectangle">
                <a:extLst>
                  <a:ext uri="{FF2B5EF4-FFF2-40B4-BE49-F238E27FC236}">
                    <a16:creationId xmlns="" xmlns:a16="http://schemas.microsoft.com/office/drawing/2014/main" id="{44C29BC3-BABE-4BA4-90D1-4B630F0F4A09}"/>
                  </a:ext>
                </a:extLst>
              </p:cNvPr>
              <p:cNvSpPr/>
              <p:nvPr/>
            </p:nvSpPr>
            <p:spPr>
              <a:xfrm>
                <a:off x="7442311" y="1551056"/>
                <a:ext cx="3477743" cy="726127"/>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28" name="全局安全态势呈现">
                <a:extLst>
                  <a:ext uri="{FF2B5EF4-FFF2-40B4-BE49-F238E27FC236}">
                    <a16:creationId xmlns="" xmlns:a16="http://schemas.microsoft.com/office/drawing/2014/main" id="{47466975-9766-4044-8E57-75F89B1F02E6}"/>
                  </a:ext>
                </a:extLst>
              </p:cNvPr>
              <p:cNvSpPr txBox="1"/>
              <p:nvPr/>
            </p:nvSpPr>
            <p:spPr>
              <a:xfrm>
                <a:off x="7545258" y="1637122"/>
                <a:ext cx="3374795" cy="553996"/>
              </a:xfrm>
              <a:prstGeom prst="rect">
                <a:avLst/>
              </a:prstGeom>
              <a:solidFill>
                <a:schemeClr val="tx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pPr marL="171450" indent="-171450" algn="l">
                  <a:buFont typeface="Arial" panose="020B0604020202020204" pitchFamily="34" charset="0"/>
                  <a:buChar char="•"/>
                </a:pPr>
                <a:r>
                  <a:rPr lang="zh-CN" altLang="en-US" sz="1050" dirty="0"/>
                  <a:t>安全，流量，运维角度的全态势呈现</a:t>
                </a:r>
                <a:endParaRPr lang="en-US" altLang="zh-CN" sz="1050" dirty="0"/>
              </a:p>
              <a:p>
                <a:pPr marL="171450" indent="-171450" algn="l">
                  <a:buFont typeface="Arial" panose="020B0604020202020204" pitchFamily="34" charset="0"/>
                  <a:buChar char="•"/>
                </a:pPr>
                <a:r>
                  <a:rPr lang="zh-CN" altLang="en-US" sz="1050" dirty="0"/>
                  <a:t>大型企业的安全概况，关键指标直观，可见</a:t>
                </a:r>
                <a:endParaRPr lang="en-US" altLang="zh-CN" sz="1050" dirty="0"/>
              </a:p>
              <a:p>
                <a:pPr marL="171450" indent="-171450" algn="l">
                  <a:buFont typeface="Arial" panose="020B0604020202020204" pitchFamily="34" charset="0"/>
                  <a:buChar char="•"/>
                </a:pPr>
                <a:r>
                  <a:rPr lang="zh-CN" altLang="en-US" sz="1050" dirty="0"/>
                  <a:t>企业形象，展厅，安全汇报</a:t>
                </a:r>
              </a:p>
            </p:txBody>
          </p:sp>
          <p:sp>
            <p:nvSpPr>
              <p:cNvPr id="29" name="Rounded Rectangle">
                <a:extLst>
                  <a:ext uri="{FF2B5EF4-FFF2-40B4-BE49-F238E27FC236}">
                    <a16:creationId xmlns="" xmlns:a16="http://schemas.microsoft.com/office/drawing/2014/main" id="{54768478-38BF-499D-8C8E-B6D8BE18EC11}"/>
                  </a:ext>
                </a:extLst>
              </p:cNvPr>
              <p:cNvSpPr/>
              <p:nvPr/>
            </p:nvSpPr>
            <p:spPr>
              <a:xfrm>
                <a:off x="7442313" y="2414302"/>
                <a:ext cx="3477739" cy="765442"/>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30" name="Rounded Rectangle">
                <a:extLst>
                  <a:ext uri="{FF2B5EF4-FFF2-40B4-BE49-F238E27FC236}">
                    <a16:creationId xmlns="" xmlns:a16="http://schemas.microsoft.com/office/drawing/2014/main" id="{3A13F7C7-2FF5-464E-893A-61959F817B84}"/>
                  </a:ext>
                </a:extLst>
              </p:cNvPr>
              <p:cNvSpPr/>
              <p:nvPr/>
            </p:nvSpPr>
            <p:spPr>
              <a:xfrm>
                <a:off x="7439108" y="5162237"/>
                <a:ext cx="3477739" cy="807239"/>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31" name="Rounded Rectangle">
                <a:extLst>
                  <a:ext uri="{FF2B5EF4-FFF2-40B4-BE49-F238E27FC236}">
                    <a16:creationId xmlns="" xmlns:a16="http://schemas.microsoft.com/office/drawing/2014/main" id="{1B155809-D100-4447-BCD2-6ABDC8C05BA8}"/>
                  </a:ext>
                </a:extLst>
              </p:cNvPr>
              <p:cNvSpPr/>
              <p:nvPr/>
            </p:nvSpPr>
            <p:spPr>
              <a:xfrm>
                <a:off x="7442313" y="4216519"/>
                <a:ext cx="3477739" cy="802229"/>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32" name="Rounded Rectangle">
                <a:extLst>
                  <a:ext uri="{FF2B5EF4-FFF2-40B4-BE49-F238E27FC236}">
                    <a16:creationId xmlns="" xmlns:a16="http://schemas.microsoft.com/office/drawing/2014/main" id="{9E59459E-8970-467A-BEEE-5AC6C73F8656}"/>
                  </a:ext>
                </a:extLst>
              </p:cNvPr>
              <p:cNvSpPr/>
              <p:nvPr/>
            </p:nvSpPr>
            <p:spPr>
              <a:xfrm>
                <a:off x="7453124" y="3306121"/>
                <a:ext cx="3477739" cy="779049"/>
              </a:xfrm>
              <a:prstGeom prst="roundRect">
                <a:avLst>
                  <a:gd name="adj" fmla="val 7500"/>
                </a:avLst>
              </a:prstGeom>
              <a:solidFill>
                <a:schemeClr val="tx2">
                  <a:lumMod val="75000"/>
                </a:schemeClr>
              </a:solidFill>
              <a:ln w="6350" cap="flat">
                <a:solidFill>
                  <a:srgbClr val="FFFFFF"/>
                </a:solidFill>
                <a:prstDash val="solid"/>
                <a:miter lim="800000"/>
              </a:ln>
              <a:effectLst/>
            </p:spPr>
            <p:txBody>
              <a:bodyPr wrap="square" lIns="34289" tIns="34289" rIns="34289" bIns="34289" numCol="1" anchor="ctr">
                <a:noAutofit/>
              </a:bodyPr>
              <a:lstStyle/>
              <a:p>
                <a:pPr algn="ctr">
                  <a:defRPr sz="1752">
                    <a:solidFill>
                      <a:srgbClr val="FFFFFF"/>
                    </a:solidFill>
                  </a:defRPr>
                </a:pPr>
                <a:endParaRPr sz="1314"/>
              </a:p>
            </p:txBody>
          </p:sp>
          <p:sp>
            <p:nvSpPr>
              <p:cNvPr id="33" name="统一威胁关联分析">
                <a:extLst>
                  <a:ext uri="{FF2B5EF4-FFF2-40B4-BE49-F238E27FC236}">
                    <a16:creationId xmlns="" xmlns:a16="http://schemas.microsoft.com/office/drawing/2014/main" id="{6CDB0CA2-6186-402E-880A-8BD242009A8C}"/>
                  </a:ext>
                </a:extLst>
              </p:cNvPr>
              <p:cNvSpPr txBox="1"/>
              <p:nvPr/>
            </p:nvSpPr>
            <p:spPr>
              <a:xfrm>
                <a:off x="7478949" y="2439234"/>
                <a:ext cx="3318557" cy="715578"/>
              </a:xfrm>
              <a:prstGeom prst="rect">
                <a:avLst/>
              </a:prstGeom>
              <a:solidFill>
                <a:schemeClr val="tx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pPr marL="171450" indent="-171450" algn="l">
                  <a:buFont typeface="Arial" panose="020B0604020202020204" pitchFamily="34" charset="0"/>
                  <a:buChar char="•"/>
                </a:pPr>
                <a:r>
                  <a:rPr lang="zh-CN" altLang="en-US" sz="1050" dirty="0"/>
                  <a:t>预定义</a:t>
                </a:r>
                <a:r>
                  <a:rPr lang="en-US" altLang="zh-CN" sz="1050" dirty="0"/>
                  <a:t>/</a:t>
                </a:r>
                <a:r>
                  <a:rPr lang="zh-CN" altLang="en-US" sz="1050" dirty="0"/>
                  <a:t>自定义 关联规则分析</a:t>
                </a:r>
                <a:endParaRPr lang="en-US" altLang="zh-CN" sz="1050" dirty="0"/>
              </a:p>
              <a:p>
                <a:pPr marL="171450" indent="-171450" algn="l">
                  <a:buFont typeface="Arial" panose="020B0604020202020204" pitchFamily="34" charset="0"/>
                  <a:buChar char="•"/>
                </a:pPr>
                <a:r>
                  <a:rPr lang="zh-CN" altLang="en-US" sz="1050" dirty="0"/>
                  <a:t>攻击链还原，内网恶意文件传播溯源</a:t>
                </a:r>
                <a:endParaRPr lang="en-US" altLang="zh-CN" sz="1050" dirty="0"/>
              </a:p>
              <a:p>
                <a:pPr marL="171450" indent="-171450" algn="l">
                  <a:buFont typeface="Arial" panose="020B0604020202020204" pitchFamily="34" charset="0"/>
                  <a:buChar char="•"/>
                </a:pPr>
                <a:r>
                  <a:rPr lang="zh-CN" altLang="en-US" sz="1050" dirty="0"/>
                  <a:t>跨分支资产异常互访分析</a:t>
                </a:r>
                <a:endParaRPr lang="en-US" altLang="zh-CN" sz="1050" dirty="0"/>
              </a:p>
              <a:p>
                <a:pPr marL="171450" indent="-171450" algn="l">
                  <a:buFont typeface="Arial" panose="020B0604020202020204" pitchFamily="34" charset="0"/>
                  <a:buChar char="•"/>
                </a:pPr>
                <a:r>
                  <a:rPr lang="zh-CN" altLang="en-US" sz="1050" dirty="0"/>
                  <a:t>内网邮件病毒附件追溯</a:t>
                </a:r>
                <a:endParaRPr sz="1050" dirty="0"/>
              </a:p>
            </p:txBody>
          </p:sp>
          <p:sp>
            <p:nvSpPr>
              <p:cNvPr id="34" name="统一威胁关联分析">
                <a:extLst>
                  <a:ext uri="{FF2B5EF4-FFF2-40B4-BE49-F238E27FC236}">
                    <a16:creationId xmlns="" xmlns:a16="http://schemas.microsoft.com/office/drawing/2014/main" id="{5CD67610-2936-4C4C-AE49-2024948E6C9C}"/>
                  </a:ext>
                </a:extLst>
              </p:cNvPr>
              <p:cNvSpPr txBox="1"/>
              <p:nvPr/>
            </p:nvSpPr>
            <p:spPr>
              <a:xfrm>
                <a:off x="7502697" y="5298123"/>
                <a:ext cx="3318557" cy="553996"/>
              </a:xfrm>
              <a:prstGeom prst="rect">
                <a:avLst/>
              </a:prstGeom>
              <a:solidFill>
                <a:schemeClr val="tx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pPr marL="171450" indent="-171450" algn="l">
                  <a:buFont typeface="Arial" panose="020B0604020202020204" pitchFamily="34" charset="0"/>
                  <a:buChar char="•"/>
                </a:pPr>
                <a:r>
                  <a:rPr lang="zh-CN" altLang="en-US" sz="1050" dirty="0"/>
                  <a:t>大数据可水平扩展式架构，</a:t>
                </a:r>
                <a:r>
                  <a:rPr lang="en-US" altLang="zh-CN" sz="1050" dirty="0"/>
                  <a:t>PB</a:t>
                </a:r>
                <a:r>
                  <a:rPr lang="zh-CN" altLang="en-US" sz="1050" dirty="0"/>
                  <a:t>级的数据存储能力</a:t>
                </a:r>
                <a:endParaRPr lang="en-US" altLang="zh-CN" sz="1050" dirty="0"/>
              </a:p>
              <a:p>
                <a:pPr marL="171450" indent="-171450" algn="l">
                  <a:buFont typeface="Arial" panose="020B0604020202020204" pitchFamily="34" charset="0"/>
                  <a:buChar char="•"/>
                </a:pPr>
                <a:r>
                  <a:rPr lang="zh-CN" altLang="en-US" sz="1050" dirty="0"/>
                  <a:t>海量日志分析能力，可导入离线数据，综合分析</a:t>
                </a:r>
                <a:endParaRPr lang="en-US" altLang="zh-CN" sz="1050" dirty="0"/>
              </a:p>
              <a:p>
                <a:pPr marL="171450" indent="-171450" algn="l">
                  <a:buFont typeface="Arial" panose="020B0604020202020204" pitchFamily="34" charset="0"/>
                  <a:buChar char="•"/>
                </a:pPr>
                <a:r>
                  <a:rPr lang="zh-CN" altLang="en-US" sz="1050" dirty="0"/>
                  <a:t>秒级查询，响应能力</a:t>
                </a:r>
                <a:endParaRPr sz="1050" dirty="0"/>
              </a:p>
            </p:txBody>
          </p:sp>
          <p:sp>
            <p:nvSpPr>
              <p:cNvPr id="35" name="统一威胁关联分析">
                <a:extLst>
                  <a:ext uri="{FF2B5EF4-FFF2-40B4-BE49-F238E27FC236}">
                    <a16:creationId xmlns="" xmlns:a16="http://schemas.microsoft.com/office/drawing/2014/main" id="{3BBB63DB-E5D8-4B8D-BE48-3035144A21C2}"/>
                  </a:ext>
                </a:extLst>
              </p:cNvPr>
              <p:cNvSpPr txBox="1"/>
              <p:nvPr/>
            </p:nvSpPr>
            <p:spPr>
              <a:xfrm>
                <a:off x="7505901" y="4407687"/>
                <a:ext cx="3318557" cy="392413"/>
              </a:xfrm>
              <a:prstGeom prst="rect">
                <a:avLst/>
              </a:prstGeom>
              <a:solidFill>
                <a:schemeClr val="tx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pPr marL="171450" indent="-171450" algn="l">
                  <a:buFont typeface="Arial" panose="020B0604020202020204" pitchFamily="34" charset="0"/>
                  <a:buChar char="•"/>
                </a:pPr>
                <a:r>
                  <a:rPr lang="zh-CN" altLang="en-US" sz="1050" dirty="0"/>
                  <a:t>配置管理，策略统一调度，设备监控</a:t>
                </a:r>
                <a:endParaRPr lang="en-US" altLang="zh-CN" sz="1050" dirty="0"/>
              </a:p>
              <a:p>
                <a:pPr marL="171450" indent="-171450" algn="l">
                  <a:buFont typeface="Arial" panose="020B0604020202020204" pitchFamily="34" charset="0"/>
                  <a:buChar char="•"/>
                </a:pPr>
                <a:r>
                  <a:rPr lang="zh-CN" altLang="en-US" sz="1050" dirty="0"/>
                  <a:t>日志审计，一键查询，全文检索</a:t>
                </a:r>
                <a:endParaRPr sz="1050" dirty="0"/>
              </a:p>
            </p:txBody>
          </p:sp>
          <p:sp>
            <p:nvSpPr>
              <p:cNvPr id="36" name="统一威胁关联分析">
                <a:extLst>
                  <a:ext uri="{FF2B5EF4-FFF2-40B4-BE49-F238E27FC236}">
                    <a16:creationId xmlns="" xmlns:a16="http://schemas.microsoft.com/office/drawing/2014/main" id="{65BA1BBC-155B-4AD9-AAA7-177446DE1336}"/>
                  </a:ext>
                </a:extLst>
              </p:cNvPr>
              <p:cNvSpPr txBox="1"/>
              <p:nvPr/>
            </p:nvSpPr>
            <p:spPr>
              <a:xfrm>
                <a:off x="7516711" y="3499438"/>
                <a:ext cx="3318557" cy="392413"/>
              </a:xfrm>
              <a:prstGeom prst="rect">
                <a:avLst/>
              </a:prstGeom>
              <a:solidFill>
                <a:schemeClr val="tx2">
                  <a:lumMod val="75000"/>
                </a:schemeClr>
              </a:solid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1400">
                    <a:solidFill>
                      <a:srgbClr val="FFFFFF"/>
                    </a:solidFill>
                    <a:latin typeface="微软雅黑"/>
                    <a:ea typeface="微软雅黑"/>
                    <a:cs typeface="微软雅黑"/>
                    <a:sym typeface="微软雅黑"/>
                  </a:defRPr>
                </a:lvl1pPr>
              </a:lstStyle>
              <a:p>
                <a:pPr marL="171450" indent="-171450" algn="l">
                  <a:buFont typeface="Arial" panose="020B0604020202020204" pitchFamily="34" charset="0"/>
                  <a:buChar char="•"/>
                </a:pPr>
                <a:r>
                  <a:rPr lang="zh-CN" altLang="en-US" sz="1050" dirty="0"/>
                  <a:t>威胁情报接入，应对持续变化的威胁</a:t>
                </a:r>
                <a:endParaRPr lang="en-US" altLang="zh-CN" sz="1050" dirty="0"/>
              </a:p>
              <a:p>
                <a:pPr marL="171450" indent="-171450" algn="l">
                  <a:buFont typeface="Arial" panose="020B0604020202020204" pitchFamily="34" charset="0"/>
                  <a:buChar char="•"/>
                </a:pPr>
                <a:r>
                  <a:rPr lang="zh-CN" altLang="en-US" sz="1050" dirty="0"/>
                  <a:t>利用情报，准确制定协同防御策略</a:t>
                </a:r>
                <a:endParaRPr lang="en-US" altLang="zh-CN" sz="1050" dirty="0"/>
              </a:p>
            </p:txBody>
          </p:sp>
        </p:grpSp>
        <p:sp>
          <p:nvSpPr>
            <p:cNvPr id="39" name="等腰三角形 38">
              <a:extLst>
                <a:ext uri="{FF2B5EF4-FFF2-40B4-BE49-F238E27FC236}">
                  <a16:creationId xmlns="" xmlns:a16="http://schemas.microsoft.com/office/drawing/2014/main" id="{5C1BA167-09E4-4CCA-9038-BFFDFC795E66}"/>
                </a:ext>
              </a:extLst>
            </p:cNvPr>
            <p:cNvSpPr/>
            <p:nvPr/>
          </p:nvSpPr>
          <p:spPr>
            <a:xfrm rot="16200000">
              <a:off x="4030587" y="3373504"/>
              <a:ext cx="4418421" cy="801441"/>
            </a:xfrm>
            <a:prstGeom prst="triangle">
              <a:avLst>
                <a:gd name="adj" fmla="val 9382"/>
              </a:avLst>
            </a:prstGeom>
            <a:solidFill>
              <a:srgbClr val="B8E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2237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6</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a:xfrm>
            <a:off x="698497" y="361823"/>
            <a:ext cx="9809846" cy="605774"/>
          </a:xfrm>
        </p:spPr>
        <p:txBody>
          <a:bodyPr>
            <a:normAutofit/>
          </a:bodyPr>
          <a:lstStyle/>
          <a:p>
            <a:r>
              <a:rPr lang="en-US" altLang="zh-CN" dirty="0"/>
              <a:t>RoadMap</a:t>
            </a:r>
            <a:endParaRPr lang="zh-CN" altLang="en-US" dirty="0"/>
          </a:p>
        </p:txBody>
      </p:sp>
      <p:graphicFrame>
        <p:nvGraphicFramePr>
          <p:cNvPr id="2" name="图示 1">
            <a:extLst>
              <a:ext uri="{FF2B5EF4-FFF2-40B4-BE49-F238E27FC236}">
                <a16:creationId xmlns="" xmlns:a16="http://schemas.microsoft.com/office/drawing/2014/main" id="{7BE66AE6-E449-4805-AE1C-5DC866A0C700}"/>
              </a:ext>
            </a:extLst>
          </p:cNvPr>
          <p:cNvGraphicFramePr/>
          <p:nvPr>
            <p:extLst>
              <p:ext uri="{D42A27DB-BD31-4B8C-83A1-F6EECF244321}">
                <p14:modId xmlns:p14="http://schemas.microsoft.com/office/powerpoint/2010/main" val="837308876"/>
              </p:ext>
            </p:extLst>
          </p:nvPr>
        </p:nvGraphicFramePr>
        <p:xfrm>
          <a:off x="606728" y="1030418"/>
          <a:ext cx="10840178" cy="3685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文本框 39">
            <a:extLst>
              <a:ext uri="{FF2B5EF4-FFF2-40B4-BE49-F238E27FC236}">
                <a16:creationId xmlns="" xmlns:a16="http://schemas.microsoft.com/office/drawing/2014/main" id="{E092604B-3F36-48A7-B358-03B055744722}"/>
              </a:ext>
            </a:extLst>
          </p:cNvPr>
          <p:cNvSpPr txBox="1"/>
          <p:nvPr/>
        </p:nvSpPr>
        <p:spPr>
          <a:xfrm>
            <a:off x="1157139" y="4818664"/>
            <a:ext cx="2298038" cy="787523"/>
          </a:xfrm>
          <a:prstGeom prst="rect">
            <a:avLst/>
          </a:prstGeom>
          <a:noFill/>
        </p:spPr>
        <p:txBody>
          <a:bodyPr wrap="square" rtlCol="0">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满足产品最低发布目标</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快速完成产品发布</a:t>
            </a:r>
          </a:p>
        </p:txBody>
      </p:sp>
      <p:sp>
        <p:nvSpPr>
          <p:cNvPr id="41" name="文本框 40">
            <a:extLst>
              <a:ext uri="{FF2B5EF4-FFF2-40B4-BE49-F238E27FC236}">
                <a16:creationId xmlns="" xmlns:a16="http://schemas.microsoft.com/office/drawing/2014/main" id="{BE4AA9CA-651E-4258-AA37-D97F4E1F2E6B}"/>
              </a:ext>
            </a:extLst>
          </p:cNvPr>
          <p:cNvSpPr txBox="1"/>
          <p:nvPr/>
        </p:nvSpPr>
        <p:spPr>
          <a:xfrm>
            <a:off x="4364678" y="4631936"/>
            <a:ext cx="3777591" cy="1156855"/>
          </a:xfrm>
          <a:prstGeom prst="rect">
            <a:avLst/>
          </a:prstGeom>
          <a:noFill/>
        </p:spPr>
        <p:txBody>
          <a:bodyPr wrap="square" rtlCol="0">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掌握大数据分析平台核心技术</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产品融合，平台统一，</a:t>
            </a:r>
            <a:r>
              <a:rPr lang="en-US" altLang="zh-CN" sz="1600" dirty="0">
                <a:solidFill>
                  <a:srgbClr val="FF0000"/>
                </a:solidFill>
                <a:latin typeface="微软雅黑" panose="020B0503020204020204" pitchFamily="34" charset="-122"/>
                <a:ea typeface="微软雅黑" panose="020B0503020204020204" pitchFamily="34" charset="-122"/>
              </a:rPr>
              <a:t>HSA/HSM</a:t>
            </a:r>
            <a:r>
              <a:rPr lang="zh-CN" altLang="en-US" sz="1600" dirty="0">
                <a:solidFill>
                  <a:srgbClr val="FF0000"/>
                </a:solidFill>
                <a:latin typeface="微软雅黑" panose="020B0503020204020204" pitchFamily="34" charset="-122"/>
                <a:ea typeface="微软雅黑" panose="020B0503020204020204" pitchFamily="34" charset="-122"/>
              </a:rPr>
              <a:t>退市</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差异化功能价值挖掘，提升产品竞争力</a:t>
            </a:r>
          </a:p>
        </p:txBody>
      </p:sp>
      <p:cxnSp>
        <p:nvCxnSpPr>
          <p:cNvPr id="43" name="直接连接符 42">
            <a:extLst>
              <a:ext uri="{FF2B5EF4-FFF2-40B4-BE49-F238E27FC236}">
                <a16:creationId xmlns="" xmlns:a16="http://schemas.microsoft.com/office/drawing/2014/main" id="{F2344487-B078-4821-9813-006415C50065}"/>
              </a:ext>
            </a:extLst>
          </p:cNvPr>
          <p:cNvCxnSpPr/>
          <p:nvPr/>
        </p:nvCxnSpPr>
        <p:spPr>
          <a:xfrm>
            <a:off x="313562" y="4536275"/>
            <a:ext cx="1142650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 xmlns:a16="http://schemas.microsoft.com/office/drawing/2014/main" id="{BA653015-3628-4369-821B-E80638D39C24}"/>
              </a:ext>
            </a:extLst>
          </p:cNvPr>
          <p:cNvSpPr txBox="1"/>
          <p:nvPr/>
        </p:nvSpPr>
        <p:spPr>
          <a:xfrm>
            <a:off x="9051771" y="4816603"/>
            <a:ext cx="2688300" cy="787523"/>
          </a:xfrm>
          <a:prstGeom prst="rect">
            <a:avLst/>
          </a:prstGeom>
          <a:noFill/>
        </p:spPr>
        <p:txBody>
          <a:bodyPr wrap="square" rtlCol="0">
            <a:spAutoFit/>
          </a:bodyP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形成完整安全运营中心</a:t>
            </a:r>
            <a:endParaRPr lang="en-US" altLang="zh-CN" sz="16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rPr>
              <a:t>可对外提供威胁情报服务</a:t>
            </a:r>
          </a:p>
        </p:txBody>
      </p:sp>
    </p:spTree>
    <p:extLst>
      <p:ext uri="{BB962C8B-B14F-4D97-AF65-F5344CB8AC3E}">
        <p14:creationId xmlns:p14="http://schemas.microsoft.com/office/powerpoint/2010/main" val="110078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7</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p:txBody>
          <a:bodyPr>
            <a:normAutofit/>
          </a:bodyPr>
          <a:lstStyle/>
          <a:p>
            <a:r>
              <a:rPr lang="en-US" altLang="zh-CN" dirty="0" err="1"/>
              <a:t>Aella</a:t>
            </a:r>
            <a:r>
              <a:rPr lang="en-US" altLang="zh-CN" dirty="0"/>
              <a:t> Data</a:t>
            </a:r>
            <a:r>
              <a:rPr lang="zh-CN" altLang="en-US" dirty="0"/>
              <a:t>大数据分析平台</a:t>
            </a:r>
          </a:p>
        </p:txBody>
      </p:sp>
      <p:pic>
        <p:nvPicPr>
          <p:cNvPr id="5" name="图片 4">
            <a:extLst>
              <a:ext uri="{FF2B5EF4-FFF2-40B4-BE49-F238E27FC236}">
                <a16:creationId xmlns="" xmlns:a16="http://schemas.microsoft.com/office/drawing/2014/main" id="{14EE04F5-5A38-403C-A3D5-11057E3979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470" y="1091451"/>
            <a:ext cx="7687534" cy="4911480"/>
          </a:xfrm>
          <a:prstGeom prst="rect">
            <a:avLst/>
          </a:prstGeom>
        </p:spPr>
      </p:pic>
      <p:sp>
        <p:nvSpPr>
          <p:cNvPr id="2" name="文本框 1">
            <a:extLst>
              <a:ext uri="{FF2B5EF4-FFF2-40B4-BE49-F238E27FC236}">
                <a16:creationId xmlns="" xmlns:a16="http://schemas.microsoft.com/office/drawing/2014/main" id="{BE32BCAA-0FE2-40E1-BECF-CE7D2C016476}"/>
              </a:ext>
            </a:extLst>
          </p:cNvPr>
          <p:cNvSpPr txBox="1"/>
          <p:nvPr/>
        </p:nvSpPr>
        <p:spPr>
          <a:xfrm>
            <a:off x="8536727" y="1101205"/>
            <a:ext cx="3217850" cy="49017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产品形态</a:t>
            </a:r>
            <a:endParaRPr lang="en-US" altLang="zh-CN" sz="1400"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硬件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软件（可适应虚拟化环境）</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可视化呈现</a:t>
            </a:r>
            <a:endParaRPr lang="en-US" altLang="zh-CN" sz="1400"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全局安全态势</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全局流量态势</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数据分析</a:t>
            </a:r>
            <a:endParaRPr lang="en-US" altLang="zh-CN" sz="1400"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数据挖掘</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关联分析</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数据采集</a:t>
            </a:r>
            <a:endParaRPr lang="en-US" altLang="zh-CN" sz="1400"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流量探针</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服务器</a:t>
            </a:r>
            <a:r>
              <a:rPr lang="en-US" altLang="zh-CN" sz="1400" dirty="0">
                <a:latin typeface="微软雅黑" panose="020B0503020204020204" pitchFamily="34" charset="-122"/>
                <a:ea typeface="微软雅黑" panose="020B0503020204020204" pitchFamily="34" charset="-122"/>
              </a:rPr>
              <a:t>Agent</a:t>
            </a:r>
            <a:r>
              <a:rPr lang="zh-CN" altLang="en-US" sz="1400" dirty="0">
                <a:latin typeface="微软雅黑" panose="020B0503020204020204" pitchFamily="34" charset="-122"/>
                <a:ea typeface="微软雅黑" panose="020B0503020204020204" pitchFamily="34" charset="-122"/>
              </a:rPr>
              <a:t>探针</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基础支撑</a:t>
            </a:r>
            <a:endParaRPr lang="en-US" altLang="zh-CN" sz="1400"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集群式部署</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400" dirty="0">
                <a:latin typeface="微软雅黑" panose="020B0503020204020204" pitchFamily="34" charset="-122"/>
                <a:ea typeface="微软雅黑" panose="020B0503020204020204" pitchFamily="34" charset="-122"/>
              </a:rPr>
              <a:t>大数据分布式存储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7409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lgn="ctr"/>
            <a:fld id="{571A5C36-D067-4A8B-BD3C-F67C535F77D7}" type="slidenum">
              <a:rPr lang="en-US" altLang="zh-CN" smtClean="0"/>
              <a:pPr algn="ctr"/>
              <a:t>8</a:t>
            </a:fld>
            <a:endParaRPr lang="en-US" altLang="zh-CN"/>
          </a:p>
        </p:txBody>
      </p:sp>
      <p:sp>
        <p:nvSpPr>
          <p:cNvPr id="8" name="标题 7">
            <a:extLst>
              <a:ext uri="{FF2B5EF4-FFF2-40B4-BE49-F238E27FC236}">
                <a16:creationId xmlns="" xmlns:a16="http://schemas.microsoft.com/office/drawing/2014/main" id="{45AD72B6-AFA1-4B8C-8DD8-C96FBFAE8C4D}"/>
              </a:ext>
            </a:extLst>
          </p:cNvPr>
          <p:cNvSpPr>
            <a:spLocks noGrp="1"/>
          </p:cNvSpPr>
          <p:nvPr>
            <p:ph type="title"/>
          </p:nvPr>
        </p:nvSpPr>
        <p:spPr/>
        <p:txBody>
          <a:bodyPr>
            <a:normAutofit/>
          </a:bodyPr>
          <a:lstStyle/>
          <a:p>
            <a:r>
              <a:rPr lang="zh-Hans" altLang="en-US" dirty="0"/>
              <a:t>全息数据采集 </a:t>
            </a:r>
            <a:r>
              <a:rPr lang="en-US" altLang="zh-Hans" dirty="0"/>
              <a:t>&amp;</a:t>
            </a:r>
            <a:r>
              <a:rPr lang="zh-Hans" altLang="en-US" dirty="0"/>
              <a:t> 智能大数据分析</a:t>
            </a:r>
            <a:endParaRPr lang="zh-CN" altLang="en-US" dirty="0"/>
          </a:p>
        </p:txBody>
      </p:sp>
      <p:sp>
        <p:nvSpPr>
          <p:cNvPr id="110" name="文本占位符 4">
            <a:extLst>
              <a:ext uri="{FF2B5EF4-FFF2-40B4-BE49-F238E27FC236}">
                <a16:creationId xmlns="" xmlns:a16="http://schemas.microsoft.com/office/drawing/2014/main" id="{CC680A9D-4CDC-43B2-9893-47C78686D201}"/>
              </a:ext>
            </a:extLst>
          </p:cNvPr>
          <p:cNvSpPr txBox="1">
            <a:spLocks/>
          </p:cNvSpPr>
          <p:nvPr/>
        </p:nvSpPr>
        <p:spPr>
          <a:xfrm>
            <a:off x="1733284" y="4525083"/>
            <a:ext cx="5260409" cy="1658001"/>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endParaRPr lang="en-US" sz="1800" dirty="0">
              <a:solidFill>
                <a:prstClr val="black"/>
              </a:solidFill>
              <a:latin typeface="Helvetica Neue Medium" panose="02000503000000020004" pitchFamily="2" charset="0"/>
              <a:ea typeface="Helvetica Neue Medium" panose="02000503000000020004" pitchFamily="2" charset="0"/>
              <a:cs typeface="Helvetica Neue Medium" panose="02000503000000020004" pitchFamily="2" charset="0"/>
            </a:endParaRPr>
          </a:p>
          <a:p>
            <a:endParaRPr lang="zh-CN" altLang="en-US" dirty="0"/>
          </a:p>
        </p:txBody>
      </p:sp>
      <p:grpSp>
        <p:nvGrpSpPr>
          <p:cNvPr id="111" name="组合 110">
            <a:extLst>
              <a:ext uri="{FF2B5EF4-FFF2-40B4-BE49-F238E27FC236}">
                <a16:creationId xmlns="" xmlns:a16="http://schemas.microsoft.com/office/drawing/2014/main" id="{8C666E27-FB2D-4C24-B4DE-C1BA7329AEEB}"/>
              </a:ext>
            </a:extLst>
          </p:cNvPr>
          <p:cNvGrpSpPr/>
          <p:nvPr/>
        </p:nvGrpSpPr>
        <p:grpSpPr>
          <a:xfrm>
            <a:off x="379311" y="1033346"/>
            <a:ext cx="11433377" cy="4791308"/>
            <a:chOff x="148190" y="833800"/>
            <a:chExt cx="11911303" cy="5268161"/>
          </a:xfrm>
        </p:grpSpPr>
        <p:grpSp>
          <p:nvGrpSpPr>
            <p:cNvPr id="112" name="Group 109">
              <a:extLst>
                <a:ext uri="{FF2B5EF4-FFF2-40B4-BE49-F238E27FC236}">
                  <a16:creationId xmlns="" xmlns:a16="http://schemas.microsoft.com/office/drawing/2014/main" id="{4A5D25CD-9040-466C-A0DF-C0F974E0B240}"/>
                </a:ext>
              </a:extLst>
            </p:cNvPr>
            <p:cNvGrpSpPr/>
            <p:nvPr/>
          </p:nvGrpSpPr>
          <p:grpSpPr>
            <a:xfrm>
              <a:off x="4406941" y="3127912"/>
              <a:ext cx="3426817" cy="1374285"/>
              <a:chOff x="8353344" y="4789306"/>
              <a:chExt cx="3426817" cy="1374285"/>
            </a:xfrm>
            <a:solidFill>
              <a:srgbClr val="C00000"/>
            </a:solidFill>
          </p:grpSpPr>
          <p:sp>
            <p:nvSpPr>
              <p:cNvPr id="174" name="Rounded Rectangle 110">
                <a:extLst>
                  <a:ext uri="{FF2B5EF4-FFF2-40B4-BE49-F238E27FC236}">
                    <a16:creationId xmlns="" xmlns:a16="http://schemas.microsoft.com/office/drawing/2014/main" id="{D5834397-437D-4755-83A9-7073870F75C3}"/>
                  </a:ext>
                </a:extLst>
              </p:cNvPr>
              <p:cNvSpPr/>
              <p:nvPr/>
            </p:nvSpPr>
            <p:spPr>
              <a:xfrm>
                <a:off x="8353344" y="5730547"/>
                <a:ext cx="3426817" cy="43304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数据处理</a:t>
                </a:r>
                <a:endParaRPr lang="en-US" sz="1000" dirty="0">
                  <a:latin typeface="微软雅黑" panose="020B0503020204020204" pitchFamily="34" charset="-122"/>
                  <a:ea typeface="微软雅黑" panose="020B0503020204020204" pitchFamily="34" charset="-122"/>
                </a:endParaRPr>
              </a:p>
            </p:txBody>
          </p:sp>
          <p:grpSp>
            <p:nvGrpSpPr>
              <p:cNvPr id="175" name="Group 111">
                <a:extLst>
                  <a:ext uri="{FF2B5EF4-FFF2-40B4-BE49-F238E27FC236}">
                    <a16:creationId xmlns="" xmlns:a16="http://schemas.microsoft.com/office/drawing/2014/main" id="{84568902-FFB5-489F-8F9F-71C3DBF71B36}"/>
                  </a:ext>
                </a:extLst>
              </p:cNvPr>
              <p:cNvGrpSpPr/>
              <p:nvPr/>
            </p:nvGrpSpPr>
            <p:grpSpPr>
              <a:xfrm>
                <a:off x="8353344" y="4789306"/>
                <a:ext cx="3426817" cy="893311"/>
                <a:chOff x="8353344" y="4335381"/>
                <a:chExt cx="3426817" cy="893311"/>
              </a:xfrm>
              <a:grpFill/>
            </p:grpSpPr>
            <p:sp>
              <p:nvSpPr>
                <p:cNvPr id="176" name="Rectangle 112">
                  <a:extLst>
                    <a:ext uri="{FF2B5EF4-FFF2-40B4-BE49-F238E27FC236}">
                      <a16:creationId xmlns="" xmlns:a16="http://schemas.microsoft.com/office/drawing/2014/main" id="{8C68130C-158D-448E-A48E-8AF4EAC7BB5F}"/>
                    </a:ext>
                  </a:extLst>
                </p:cNvPr>
                <p:cNvSpPr/>
                <p:nvPr/>
              </p:nvSpPr>
              <p:spPr>
                <a:xfrm>
                  <a:off x="8353344" y="4804880"/>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微软雅黑" panose="020B0503020204020204" pitchFamily="34" charset="-122"/>
                      <a:ea typeface="微软雅黑" panose="020B0503020204020204" pitchFamily="34" charset="-122"/>
                    </a:rPr>
                    <a:t>C&amp;C</a:t>
                  </a:r>
                </a:p>
                <a:p>
                  <a:pPr algn="ctr"/>
                  <a:r>
                    <a:rPr lang="zh-Hans" altLang="en-US" sz="1000" dirty="0">
                      <a:latin typeface="微软雅黑" panose="020B0503020204020204" pitchFamily="34" charset="-122"/>
                      <a:ea typeface="微软雅黑" panose="020B0503020204020204" pitchFamily="34" charset="-122"/>
                    </a:rPr>
                    <a:t>检测</a:t>
                  </a:r>
                  <a:endParaRPr lang="en-US" sz="1000" dirty="0">
                    <a:latin typeface="微软雅黑" panose="020B0503020204020204" pitchFamily="34" charset="-122"/>
                    <a:ea typeface="微软雅黑" panose="020B0503020204020204" pitchFamily="34" charset="-122"/>
                  </a:endParaRPr>
                </a:p>
              </p:txBody>
            </p:sp>
            <p:sp>
              <p:nvSpPr>
                <p:cNvPr id="177" name="Rectangle 113">
                  <a:extLst>
                    <a:ext uri="{FF2B5EF4-FFF2-40B4-BE49-F238E27FC236}">
                      <a16:creationId xmlns="" xmlns:a16="http://schemas.microsoft.com/office/drawing/2014/main" id="{D3793CBE-7BB5-44FE-B819-F45D89C8A1A0}"/>
                    </a:ext>
                  </a:extLst>
                </p:cNvPr>
                <p:cNvSpPr/>
                <p:nvPr/>
              </p:nvSpPr>
              <p:spPr>
                <a:xfrm>
                  <a:off x="9238576" y="4803803"/>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钓鱼软件检测</a:t>
                  </a:r>
                  <a:endParaRPr lang="en-US" sz="1000" dirty="0">
                    <a:latin typeface="微软雅黑" panose="020B0503020204020204" pitchFamily="34" charset="-122"/>
                    <a:ea typeface="微软雅黑" panose="020B0503020204020204" pitchFamily="34" charset="-122"/>
                  </a:endParaRPr>
                </a:p>
              </p:txBody>
            </p:sp>
            <p:sp>
              <p:nvSpPr>
                <p:cNvPr id="178" name="Rectangle 114">
                  <a:extLst>
                    <a:ext uri="{FF2B5EF4-FFF2-40B4-BE49-F238E27FC236}">
                      <a16:creationId xmlns="" xmlns:a16="http://schemas.microsoft.com/office/drawing/2014/main" id="{F20E9A36-4E93-47CD-8898-75D5AF2D5A00}"/>
                    </a:ext>
                  </a:extLst>
                </p:cNvPr>
                <p:cNvSpPr/>
                <p:nvPr/>
              </p:nvSpPr>
              <p:spPr>
                <a:xfrm>
                  <a:off x="10098007" y="4803803"/>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僵尸网络检测</a:t>
                  </a:r>
                  <a:endParaRPr lang="en-US" sz="1000" dirty="0">
                    <a:latin typeface="微软雅黑" panose="020B0503020204020204" pitchFamily="34" charset="-122"/>
                    <a:ea typeface="微软雅黑" panose="020B0503020204020204" pitchFamily="34" charset="-122"/>
                  </a:endParaRPr>
                </a:p>
              </p:txBody>
            </p:sp>
            <p:sp>
              <p:nvSpPr>
                <p:cNvPr id="179" name="Rectangle 115">
                  <a:extLst>
                    <a:ext uri="{FF2B5EF4-FFF2-40B4-BE49-F238E27FC236}">
                      <a16:creationId xmlns="" xmlns:a16="http://schemas.microsoft.com/office/drawing/2014/main" id="{CB99DA7F-7BAB-4ACA-86EC-E16C9D00DFA4}"/>
                    </a:ext>
                  </a:extLst>
                </p:cNvPr>
                <p:cNvSpPr/>
                <p:nvPr/>
              </p:nvSpPr>
              <p:spPr>
                <a:xfrm>
                  <a:off x="10963423" y="4803803"/>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窥探检测</a:t>
                  </a:r>
                  <a:endParaRPr lang="en-US" sz="1000" dirty="0">
                    <a:latin typeface="微软雅黑" panose="020B0503020204020204" pitchFamily="34" charset="-122"/>
                    <a:ea typeface="微软雅黑" panose="020B0503020204020204" pitchFamily="34" charset="-122"/>
                  </a:endParaRPr>
                </a:p>
              </p:txBody>
            </p:sp>
            <p:sp>
              <p:nvSpPr>
                <p:cNvPr id="180" name="Rectangle 116">
                  <a:extLst>
                    <a:ext uri="{FF2B5EF4-FFF2-40B4-BE49-F238E27FC236}">
                      <a16:creationId xmlns="" xmlns:a16="http://schemas.microsoft.com/office/drawing/2014/main" id="{8296050D-859C-41A5-B7D8-E9FD54FA3C94}"/>
                    </a:ext>
                  </a:extLst>
                </p:cNvPr>
                <p:cNvSpPr/>
                <p:nvPr/>
              </p:nvSpPr>
              <p:spPr>
                <a:xfrm>
                  <a:off x="8353344" y="4336819"/>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强力攻击检测</a:t>
                  </a:r>
                  <a:endParaRPr lang="en-US" sz="1000" dirty="0">
                    <a:latin typeface="微软雅黑" panose="020B0503020204020204" pitchFamily="34" charset="-122"/>
                    <a:ea typeface="微软雅黑" panose="020B0503020204020204" pitchFamily="34" charset="-122"/>
                  </a:endParaRPr>
                </a:p>
              </p:txBody>
            </p:sp>
            <p:sp>
              <p:nvSpPr>
                <p:cNvPr id="181" name="Rectangle 117">
                  <a:extLst>
                    <a:ext uri="{FF2B5EF4-FFF2-40B4-BE49-F238E27FC236}">
                      <a16:creationId xmlns="" xmlns:a16="http://schemas.microsoft.com/office/drawing/2014/main" id="{A1D908FE-3F67-4A97-BDBC-6D98642B4CE2}"/>
                    </a:ext>
                  </a:extLst>
                </p:cNvPr>
                <p:cNvSpPr/>
                <p:nvPr/>
              </p:nvSpPr>
              <p:spPr>
                <a:xfrm>
                  <a:off x="9229176" y="4337589"/>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微软雅黑" panose="020B0503020204020204" pitchFamily="34" charset="-122"/>
                      <a:ea typeface="微软雅黑" panose="020B0503020204020204" pitchFamily="34" charset="-122"/>
                    </a:rPr>
                    <a:t>URL</a:t>
                  </a:r>
                  <a:r>
                    <a:rPr lang="zh-Hans" altLang="en-US" sz="1000" dirty="0">
                      <a:latin typeface="微软雅黑" panose="020B0503020204020204" pitchFamily="34" charset="-122"/>
                      <a:ea typeface="微软雅黑" panose="020B0503020204020204" pitchFamily="34" charset="-122"/>
                    </a:rPr>
                    <a:t>扫描检测</a:t>
                  </a:r>
                  <a:endParaRPr lang="en-US" sz="1000" dirty="0">
                    <a:latin typeface="微软雅黑" panose="020B0503020204020204" pitchFamily="34" charset="-122"/>
                    <a:ea typeface="微软雅黑" panose="020B0503020204020204" pitchFamily="34" charset="-122"/>
                  </a:endParaRPr>
                </a:p>
              </p:txBody>
            </p:sp>
            <p:sp>
              <p:nvSpPr>
                <p:cNvPr id="182" name="Rectangle 210">
                  <a:extLst>
                    <a:ext uri="{FF2B5EF4-FFF2-40B4-BE49-F238E27FC236}">
                      <a16:creationId xmlns="" xmlns:a16="http://schemas.microsoft.com/office/drawing/2014/main" id="{DA7E0D42-4B89-4A1E-86C4-164AA49D105B}"/>
                    </a:ext>
                  </a:extLst>
                </p:cNvPr>
                <p:cNvSpPr/>
                <p:nvPr/>
              </p:nvSpPr>
              <p:spPr>
                <a:xfrm>
                  <a:off x="10096300" y="4337527"/>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恶意主机检测</a:t>
                  </a:r>
                  <a:endParaRPr lang="en-US" sz="1000" dirty="0">
                    <a:latin typeface="微软雅黑" panose="020B0503020204020204" pitchFamily="34" charset="-122"/>
                    <a:ea typeface="微软雅黑" panose="020B0503020204020204" pitchFamily="34" charset="-122"/>
                  </a:endParaRPr>
                </a:p>
              </p:txBody>
            </p:sp>
            <p:sp>
              <p:nvSpPr>
                <p:cNvPr id="183" name="Rectangle 212">
                  <a:extLst>
                    <a:ext uri="{FF2B5EF4-FFF2-40B4-BE49-F238E27FC236}">
                      <a16:creationId xmlns="" xmlns:a16="http://schemas.microsoft.com/office/drawing/2014/main" id="{C624F8B5-25F0-4DAA-9E58-2DE9A140ED09}"/>
                    </a:ext>
                  </a:extLst>
                </p:cNvPr>
                <p:cNvSpPr/>
                <p:nvPr/>
              </p:nvSpPr>
              <p:spPr>
                <a:xfrm>
                  <a:off x="10963423" y="4335381"/>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应用扫描检测</a:t>
                  </a:r>
                  <a:endParaRPr lang="en-US" sz="1000" dirty="0">
                    <a:latin typeface="微软雅黑" panose="020B0503020204020204" pitchFamily="34" charset="-122"/>
                    <a:ea typeface="微软雅黑" panose="020B0503020204020204" pitchFamily="34" charset="-122"/>
                  </a:endParaRPr>
                </a:p>
              </p:txBody>
            </p:sp>
          </p:grpSp>
        </p:grpSp>
        <p:grpSp>
          <p:nvGrpSpPr>
            <p:cNvPr id="113" name="Group 213">
              <a:extLst>
                <a:ext uri="{FF2B5EF4-FFF2-40B4-BE49-F238E27FC236}">
                  <a16:creationId xmlns="" xmlns:a16="http://schemas.microsoft.com/office/drawing/2014/main" id="{EB4AB3EE-DF97-4AAB-9D9B-9AF601566104}"/>
                </a:ext>
              </a:extLst>
            </p:cNvPr>
            <p:cNvGrpSpPr/>
            <p:nvPr/>
          </p:nvGrpSpPr>
          <p:grpSpPr>
            <a:xfrm>
              <a:off x="432146" y="1432106"/>
              <a:ext cx="3429000" cy="1598172"/>
              <a:chOff x="4506529" y="4565419"/>
              <a:chExt cx="3429000" cy="1598172"/>
            </a:xfrm>
            <a:solidFill>
              <a:srgbClr val="00B0F0"/>
            </a:solidFill>
          </p:grpSpPr>
          <p:sp>
            <p:nvSpPr>
              <p:cNvPr id="165" name="Rectangle 214">
                <a:extLst>
                  <a:ext uri="{FF2B5EF4-FFF2-40B4-BE49-F238E27FC236}">
                    <a16:creationId xmlns="" xmlns:a16="http://schemas.microsoft.com/office/drawing/2014/main" id="{5BC72EFB-2EBF-4B89-BD93-0BEA393E4E20}"/>
                  </a:ext>
                </a:extLst>
              </p:cNvPr>
              <p:cNvSpPr/>
              <p:nvPr/>
            </p:nvSpPr>
            <p:spPr>
              <a:xfrm>
                <a:off x="5412847" y="5159801"/>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已知恶意软件检测</a:t>
                </a:r>
                <a:endParaRPr lang="en-US" sz="1000" dirty="0">
                  <a:latin typeface="微软雅黑" panose="020B0503020204020204" pitchFamily="34" charset="-122"/>
                  <a:ea typeface="微软雅黑" panose="020B0503020204020204" pitchFamily="34" charset="-122"/>
                </a:endParaRPr>
              </a:p>
            </p:txBody>
          </p:sp>
          <p:sp>
            <p:nvSpPr>
              <p:cNvPr id="166" name="Rectangle 216">
                <a:extLst>
                  <a:ext uri="{FF2B5EF4-FFF2-40B4-BE49-F238E27FC236}">
                    <a16:creationId xmlns="" xmlns:a16="http://schemas.microsoft.com/office/drawing/2014/main" id="{D2F82DB4-8D44-4A0D-981B-BD5E35B5B44D}"/>
                  </a:ext>
                </a:extLst>
              </p:cNvPr>
              <p:cNvSpPr/>
              <p:nvPr/>
            </p:nvSpPr>
            <p:spPr>
              <a:xfrm>
                <a:off x="6272655" y="5159801"/>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零日恶意软件检测</a:t>
                </a:r>
                <a:endParaRPr lang="en-US" sz="1000" dirty="0">
                  <a:latin typeface="微软雅黑" panose="020B0503020204020204" pitchFamily="34" charset="-122"/>
                  <a:ea typeface="微软雅黑" panose="020B0503020204020204" pitchFamily="34" charset="-122"/>
                </a:endParaRPr>
              </a:p>
            </p:txBody>
          </p:sp>
          <p:sp>
            <p:nvSpPr>
              <p:cNvPr id="167" name="Rectangle 218">
                <a:extLst>
                  <a:ext uri="{FF2B5EF4-FFF2-40B4-BE49-F238E27FC236}">
                    <a16:creationId xmlns="" xmlns:a16="http://schemas.microsoft.com/office/drawing/2014/main" id="{E89A203F-0DFF-4158-B809-E465975DE03F}"/>
                  </a:ext>
                </a:extLst>
              </p:cNvPr>
              <p:cNvSpPr/>
              <p:nvPr/>
            </p:nvSpPr>
            <p:spPr>
              <a:xfrm>
                <a:off x="7132463" y="5159801"/>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恶意用户代理检测</a:t>
                </a:r>
                <a:endParaRPr lang="en-US" sz="1000" dirty="0">
                  <a:latin typeface="微软雅黑" panose="020B0503020204020204" pitchFamily="34" charset="-122"/>
                  <a:ea typeface="微软雅黑" panose="020B0503020204020204" pitchFamily="34" charset="-122"/>
                </a:endParaRPr>
              </a:p>
            </p:txBody>
          </p:sp>
          <p:sp>
            <p:nvSpPr>
              <p:cNvPr id="168" name="Rectangle 219">
                <a:extLst>
                  <a:ext uri="{FF2B5EF4-FFF2-40B4-BE49-F238E27FC236}">
                    <a16:creationId xmlns="" xmlns:a16="http://schemas.microsoft.com/office/drawing/2014/main" id="{A3EB7F16-24AB-4EED-841D-CE7CD5C640FA}"/>
                  </a:ext>
                </a:extLst>
              </p:cNvPr>
              <p:cNvSpPr/>
              <p:nvPr/>
            </p:nvSpPr>
            <p:spPr>
              <a:xfrm>
                <a:off x="4540588" y="5159801"/>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漏洞利用检测</a:t>
                </a:r>
                <a:endParaRPr lang="en-US" sz="1000" dirty="0">
                  <a:latin typeface="微软雅黑" panose="020B0503020204020204" pitchFamily="34" charset="-122"/>
                  <a:ea typeface="微软雅黑" panose="020B0503020204020204" pitchFamily="34" charset="-122"/>
                </a:endParaRPr>
              </a:p>
            </p:txBody>
          </p:sp>
          <p:sp>
            <p:nvSpPr>
              <p:cNvPr id="169" name="Rounded Rectangle 220">
                <a:extLst>
                  <a:ext uri="{FF2B5EF4-FFF2-40B4-BE49-F238E27FC236}">
                    <a16:creationId xmlns="" xmlns:a16="http://schemas.microsoft.com/office/drawing/2014/main" id="{3DB5A55A-55D8-44E1-9CE1-7480DF79FE81}"/>
                  </a:ext>
                </a:extLst>
              </p:cNvPr>
              <p:cNvSpPr/>
              <p:nvPr/>
            </p:nvSpPr>
            <p:spPr>
              <a:xfrm>
                <a:off x="4506529" y="5742665"/>
                <a:ext cx="3429000" cy="42092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安全分析</a:t>
                </a:r>
                <a:endParaRPr lang="en-US" sz="1000" dirty="0">
                  <a:latin typeface="微软雅黑" panose="020B0503020204020204" pitchFamily="34" charset="-122"/>
                  <a:ea typeface="微软雅黑" panose="020B0503020204020204" pitchFamily="34" charset="-122"/>
                </a:endParaRPr>
              </a:p>
            </p:txBody>
          </p:sp>
          <p:sp>
            <p:nvSpPr>
              <p:cNvPr id="170" name="Rectangle 221">
                <a:extLst>
                  <a:ext uri="{FF2B5EF4-FFF2-40B4-BE49-F238E27FC236}">
                    <a16:creationId xmlns="" xmlns:a16="http://schemas.microsoft.com/office/drawing/2014/main" id="{58BFAFE3-AD0C-4121-957F-838FB328401C}"/>
                  </a:ext>
                </a:extLst>
              </p:cNvPr>
              <p:cNvSpPr/>
              <p:nvPr/>
            </p:nvSpPr>
            <p:spPr>
              <a:xfrm>
                <a:off x="4540588" y="4565419"/>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间谍软件检测</a:t>
                </a:r>
                <a:endParaRPr lang="en-US" sz="1000" dirty="0">
                  <a:latin typeface="微软雅黑" panose="020B0503020204020204" pitchFamily="34" charset="-122"/>
                  <a:ea typeface="微软雅黑" panose="020B0503020204020204" pitchFamily="34" charset="-122"/>
                </a:endParaRPr>
              </a:p>
            </p:txBody>
          </p:sp>
          <p:sp>
            <p:nvSpPr>
              <p:cNvPr id="171" name="Rectangle 222">
                <a:extLst>
                  <a:ext uri="{FF2B5EF4-FFF2-40B4-BE49-F238E27FC236}">
                    <a16:creationId xmlns="" xmlns:a16="http://schemas.microsoft.com/office/drawing/2014/main" id="{4FACBD05-DDCF-41FE-AB62-3BF01277EB15}"/>
                  </a:ext>
                </a:extLst>
              </p:cNvPr>
              <p:cNvSpPr/>
              <p:nvPr/>
            </p:nvSpPr>
            <p:spPr>
              <a:xfrm>
                <a:off x="5412474" y="4565547"/>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木马检测</a:t>
                </a:r>
                <a:endParaRPr lang="en-US" sz="1000" dirty="0">
                  <a:latin typeface="微软雅黑" panose="020B0503020204020204" pitchFamily="34" charset="-122"/>
                  <a:ea typeface="微软雅黑" panose="020B0503020204020204" pitchFamily="34" charset="-122"/>
                </a:endParaRPr>
              </a:p>
            </p:txBody>
          </p:sp>
          <p:sp>
            <p:nvSpPr>
              <p:cNvPr id="172" name="Rectangle 223">
                <a:extLst>
                  <a:ext uri="{FF2B5EF4-FFF2-40B4-BE49-F238E27FC236}">
                    <a16:creationId xmlns="" xmlns:a16="http://schemas.microsoft.com/office/drawing/2014/main" id="{59B2BEE5-BDE4-4C67-A626-D11C012B34AC}"/>
                  </a:ext>
                </a:extLst>
              </p:cNvPr>
              <p:cNvSpPr/>
              <p:nvPr/>
            </p:nvSpPr>
            <p:spPr>
              <a:xfrm>
                <a:off x="6272655" y="4565424"/>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窥探检测</a:t>
                </a:r>
                <a:endParaRPr lang="en-US" sz="1000" dirty="0">
                  <a:latin typeface="微软雅黑" panose="020B0503020204020204" pitchFamily="34" charset="-122"/>
                  <a:ea typeface="微软雅黑" panose="020B0503020204020204" pitchFamily="34" charset="-122"/>
                </a:endParaRPr>
              </a:p>
            </p:txBody>
          </p:sp>
          <p:sp>
            <p:nvSpPr>
              <p:cNvPr id="173" name="Rectangle 225">
                <a:extLst>
                  <a:ext uri="{FF2B5EF4-FFF2-40B4-BE49-F238E27FC236}">
                    <a16:creationId xmlns="" xmlns:a16="http://schemas.microsoft.com/office/drawing/2014/main" id="{5A064CA7-2B33-4425-8EC1-988F0848FD5A}"/>
                  </a:ext>
                </a:extLst>
              </p:cNvPr>
              <p:cNvSpPr/>
              <p:nvPr/>
            </p:nvSpPr>
            <p:spPr>
              <a:xfrm>
                <a:off x="7127930" y="4567931"/>
                <a:ext cx="803066" cy="53172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恶意</a:t>
                </a:r>
                <a:r>
                  <a:rPr lang="en-US" altLang="zh-Hans" sz="1000" dirty="0">
                    <a:latin typeface="微软雅黑" panose="020B0503020204020204" pitchFamily="34" charset="-122"/>
                    <a:ea typeface="微软雅黑" panose="020B0503020204020204" pitchFamily="34" charset="-122"/>
                  </a:rPr>
                  <a:t>URL</a:t>
                </a:r>
                <a:r>
                  <a:rPr lang="zh-Hans" altLang="en-US" sz="1000" dirty="0">
                    <a:latin typeface="微软雅黑" panose="020B0503020204020204" pitchFamily="34" charset="-122"/>
                    <a:ea typeface="微软雅黑" panose="020B0503020204020204" pitchFamily="34" charset="-122"/>
                  </a:rPr>
                  <a:t>检测</a:t>
                </a:r>
                <a:endParaRPr lang="en-US" sz="1000" dirty="0">
                  <a:latin typeface="微软雅黑" panose="020B0503020204020204" pitchFamily="34" charset="-122"/>
                  <a:ea typeface="微软雅黑" panose="020B0503020204020204" pitchFamily="34" charset="-122"/>
                </a:endParaRPr>
              </a:p>
            </p:txBody>
          </p:sp>
        </p:grpSp>
        <p:grpSp>
          <p:nvGrpSpPr>
            <p:cNvPr id="114" name="Group 226">
              <a:extLst>
                <a:ext uri="{FF2B5EF4-FFF2-40B4-BE49-F238E27FC236}">
                  <a16:creationId xmlns="" xmlns:a16="http://schemas.microsoft.com/office/drawing/2014/main" id="{AC83F9C1-693A-47A5-921C-E37AD3772A96}"/>
                </a:ext>
              </a:extLst>
            </p:cNvPr>
            <p:cNvGrpSpPr/>
            <p:nvPr/>
          </p:nvGrpSpPr>
          <p:grpSpPr>
            <a:xfrm>
              <a:off x="8311240" y="3600469"/>
              <a:ext cx="3426817" cy="895877"/>
              <a:chOff x="4502130" y="2752731"/>
              <a:chExt cx="3426817" cy="895877"/>
            </a:xfrm>
            <a:solidFill>
              <a:schemeClr val="bg1">
                <a:lumMod val="85000"/>
                <a:lumOff val="15000"/>
              </a:schemeClr>
            </a:solidFill>
          </p:grpSpPr>
          <p:sp>
            <p:nvSpPr>
              <p:cNvPr id="160" name="Rounded Rectangle 227">
                <a:extLst>
                  <a:ext uri="{FF2B5EF4-FFF2-40B4-BE49-F238E27FC236}">
                    <a16:creationId xmlns="" xmlns:a16="http://schemas.microsoft.com/office/drawing/2014/main" id="{59137446-8CCE-42CB-AB93-B129417A51A9}"/>
                  </a:ext>
                </a:extLst>
              </p:cNvPr>
              <p:cNvSpPr/>
              <p:nvPr/>
            </p:nvSpPr>
            <p:spPr>
              <a:xfrm>
                <a:off x="4502130" y="3215564"/>
                <a:ext cx="3426817" cy="433044"/>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solidFill>
                      <a:srgbClr val="FF0000"/>
                    </a:solidFill>
                    <a:latin typeface="微软雅黑" panose="020B0503020204020204" pitchFamily="34" charset="-122"/>
                    <a:ea typeface="微软雅黑" panose="020B0503020204020204" pitchFamily="34" charset="-122"/>
                  </a:rPr>
                  <a:t>机器学习</a:t>
                </a:r>
                <a:endParaRPr lang="en-US" sz="1000" dirty="0">
                  <a:solidFill>
                    <a:srgbClr val="FF0000"/>
                  </a:solidFill>
                  <a:latin typeface="微软雅黑" panose="020B0503020204020204" pitchFamily="34" charset="-122"/>
                  <a:ea typeface="微软雅黑" panose="020B0503020204020204" pitchFamily="34" charset="-122"/>
                </a:endParaRPr>
              </a:p>
            </p:txBody>
          </p:sp>
          <p:sp>
            <p:nvSpPr>
              <p:cNvPr id="161" name="Rectangle 228">
                <a:extLst>
                  <a:ext uri="{FF2B5EF4-FFF2-40B4-BE49-F238E27FC236}">
                    <a16:creationId xmlns="" xmlns:a16="http://schemas.microsoft.com/office/drawing/2014/main" id="{07ED2BA0-D37E-480D-B5DF-FC0A67B89A98}"/>
                  </a:ext>
                </a:extLst>
              </p:cNvPr>
              <p:cNvSpPr/>
              <p:nvPr/>
            </p:nvSpPr>
            <p:spPr>
              <a:xfrm>
                <a:off x="4503516" y="2752731"/>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latin typeface="微软雅黑" panose="020B0503020204020204" pitchFamily="34" charset="-122"/>
                    <a:ea typeface="微软雅黑" panose="020B0503020204020204" pitchFamily="34" charset="-122"/>
                  </a:rPr>
                  <a:t>DGA</a:t>
                </a:r>
              </a:p>
              <a:p>
                <a:pPr algn="ctr"/>
                <a:r>
                  <a:rPr lang="zh-Hans" altLang="en-US" sz="1000" dirty="0">
                    <a:solidFill>
                      <a:srgbClr val="FF0000"/>
                    </a:solidFill>
                    <a:latin typeface="微软雅黑" panose="020B0503020204020204" pitchFamily="34" charset="-122"/>
                    <a:ea typeface="微软雅黑" panose="020B0503020204020204" pitchFamily="34" charset="-122"/>
                  </a:rPr>
                  <a:t>检测</a:t>
                </a:r>
                <a:endParaRPr lang="en-US" sz="1000" dirty="0">
                  <a:solidFill>
                    <a:srgbClr val="FF0000"/>
                  </a:solidFill>
                  <a:latin typeface="微软雅黑" panose="020B0503020204020204" pitchFamily="34" charset="-122"/>
                  <a:ea typeface="微软雅黑" panose="020B0503020204020204" pitchFamily="34" charset="-122"/>
                </a:endParaRPr>
              </a:p>
            </p:txBody>
          </p:sp>
          <p:sp>
            <p:nvSpPr>
              <p:cNvPr id="162" name="Rectangle 229">
                <a:extLst>
                  <a:ext uri="{FF2B5EF4-FFF2-40B4-BE49-F238E27FC236}">
                    <a16:creationId xmlns="" xmlns:a16="http://schemas.microsoft.com/office/drawing/2014/main" id="{1096E7C8-BF10-4FC3-A098-EEE9395C7734}"/>
                  </a:ext>
                </a:extLst>
              </p:cNvPr>
              <p:cNvSpPr/>
              <p:nvPr/>
            </p:nvSpPr>
            <p:spPr>
              <a:xfrm>
                <a:off x="5377962" y="2752731"/>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solidFill>
                      <a:srgbClr val="FF0000"/>
                    </a:solidFill>
                    <a:latin typeface="微软雅黑" panose="020B0503020204020204" pitchFamily="34" charset="-122"/>
                    <a:ea typeface="微软雅黑" panose="020B0503020204020204" pitchFamily="34" charset="-122"/>
                  </a:rPr>
                  <a:t>服务器异常检测</a:t>
                </a:r>
                <a:endParaRPr lang="en-US" sz="1000" dirty="0">
                  <a:solidFill>
                    <a:srgbClr val="FF0000"/>
                  </a:solidFill>
                  <a:latin typeface="微软雅黑" panose="020B0503020204020204" pitchFamily="34" charset="-122"/>
                  <a:ea typeface="微软雅黑" panose="020B0503020204020204" pitchFamily="34" charset="-122"/>
                </a:endParaRPr>
              </a:p>
            </p:txBody>
          </p:sp>
          <p:sp>
            <p:nvSpPr>
              <p:cNvPr id="163" name="Rectangle 231">
                <a:extLst>
                  <a:ext uri="{FF2B5EF4-FFF2-40B4-BE49-F238E27FC236}">
                    <a16:creationId xmlns="" xmlns:a16="http://schemas.microsoft.com/office/drawing/2014/main" id="{D6AC44BC-4FE9-44AA-9D66-67DBFA32A899}"/>
                  </a:ext>
                </a:extLst>
              </p:cNvPr>
              <p:cNvSpPr/>
              <p:nvPr/>
            </p:nvSpPr>
            <p:spPr>
              <a:xfrm>
                <a:off x="6245086" y="2755975"/>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solidFill>
                      <a:srgbClr val="FF0000"/>
                    </a:solidFill>
                    <a:latin typeface="微软雅黑" panose="020B0503020204020204" pitchFamily="34" charset="-122"/>
                    <a:ea typeface="微软雅黑" panose="020B0503020204020204" pitchFamily="34" charset="-122"/>
                  </a:rPr>
                  <a:t>网络异常检测</a:t>
                </a:r>
                <a:endParaRPr lang="en-US" sz="1000" dirty="0">
                  <a:solidFill>
                    <a:srgbClr val="FF0000"/>
                  </a:solidFill>
                  <a:latin typeface="微软雅黑" panose="020B0503020204020204" pitchFamily="34" charset="-122"/>
                  <a:ea typeface="微软雅黑" panose="020B0503020204020204" pitchFamily="34" charset="-122"/>
                </a:endParaRPr>
              </a:p>
            </p:txBody>
          </p:sp>
          <p:sp>
            <p:nvSpPr>
              <p:cNvPr id="164" name="Rectangle 233">
                <a:extLst>
                  <a:ext uri="{FF2B5EF4-FFF2-40B4-BE49-F238E27FC236}">
                    <a16:creationId xmlns="" xmlns:a16="http://schemas.microsoft.com/office/drawing/2014/main" id="{EA0E7CC7-40CD-4FBB-8AD4-6610BFC665FF}"/>
                  </a:ext>
                </a:extLst>
              </p:cNvPr>
              <p:cNvSpPr/>
              <p:nvPr/>
            </p:nvSpPr>
            <p:spPr>
              <a:xfrm>
                <a:off x="7112209" y="2752731"/>
                <a:ext cx="816738" cy="42381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solidFill>
                      <a:srgbClr val="FF0000"/>
                    </a:solidFill>
                    <a:latin typeface="微软雅黑" panose="020B0503020204020204" pitchFamily="34" charset="-122"/>
                    <a:ea typeface="微软雅黑" panose="020B0503020204020204" pitchFamily="34" charset="-122"/>
                  </a:rPr>
                  <a:t>应用异常检测</a:t>
                </a:r>
                <a:endParaRPr lang="en-US" sz="1000" dirty="0">
                  <a:solidFill>
                    <a:srgbClr val="FF0000"/>
                  </a:solidFill>
                  <a:latin typeface="微软雅黑" panose="020B0503020204020204" pitchFamily="34" charset="-122"/>
                  <a:ea typeface="微软雅黑" panose="020B0503020204020204" pitchFamily="34" charset="-122"/>
                </a:endParaRPr>
              </a:p>
            </p:txBody>
          </p:sp>
        </p:grpSp>
        <p:grpSp>
          <p:nvGrpSpPr>
            <p:cNvPr id="115" name="Group 235">
              <a:extLst>
                <a:ext uri="{FF2B5EF4-FFF2-40B4-BE49-F238E27FC236}">
                  <a16:creationId xmlns="" xmlns:a16="http://schemas.microsoft.com/office/drawing/2014/main" id="{934009D7-063C-4098-B86C-5F76A34758FB}"/>
                </a:ext>
              </a:extLst>
            </p:cNvPr>
            <p:cNvGrpSpPr/>
            <p:nvPr/>
          </p:nvGrpSpPr>
          <p:grpSpPr>
            <a:xfrm>
              <a:off x="432146" y="4296221"/>
              <a:ext cx="3429000" cy="1805740"/>
              <a:chOff x="538762" y="4427130"/>
              <a:chExt cx="3429000" cy="1805740"/>
            </a:xfrm>
            <a:solidFill>
              <a:srgbClr val="7030A0"/>
            </a:solidFill>
          </p:grpSpPr>
          <p:sp>
            <p:nvSpPr>
              <p:cNvPr id="148" name="Rectangle 237">
                <a:extLst>
                  <a:ext uri="{FF2B5EF4-FFF2-40B4-BE49-F238E27FC236}">
                    <a16:creationId xmlns="" xmlns:a16="http://schemas.microsoft.com/office/drawing/2014/main" id="{7E4FB002-F0CA-463A-9C09-13C7C51F7BCC}"/>
                  </a:ext>
                </a:extLst>
              </p:cNvPr>
              <p:cNvSpPr/>
              <p:nvPr/>
            </p:nvSpPr>
            <p:spPr>
              <a:xfrm>
                <a:off x="1445080" y="5348853"/>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端口扫描检测</a:t>
                </a:r>
                <a:endParaRPr lang="en-US" sz="1000" dirty="0">
                  <a:latin typeface="微软雅黑" panose="020B0503020204020204" pitchFamily="34" charset="-122"/>
                  <a:ea typeface="微软雅黑" panose="020B0503020204020204" pitchFamily="34" charset="-122"/>
                </a:endParaRPr>
              </a:p>
            </p:txBody>
          </p:sp>
          <p:sp>
            <p:nvSpPr>
              <p:cNvPr id="149" name="Rectangle 239">
                <a:extLst>
                  <a:ext uri="{FF2B5EF4-FFF2-40B4-BE49-F238E27FC236}">
                    <a16:creationId xmlns="" xmlns:a16="http://schemas.microsoft.com/office/drawing/2014/main" id="{39FE3A16-5F7F-4F66-8549-C972C23C276E}"/>
                  </a:ext>
                </a:extLst>
              </p:cNvPr>
              <p:cNvSpPr/>
              <p:nvPr/>
            </p:nvSpPr>
            <p:spPr>
              <a:xfrm>
                <a:off x="2304888" y="5348853"/>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Hans" sz="1000" dirty="0">
                    <a:latin typeface="微软雅黑" panose="020B0503020204020204" pitchFamily="34" charset="-122"/>
                    <a:ea typeface="微软雅黑" panose="020B0503020204020204" pitchFamily="34" charset="-122"/>
                  </a:rPr>
                  <a:t>IP</a:t>
                </a:r>
                <a:r>
                  <a:rPr lang="zh-Hans" altLang="en-US" sz="1000" dirty="0">
                    <a:latin typeface="微软雅黑" panose="020B0503020204020204" pitchFamily="34" charset="-122"/>
                    <a:ea typeface="微软雅黑" panose="020B0503020204020204" pitchFamily="34" charset="-122"/>
                  </a:rPr>
                  <a:t>扫描检测</a:t>
                </a:r>
                <a:endParaRPr lang="en-US" sz="1000" dirty="0">
                  <a:latin typeface="微软雅黑" panose="020B0503020204020204" pitchFamily="34" charset="-122"/>
                  <a:ea typeface="微软雅黑" panose="020B0503020204020204" pitchFamily="34" charset="-122"/>
                </a:endParaRPr>
              </a:p>
            </p:txBody>
          </p:sp>
          <p:sp>
            <p:nvSpPr>
              <p:cNvPr id="150" name="Rectangle 241">
                <a:extLst>
                  <a:ext uri="{FF2B5EF4-FFF2-40B4-BE49-F238E27FC236}">
                    <a16:creationId xmlns="" xmlns:a16="http://schemas.microsoft.com/office/drawing/2014/main" id="{B4D63B4C-FF4C-4195-91D6-606169CA88E7}"/>
                  </a:ext>
                </a:extLst>
              </p:cNvPr>
              <p:cNvSpPr/>
              <p:nvPr/>
            </p:nvSpPr>
            <p:spPr>
              <a:xfrm>
                <a:off x="3164696" y="5348853"/>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微软雅黑" panose="020B0503020204020204" pitchFamily="34" charset="-122"/>
                    <a:ea typeface="微软雅黑" panose="020B0503020204020204" pitchFamily="34" charset="-122"/>
                  </a:rPr>
                  <a:t>SYN FLOOD</a:t>
                </a:r>
                <a:br>
                  <a:rPr lang="en-US" sz="1000" dirty="0">
                    <a:latin typeface="微软雅黑" panose="020B0503020204020204" pitchFamily="34" charset="-122"/>
                    <a:ea typeface="微软雅黑" panose="020B0503020204020204" pitchFamily="34" charset="-122"/>
                  </a:rPr>
                </a:br>
                <a:r>
                  <a:rPr lang="zh-Hans" altLang="en-US" sz="1000" dirty="0">
                    <a:latin typeface="微软雅黑" panose="020B0503020204020204" pitchFamily="34" charset="-122"/>
                    <a:ea typeface="微软雅黑" panose="020B0503020204020204" pitchFamily="34" charset="-122"/>
                  </a:rPr>
                  <a:t>检测</a:t>
                </a:r>
                <a:endParaRPr lang="en-US" sz="1000" dirty="0">
                  <a:latin typeface="微软雅黑" panose="020B0503020204020204" pitchFamily="34" charset="-122"/>
                  <a:ea typeface="微软雅黑" panose="020B0503020204020204" pitchFamily="34" charset="-122"/>
                </a:endParaRPr>
              </a:p>
            </p:txBody>
          </p:sp>
          <p:sp>
            <p:nvSpPr>
              <p:cNvPr id="151" name="Rectangle 245">
                <a:extLst>
                  <a:ext uri="{FF2B5EF4-FFF2-40B4-BE49-F238E27FC236}">
                    <a16:creationId xmlns="" xmlns:a16="http://schemas.microsoft.com/office/drawing/2014/main" id="{B6BE8813-B574-43ED-95B6-DC4558780DB3}"/>
                  </a:ext>
                </a:extLst>
              </p:cNvPr>
              <p:cNvSpPr/>
              <p:nvPr/>
            </p:nvSpPr>
            <p:spPr>
              <a:xfrm>
                <a:off x="572821" y="5348853"/>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微软雅黑" panose="020B0503020204020204" pitchFamily="34" charset="-122"/>
                    <a:ea typeface="微软雅黑" panose="020B0503020204020204" pitchFamily="34" charset="-122"/>
                  </a:rPr>
                  <a:t>DNS</a:t>
                </a:r>
                <a:r>
                  <a:rPr lang="zh-Hans" altLang="en-US" sz="1000" dirty="0">
                    <a:latin typeface="微软雅黑" panose="020B0503020204020204" pitchFamily="34" charset="-122"/>
                    <a:ea typeface="微软雅黑" panose="020B0503020204020204" pitchFamily="34" charset="-122"/>
                  </a:rPr>
                  <a:t>隧道检测</a:t>
                </a:r>
                <a:endParaRPr lang="en-US" sz="1000" dirty="0">
                  <a:latin typeface="微软雅黑" panose="020B0503020204020204" pitchFamily="34" charset="-122"/>
                  <a:ea typeface="微软雅黑" panose="020B0503020204020204" pitchFamily="34" charset="-122"/>
                </a:endParaRPr>
              </a:p>
            </p:txBody>
          </p:sp>
          <p:sp>
            <p:nvSpPr>
              <p:cNvPr id="152" name="Rounded Rectangle 247">
                <a:extLst>
                  <a:ext uri="{FF2B5EF4-FFF2-40B4-BE49-F238E27FC236}">
                    <a16:creationId xmlns="" xmlns:a16="http://schemas.microsoft.com/office/drawing/2014/main" id="{F134D7B1-C051-47F6-AFF7-34C3B14ABDF6}"/>
                  </a:ext>
                </a:extLst>
              </p:cNvPr>
              <p:cNvSpPr/>
              <p:nvPr/>
            </p:nvSpPr>
            <p:spPr>
              <a:xfrm>
                <a:off x="538762" y="5811944"/>
                <a:ext cx="3429000" cy="420926"/>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数据收集</a:t>
                </a:r>
                <a:endParaRPr lang="en-US" sz="1000" dirty="0">
                  <a:latin typeface="微软雅黑" panose="020B0503020204020204" pitchFamily="34" charset="-122"/>
                  <a:ea typeface="微软雅黑" panose="020B0503020204020204" pitchFamily="34" charset="-122"/>
                </a:endParaRPr>
              </a:p>
            </p:txBody>
          </p:sp>
          <p:sp>
            <p:nvSpPr>
              <p:cNvPr id="153" name="Rectangle 248">
                <a:extLst>
                  <a:ext uri="{FF2B5EF4-FFF2-40B4-BE49-F238E27FC236}">
                    <a16:creationId xmlns="" xmlns:a16="http://schemas.microsoft.com/office/drawing/2014/main" id="{6A78F59F-C843-4CF2-8404-2A44A1F17C8C}"/>
                  </a:ext>
                </a:extLst>
              </p:cNvPr>
              <p:cNvSpPr/>
              <p:nvPr/>
            </p:nvSpPr>
            <p:spPr>
              <a:xfrm>
                <a:off x="572821" y="4887992"/>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应用检测</a:t>
                </a:r>
                <a:endParaRPr lang="en-US" sz="1000" dirty="0">
                  <a:latin typeface="微软雅黑" panose="020B0503020204020204" pitchFamily="34" charset="-122"/>
                  <a:ea typeface="微软雅黑" panose="020B0503020204020204" pitchFamily="34" charset="-122"/>
                </a:endParaRPr>
              </a:p>
            </p:txBody>
          </p:sp>
          <p:sp>
            <p:nvSpPr>
              <p:cNvPr id="154" name="Rectangle 249">
                <a:extLst>
                  <a:ext uri="{FF2B5EF4-FFF2-40B4-BE49-F238E27FC236}">
                    <a16:creationId xmlns="" xmlns:a16="http://schemas.microsoft.com/office/drawing/2014/main" id="{A0D2F299-E80B-44C8-BDF9-F10604B6B4D4}"/>
                  </a:ext>
                </a:extLst>
              </p:cNvPr>
              <p:cNvSpPr/>
              <p:nvPr/>
            </p:nvSpPr>
            <p:spPr>
              <a:xfrm>
                <a:off x="1444706" y="4888121"/>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可疑进程检测</a:t>
                </a:r>
                <a:endParaRPr lang="en-US" sz="1000" dirty="0">
                  <a:latin typeface="微软雅黑" panose="020B0503020204020204" pitchFamily="34" charset="-122"/>
                  <a:ea typeface="微软雅黑" panose="020B0503020204020204" pitchFamily="34" charset="-122"/>
                </a:endParaRPr>
              </a:p>
            </p:txBody>
          </p:sp>
          <p:sp>
            <p:nvSpPr>
              <p:cNvPr id="155" name="Rectangle 250">
                <a:extLst>
                  <a:ext uri="{FF2B5EF4-FFF2-40B4-BE49-F238E27FC236}">
                    <a16:creationId xmlns="" xmlns:a16="http://schemas.microsoft.com/office/drawing/2014/main" id="{27A140F2-99F3-41F1-A629-2F360DC2D167}"/>
                  </a:ext>
                </a:extLst>
              </p:cNvPr>
              <p:cNvSpPr/>
              <p:nvPr/>
            </p:nvSpPr>
            <p:spPr>
              <a:xfrm>
                <a:off x="2304888" y="4887992"/>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文件访问检测</a:t>
                </a:r>
                <a:endParaRPr lang="en-US" sz="1000" dirty="0">
                  <a:latin typeface="微软雅黑" panose="020B0503020204020204" pitchFamily="34" charset="-122"/>
                  <a:ea typeface="微软雅黑" panose="020B0503020204020204" pitchFamily="34" charset="-122"/>
                </a:endParaRPr>
              </a:p>
            </p:txBody>
          </p:sp>
          <p:sp>
            <p:nvSpPr>
              <p:cNvPr id="156" name="Rectangle 251">
                <a:extLst>
                  <a:ext uri="{FF2B5EF4-FFF2-40B4-BE49-F238E27FC236}">
                    <a16:creationId xmlns="" xmlns:a16="http://schemas.microsoft.com/office/drawing/2014/main" id="{CAA934C1-8A06-4834-8FD0-9E614600B2E8}"/>
                  </a:ext>
                </a:extLst>
              </p:cNvPr>
              <p:cNvSpPr/>
              <p:nvPr/>
            </p:nvSpPr>
            <p:spPr>
              <a:xfrm>
                <a:off x="3160163" y="4890506"/>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文件安装检测</a:t>
                </a:r>
                <a:endParaRPr lang="en-US" sz="1000" dirty="0">
                  <a:latin typeface="微软雅黑" panose="020B0503020204020204" pitchFamily="34" charset="-122"/>
                  <a:ea typeface="微软雅黑" panose="020B0503020204020204" pitchFamily="34" charset="-122"/>
                </a:endParaRPr>
              </a:p>
            </p:txBody>
          </p:sp>
          <p:sp>
            <p:nvSpPr>
              <p:cNvPr id="157" name="Rectangle 252">
                <a:extLst>
                  <a:ext uri="{FF2B5EF4-FFF2-40B4-BE49-F238E27FC236}">
                    <a16:creationId xmlns="" xmlns:a16="http://schemas.microsoft.com/office/drawing/2014/main" id="{A0946453-9A67-4A28-8A84-560554E80DB4}"/>
                  </a:ext>
                </a:extLst>
              </p:cNvPr>
              <p:cNvSpPr/>
              <p:nvPr/>
            </p:nvSpPr>
            <p:spPr>
              <a:xfrm>
                <a:off x="572821" y="4427130"/>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命令执行检测</a:t>
                </a:r>
                <a:endParaRPr lang="en-US" sz="1000" dirty="0">
                  <a:latin typeface="微软雅黑" panose="020B0503020204020204" pitchFamily="34" charset="-122"/>
                  <a:ea typeface="微软雅黑" panose="020B0503020204020204" pitchFamily="34" charset="-122"/>
                </a:endParaRPr>
              </a:p>
            </p:txBody>
          </p:sp>
          <p:sp>
            <p:nvSpPr>
              <p:cNvPr id="158" name="Rectangle 253">
                <a:extLst>
                  <a:ext uri="{FF2B5EF4-FFF2-40B4-BE49-F238E27FC236}">
                    <a16:creationId xmlns="" xmlns:a16="http://schemas.microsoft.com/office/drawing/2014/main" id="{368E0006-2857-42F2-8A5F-9DEB7C9BB6F5}"/>
                  </a:ext>
                </a:extLst>
              </p:cNvPr>
              <p:cNvSpPr/>
              <p:nvPr/>
            </p:nvSpPr>
            <p:spPr>
              <a:xfrm>
                <a:off x="1444706" y="4427130"/>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错误授权检测</a:t>
                </a:r>
                <a:endParaRPr lang="en-US" sz="1000" dirty="0">
                  <a:latin typeface="微软雅黑" panose="020B0503020204020204" pitchFamily="34" charset="-122"/>
                  <a:ea typeface="微软雅黑" panose="020B0503020204020204" pitchFamily="34" charset="-122"/>
                </a:endParaRPr>
              </a:p>
            </p:txBody>
          </p:sp>
          <p:sp>
            <p:nvSpPr>
              <p:cNvPr id="159" name="Rectangle 254">
                <a:extLst>
                  <a:ext uri="{FF2B5EF4-FFF2-40B4-BE49-F238E27FC236}">
                    <a16:creationId xmlns="" xmlns:a16="http://schemas.microsoft.com/office/drawing/2014/main" id="{DC431EAE-E9CA-4BDB-96E0-8831E4EBA9CA}"/>
                  </a:ext>
                </a:extLst>
              </p:cNvPr>
              <p:cNvSpPr/>
              <p:nvPr/>
            </p:nvSpPr>
            <p:spPr>
              <a:xfrm>
                <a:off x="2316266" y="4431977"/>
                <a:ext cx="803066" cy="41195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网络流量关联</a:t>
                </a:r>
                <a:endParaRPr lang="en-US" sz="1000" dirty="0">
                  <a:latin typeface="微软雅黑" panose="020B0503020204020204" pitchFamily="34" charset="-122"/>
                  <a:ea typeface="微软雅黑" panose="020B0503020204020204" pitchFamily="34" charset="-122"/>
                </a:endParaRPr>
              </a:p>
            </p:txBody>
          </p:sp>
        </p:grpSp>
        <p:grpSp>
          <p:nvGrpSpPr>
            <p:cNvPr id="116" name="Group 255">
              <a:extLst>
                <a:ext uri="{FF2B5EF4-FFF2-40B4-BE49-F238E27FC236}">
                  <a16:creationId xmlns="" xmlns:a16="http://schemas.microsoft.com/office/drawing/2014/main" id="{5A5307AD-A6D7-43F7-8C4A-C159812D8691}"/>
                </a:ext>
              </a:extLst>
            </p:cNvPr>
            <p:cNvGrpSpPr/>
            <p:nvPr/>
          </p:nvGrpSpPr>
          <p:grpSpPr>
            <a:xfrm>
              <a:off x="8311240" y="5196852"/>
              <a:ext cx="3426817" cy="905109"/>
              <a:chOff x="8311240" y="5196852"/>
              <a:chExt cx="3426817" cy="905109"/>
            </a:xfrm>
          </p:grpSpPr>
          <p:sp>
            <p:nvSpPr>
              <p:cNvPr id="144" name="Rounded Rectangle 256">
                <a:extLst>
                  <a:ext uri="{FF2B5EF4-FFF2-40B4-BE49-F238E27FC236}">
                    <a16:creationId xmlns="" xmlns:a16="http://schemas.microsoft.com/office/drawing/2014/main" id="{340788AC-9F13-4BD2-937C-FB48DE95DD36}"/>
                  </a:ext>
                </a:extLst>
              </p:cNvPr>
              <p:cNvSpPr/>
              <p:nvPr/>
            </p:nvSpPr>
            <p:spPr>
              <a:xfrm>
                <a:off x="8311240" y="5668917"/>
                <a:ext cx="3426817" cy="4330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latin typeface="微软雅黑" panose="020B0503020204020204" pitchFamily="34" charset="-122"/>
                    <a:ea typeface="微软雅黑" panose="020B0503020204020204" pitchFamily="34" charset="-122"/>
                  </a:rPr>
                  <a:t>数据</a:t>
                </a:r>
                <a:r>
                  <a:rPr lang="zh-Hans" altLang="en-US" sz="1000" dirty="0">
                    <a:latin typeface="微软雅黑" panose="020B0503020204020204" pitchFamily="34" charset="-122"/>
                    <a:ea typeface="微软雅黑" panose="020B0503020204020204" pitchFamily="34" charset="-122"/>
                  </a:rPr>
                  <a:t>湖</a:t>
                </a:r>
                <a:endParaRPr lang="en-US" sz="1000" dirty="0">
                  <a:latin typeface="微软雅黑" panose="020B0503020204020204" pitchFamily="34" charset="-122"/>
                  <a:ea typeface="微软雅黑" panose="020B0503020204020204" pitchFamily="34" charset="-122"/>
                </a:endParaRPr>
              </a:p>
            </p:txBody>
          </p:sp>
          <p:sp>
            <p:nvSpPr>
              <p:cNvPr id="145" name="Rectangle 257">
                <a:extLst>
                  <a:ext uri="{FF2B5EF4-FFF2-40B4-BE49-F238E27FC236}">
                    <a16:creationId xmlns="" xmlns:a16="http://schemas.microsoft.com/office/drawing/2014/main" id="{F5FF672A-F226-41AF-96A0-0712733E9EAA}"/>
                  </a:ext>
                </a:extLst>
              </p:cNvPr>
              <p:cNvSpPr/>
              <p:nvPr/>
            </p:nvSpPr>
            <p:spPr>
              <a:xfrm>
                <a:off x="8312626" y="5206084"/>
                <a:ext cx="993566" cy="42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数据存储</a:t>
                </a:r>
                <a:endParaRPr lang="en-US" sz="1000" dirty="0">
                  <a:latin typeface="微软雅黑" panose="020B0503020204020204" pitchFamily="34" charset="-122"/>
                  <a:ea typeface="微软雅黑" panose="020B0503020204020204" pitchFamily="34" charset="-122"/>
                </a:endParaRPr>
              </a:p>
            </p:txBody>
          </p:sp>
          <p:sp>
            <p:nvSpPr>
              <p:cNvPr id="146" name="Rectangle 258">
                <a:extLst>
                  <a:ext uri="{FF2B5EF4-FFF2-40B4-BE49-F238E27FC236}">
                    <a16:creationId xmlns="" xmlns:a16="http://schemas.microsoft.com/office/drawing/2014/main" id="{14FB3817-97EF-44CD-B984-2B725F436E6D}"/>
                  </a:ext>
                </a:extLst>
              </p:cNvPr>
              <p:cNvSpPr/>
              <p:nvPr/>
            </p:nvSpPr>
            <p:spPr>
              <a:xfrm>
                <a:off x="9569317" y="5206084"/>
                <a:ext cx="993566" cy="42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数据索引</a:t>
                </a:r>
                <a:endParaRPr lang="en-US" sz="1000" dirty="0">
                  <a:latin typeface="微软雅黑" panose="020B0503020204020204" pitchFamily="34" charset="-122"/>
                  <a:ea typeface="微软雅黑" panose="020B0503020204020204" pitchFamily="34" charset="-122"/>
                </a:endParaRPr>
              </a:p>
            </p:txBody>
          </p:sp>
          <p:sp>
            <p:nvSpPr>
              <p:cNvPr id="147" name="Rectangle 259">
                <a:extLst>
                  <a:ext uri="{FF2B5EF4-FFF2-40B4-BE49-F238E27FC236}">
                    <a16:creationId xmlns="" xmlns:a16="http://schemas.microsoft.com/office/drawing/2014/main" id="{62993A5C-E28F-4209-839A-72B16D953FFA}"/>
                  </a:ext>
                </a:extLst>
              </p:cNvPr>
              <p:cNvSpPr/>
              <p:nvPr/>
            </p:nvSpPr>
            <p:spPr>
              <a:xfrm>
                <a:off x="10755863" y="5196852"/>
                <a:ext cx="953853" cy="4238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数据检索</a:t>
                </a:r>
                <a:endParaRPr lang="en-US" sz="1000" dirty="0">
                  <a:latin typeface="微软雅黑" panose="020B0503020204020204" pitchFamily="34" charset="-122"/>
                  <a:ea typeface="微软雅黑" panose="020B0503020204020204" pitchFamily="34" charset="-122"/>
                </a:endParaRPr>
              </a:p>
            </p:txBody>
          </p:sp>
        </p:grpSp>
        <p:grpSp>
          <p:nvGrpSpPr>
            <p:cNvPr id="117" name="Group 260">
              <a:extLst>
                <a:ext uri="{FF2B5EF4-FFF2-40B4-BE49-F238E27FC236}">
                  <a16:creationId xmlns="" xmlns:a16="http://schemas.microsoft.com/office/drawing/2014/main" id="{D62B3C47-BA49-4006-B612-A58637BE9255}"/>
                </a:ext>
              </a:extLst>
            </p:cNvPr>
            <p:cNvGrpSpPr/>
            <p:nvPr/>
          </p:nvGrpSpPr>
          <p:grpSpPr>
            <a:xfrm>
              <a:off x="6926968" y="4729439"/>
              <a:ext cx="1292000" cy="1240238"/>
              <a:chOff x="7086456" y="4729439"/>
              <a:chExt cx="1292000" cy="1240238"/>
            </a:xfrm>
          </p:grpSpPr>
          <p:cxnSp>
            <p:nvCxnSpPr>
              <p:cNvPr id="142" name="Straight Arrow Connector 261">
                <a:extLst>
                  <a:ext uri="{FF2B5EF4-FFF2-40B4-BE49-F238E27FC236}">
                    <a16:creationId xmlns="" xmlns:a16="http://schemas.microsoft.com/office/drawing/2014/main" id="{8D7FC934-A86A-4CB8-9E3F-6FD79F481996}"/>
                  </a:ext>
                </a:extLst>
              </p:cNvPr>
              <p:cNvCxnSpPr/>
              <p:nvPr/>
            </p:nvCxnSpPr>
            <p:spPr>
              <a:xfrm flipV="1">
                <a:off x="7086919" y="5959044"/>
                <a:ext cx="1291537" cy="46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262">
                <a:extLst>
                  <a:ext uri="{FF2B5EF4-FFF2-40B4-BE49-F238E27FC236}">
                    <a16:creationId xmlns="" xmlns:a16="http://schemas.microsoft.com/office/drawing/2014/main" id="{B461B85B-7CA6-4DAA-BD30-FA61C98A19BA}"/>
                  </a:ext>
                </a:extLst>
              </p:cNvPr>
              <p:cNvCxnSpPr/>
              <p:nvPr/>
            </p:nvCxnSpPr>
            <p:spPr>
              <a:xfrm flipH="1" flipV="1">
                <a:off x="7086456" y="4729439"/>
                <a:ext cx="10632" cy="1240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263">
              <a:extLst>
                <a:ext uri="{FF2B5EF4-FFF2-40B4-BE49-F238E27FC236}">
                  <a16:creationId xmlns="" xmlns:a16="http://schemas.microsoft.com/office/drawing/2014/main" id="{5B315370-D82E-40B5-ACBB-F7C0FB6E1BFA}"/>
                </a:ext>
              </a:extLst>
            </p:cNvPr>
            <p:cNvGrpSpPr/>
            <p:nvPr/>
          </p:nvGrpSpPr>
          <p:grpSpPr>
            <a:xfrm>
              <a:off x="3955613" y="4708173"/>
              <a:ext cx="1626781" cy="1240238"/>
              <a:chOff x="4114800" y="4645201"/>
              <a:chExt cx="1626781" cy="1240238"/>
            </a:xfrm>
          </p:grpSpPr>
          <p:cxnSp>
            <p:nvCxnSpPr>
              <p:cNvPr id="140" name="Straight Arrow Connector 264">
                <a:extLst>
                  <a:ext uri="{FF2B5EF4-FFF2-40B4-BE49-F238E27FC236}">
                    <a16:creationId xmlns="" xmlns:a16="http://schemas.microsoft.com/office/drawing/2014/main" id="{8CB7DCA8-5475-435F-B8C8-99E632E94AD8}"/>
                  </a:ext>
                </a:extLst>
              </p:cNvPr>
              <p:cNvCxnSpPr/>
              <p:nvPr/>
            </p:nvCxnSpPr>
            <p:spPr>
              <a:xfrm flipH="1" flipV="1">
                <a:off x="5730949" y="4645201"/>
                <a:ext cx="10632" cy="1240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1" name="Straight Connector 265">
                <a:extLst>
                  <a:ext uri="{FF2B5EF4-FFF2-40B4-BE49-F238E27FC236}">
                    <a16:creationId xmlns="" xmlns:a16="http://schemas.microsoft.com/office/drawing/2014/main" id="{7C12E887-39CC-42C0-8BB9-4904565B1858}"/>
                  </a:ext>
                </a:extLst>
              </p:cNvPr>
              <p:cNvCxnSpPr/>
              <p:nvPr/>
            </p:nvCxnSpPr>
            <p:spPr>
              <a:xfrm>
                <a:off x="4114800" y="5885439"/>
                <a:ext cx="1626781"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19" name="Straight Arrow Connector 266">
              <a:extLst>
                <a:ext uri="{FF2B5EF4-FFF2-40B4-BE49-F238E27FC236}">
                  <a16:creationId xmlns="" xmlns:a16="http://schemas.microsoft.com/office/drawing/2014/main" id="{4D72885E-B911-4667-B0D7-2F1A121D6CA3}"/>
                </a:ext>
              </a:extLst>
            </p:cNvPr>
            <p:cNvCxnSpPr/>
            <p:nvPr/>
          </p:nvCxnSpPr>
          <p:spPr>
            <a:xfrm flipV="1">
              <a:off x="10057953" y="4635351"/>
              <a:ext cx="786" cy="2507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267">
              <a:extLst>
                <a:ext uri="{FF2B5EF4-FFF2-40B4-BE49-F238E27FC236}">
                  <a16:creationId xmlns="" xmlns:a16="http://schemas.microsoft.com/office/drawing/2014/main" id="{B38C90DA-E281-41E3-88F9-8939FE49AF4E}"/>
                </a:ext>
              </a:extLst>
            </p:cNvPr>
            <p:cNvCxnSpPr/>
            <p:nvPr/>
          </p:nvCxnSpPr>
          <p:spPr>
            <a:xfrm flipH="1">
              <a:off x="11795357" y="5868546"/>
              <a:ext cx="264136" cy="9922"/>
            </a:xfrm>
            <a:prstGeom prst="line">
              <a:avLst/>
            </a:prstGeom>
            <a:ln w="28575">
              <a:headEnd type="none"/>
              <a:tailEnd type="triangle"/>
            </a:ln>
          </p:spPr>
          <p:style>
            <a:lnRef idx="1">
              <a:schemeClr val="accent1"/>
            </a:lnRef>
            <a:fillRef idx="0">
              <a:schemeClr val="accent1"/>
            </a:fillRef>
            <a:effectRef idx="0">
              <a:schemeClr val="accent1"/>
            </a:effectRef>
            <a:fontRef idx="minor">
              <a:schemeClr val="tx1"/>
            </a:fontRef>
          </p:style>
        </p:cxnSp>
        <p:grpSp>
          <p:nvGrpSpPr>
            <p:cNvPr id="121" name="Group 268">
              <a:extLst>
                <a:ext uri="{FF2B5EF4-FFF2-40B4-BE49-F238E27FC236}">
                  <a16:creationId xmlns="" xmlns:a16="http://schemas.microsoft.com/office/drawing/2014/main" id="{DEE24746-AD32-4D92-830D-3DCAEDCAD5CD}"/>
                </a:ext>
              </a:extLst>
            </p:cNvPr>
            <p:cNvGrpSpPr/>
            <p:nvPr/>
          </p:nvGrpSpPr>
          <p:grpSpPr>
            <a:xfrm>
              <a:off x="2141156" y="3127912"/>
              <a:ext cx="2186296" cy="1082581"/>
              <a:chOff x="2300644" y="3127912"/>
              <a:chExt cx="2186296" cy="1082581"/>
            </a:xfrm>
          </p:grpSpPr>
          <p:cxnSp>
            <p:nvCxnSpPr>
              <p:cNvPr id="138" name="Straight Connector 269">
                <a:extLst>
                  <a:ext uri="{FF2B5EF4-FFF2-40B4-BE49-F238E27FC236}">
                    <a16:creationId xmlns="" xmlns:a16="http://schemas.microsoft.com/office/drawing/2014/main" id="{1276DFC8-7872-4B51-A33D-666475B766AB}"/>
                  </a:ext>
                </a:extLst>
              </p:cNvPr>
              <p:cNvCxnSpPr/>
              <p:nvPr/>
            </p:nvCxnSpPr>
            <p:spPr>
              <a:xfrm>
                <a:off x="2311277" y="3127912"/>
                <a:ext cx="0" cy="10729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9" name="Straight Arrow Connector 270">
                <a:extLst>
                  <a:ext uri="{FF2B5EF4-FFF2-40B4-BE49-F238E27FC236}">
                    <a16:creationId xmlns="" xmlns:a16="http://schemas.microsoft.com/office/drawing/2014/main" id="{535C7E81-8EBA-48DB-B33A-9C8C79CA7192}"/>
                  </a:ext>
                </a:extLst>
              </p:cNvPr>
              <p:cNvCxnSpPr/>
              <p:nvPr/>
            </p:nvCxnSpPr>
            <p:spPr>
              <a:xfrm>
                <a:off x="2300644" y="4190274"/>
                <a:ext cx="2186296" cy="202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22" name="Rounded Rectangle 271">
              <a:extLst>
                <a:ext uri="{FF2B5EF4-FFF2-40B4-BE49-F238E27FC236}">
                  <a16:creationId xmlns="" xmlns:a16="http://schemas.microsoft.com/office/drawing/2014/main" id="{484221B2-E1DF-4941-AE60-A73A7565E9B0}"/>
                </a:ext>
              </a:extLst>
            </p:cNvPr>
            <p:cNvSpPr/>
            <p:nvPr/>
          </p:nvSpPr>
          <p:spPr>
            <a:xfrm>
              <a:off x="4327452" y="1691927"/>
              <a:ext cx="3426817" cy="43304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微软雅黑" panose="020B0503020204020204" pitchFamily="34" charset="-122"/>
                  <a:ea typeface="微软雅黑" panose="020B0503020204020204" pitchFamily="34" charset="-122"/>
                </a:rPr>
                <a:t>UI / </a:t>
              </a:r>
              <a:r>
                <a:rPr lang="zh-Hans" altLang="en-US" sz="1000" dirty="0">
                  <a:latin typeface="微软雅黑" panose="020B0503020204020204" pitchFamily="34" charset="-122"/>
                  <a:ea typeface="微软雅黑" panose="020B0503020204020204" pitchFamily="34" charset="-122"/>
                </a:rPr>
                <a:t>告警引擎</a:t>
              </a:r>
              <a:endParaRPr lang="en-US" sz="1000" dirty="0">
                <a:latin typeface="微软雅黑" panose="020B0503020204020204" pitchFamily="34" charset="-122"/>
                <a:ea typeface="微软雅黑" panose="020B0503020204020204" pitchFamily="34" charset="-122"/>
              </a:endParaRPr>
            </a:p>
          </p:txBody>
        </p:sp>
        <p:cxnSp>
          <p:nvCxnSpPr>
            <p:cNvPr id="123" name="Straight Arrow Connector 272">
              <a:extLst>
                <a:ext uri="{FF2B5EF4-FFF2-40B4-BE49-F238E27FC236}">
                  <a16:creationId xmlns="" xmlns:a16="http://schemas.microsoft.com/office/drawing/2014/main" id="{113FFBBB-5D09-49C5-85C1-FBE6E3DBF108}"/>
                </a:ext>
              </a:extLst>
            </p:cNvPr>
            <p:cNvCxnSpPr/>
            <p:nvPr/>
          </p:nvCxnSpPr>
          <p:spPr>
            <a:xfrm flipV="1">
              <a:off x="6040860" y="2222205"/>
              <a:ext cx="0" cy="8080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4" name="Rectangle 273">
              <a:extLst>
                <a:ext uri="{FF2B5EF4-FFF2-40B4-BE49-F238E27FC236}">
                  <a16:creationId xmlns="" xmlns:a16="http://schemas.microsoft.com/office/drawing/2014/main" id="{DEAC0488-3E07-4F38-8369-F3A1AEF0C32D}"/>
                </a:ext>
              </a:extLst>
            </p:cNvPr>
            <p:cNvSpPr/>
            <p:nvPr/>
          </p:nvSpPr>
          <p:spPr>
            <a:xfrm>
              <a:off x="6926968" y="1194095"/>
              <a:ext cx="816738" cy="42381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第三方协作</a:t>
              </a:r>
              <a:endParaRPr lang="en-US" sz="1000" dirty="0">
                <a:latin typeface="微软雅黑" panose="020B0503020204020204" pitchFamily="34" charset="-122"/>
                <a:ea typeface="微软雅黑" panose="020B0503020204020204" pitchFamily="34" charset="-122"/>
              </a:endParaRPr>
            </a:p>
          </p:txBody>
        </p:sp>
        <p:sp>
          <p:nvSpPr>
            <p:cNvPr id="125" name="Rectangle 274">
              <a:extLst>
                <a:ext uri="{FF2B5EF4-FFF2-40B4-BE49-F238E27FC236}">
                  <a16:creationId xmlns="" xmlns:a16="http://schemas.microsoft.com/office/drawing/2014/main" id="{9B0F7562-23B6-46CF-9D2C-F0B725044740}"/>
                </a:ext>
              </a:extLst>
            </p:cNvPr>
            <p:cNvSpPr/>
            <p:nvPr/>
          </p:nvSpPr>
          <p:spPr>
            <a:xfrm>
              <a:off x="4360634" y="1178355"/>
              <a:ext cx="816738" cy="42381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可视化</a:t>
              </a:r>
              <a:endParaRPr lang="en-US" sz="1000" dirty="0">
                <a:latin typeface="微软雅黑" panose="020B0503020204020204" pitchFamily="34" charset="-122"/>
                <a:ea typeface="微软雅黑" panose="020B0503020204020204" pitchFamily="34" charset="-122"/>
              </a:endParaRPr>
            </a:p>
          </p:txBody>
        </p:sp>
        <p:sp>
          <p:nvSpPr>
            <p:cNvPr id="126" name="Rectangle 275">
              <a:extLst>
                <a:ext uri="{FF2B5EF4-FFF2-40B4-BE49-F238E27FC236}">
                  <a16:creationId xmlns="" xmlns:a16="http://schemas.microsoft.com/office/drawing/2014/main" id="{BF88B00C-CB7D-40DF-B3EE-26FFCE6A1F25}"/>
                </a:ext>
              </a:extLst>
            </p:cNvPr>
            <p:cNvSpPr/>
            <p:nvPr/>
          </p:nvSpPr>
          <p:spPr>
            <a:xfrm>
              <a:off x="5711980" y="1176644"/>
              <a:ext cx="816738" cy="42381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告警</a:t>
              </a:r>
              <a:endParaRPr lang="en-US" sz="1000" dirty="0">
                <a:latin typeface="微软雅黑" panose="020B0503020204020204" pitchFamily="34" charset="-122"/>
                <a:ea typeface="微软雅黑" panose="020B0503020204020204" pitchFamily="34" charset="-122"/>
              </a:endParaRPr>
            </a:p>
          </p:txBody>
        </p:sp>
        <p:cxnSp>
          <p:nvCxnSpPr>
            <p:cNvPr id="127" name="Straight Arrow Connector 276">
              <a:extLst>
                <a:ext uri="{FF2B5EF4-FFF2-40B4-BE49-F238E27FC236}">
                  <a16:creationId xmlns="" xmlns:a16="http://schemas.microsoft.com/office/drawing/2014/main" id="{74BE1324-D084-417C-B536-2A34A7FFD342}"/>
                </a:ext>
              </a:extLst>
            </p:cNvPr>
            <p:cNvCxnSpPr/>
            <p:nvPr/>
          </p:nvCxnSpPr>
          <p:spPr>
            <a:xfrm>
              <a:off x="7833758" y="1388550"/>
              <a:ext cx="11646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28" name="Picture 277">
              <a:extLst>
                <a:ext uri="{FF2B5EF4-FFF2-40B4-BE49-F238E27FC236}">
                  <a16:creationId xmlns="" xmlns:a16="http://schemas.microsoft.com/office/drawing/2014/main" id="{65AFE921-C739-4BF0-9ECE-4CED15CFDCF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70713" y="1565628"/>
              <a:ext cx="1456211" cy="817664"/>
            </a:xfrm>
            <a:prstGeom prst="rect">
              <a:avLst/>
            </a:prstGeom>
          </p:spPr>
        </p:pic>
        <p:pic>
          <p:nvPicPr>
            <p:cNvPr id="129" name="Picture 278">
              <a:extLst>
                <a:ext uri="{FF2B5EF4-FFF2-40B4-BE49-F238E27FC236}">
                  <a16:creationId xmlns="" xmlns:a16="http://schemas.microsoft.com/office/drawing/2014/main" id="{D0F7DF48-33F4-4C2B-86C9-51CFE83D689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405617" y="833800"/>
              <a:ext cx="1164600" cy="1057576"/>
            </a:xfrm>
            <a:prstGeom prst="rect">
              <a:avLst/>
            </a:prstGeom>
          </p:spPr>
        </p:pic>
        <p:grpSp>
          <p:nvGrpSpPr>
            <p:cNvPr id="130" name="Group 279">
              <a:extLst>
                <a:ext uri="{FF2B5EF4-FFF2-40B4-BE49-F238E27FC236}">
                  <a16:creationId xmlns="" xmlns:a16="http://schemas.microsoft.com/office/drawing/2014/main" id="{577B0707-FCA4-403D-9EB9-F3163833DD5D}"/>
                </a:ext>
              </a:extLst>
            </p:cNvPr>
            <p:cNvGrpSpPr/>
            <p:nvPr/>
          </p:nvGrpSpPr>
          <p:grpSpPr>
            <a:xfrm>
              <a:off x="148190" y="3127912"/>
              <a:ext cx="1121081" cy="2749424"/>
              <a:chOff x="148190" y="3127912"/>
              <a:chExt cx="1121081" cy="2749424"/>
            </a:xfrm>
          </p:grpSpPr>
          <p:cxnSp>
            <p:nvCxnSpPr>
              <p:cNvPr id="134" name="Straight Connector 280">
                <a:extLst>
                  <a:ext uri="{FF2B5EF4-FFF2-40B4-BE49-F238E27FC236}">
                    <a16:creationId xmlns="" xmlns:a16="http://schemas.microsoft.com/office/drawing/2014/main" id="{0D3BC016-98FD-4797-A7F1-500D6409C9DC}"/>
                  </a:ext>
                </a:extLst>
              </p:cNvPr>
              <p:cNvCxnSpPr/>
              <p:nvPr/>
            </p:nvCxnSpPr>
            <p:spPr>
              <a:xfrm flipH="1">
                <a:off x="148856" y="5869172"/>
                <a:ext cx="18075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5" name="Straight Connector 281">
                <a:extLst>
                  <a:ext uri="{FF2B5EF4-FFF2-40B4-BE49-F238E27FC236}">
                    <a16:creationId xmlns="" xmlns:a16="http://schemas.microsoft.com/office/drawing/2014/main" id="{FA5F882D-76FA-4988-802C-FE68F768613B}"/>
                  </a:ext>
                </a:extLst>
              </p:cNvPr>
              <p:cNvCxnSpPr/>
              <p:nvPr/>
            </p:nvCxnSpPr>
            <p:spPr>
              <a:xfrm flipV="1">
                <a:off x="148190" y="3551724"/>
                <a:ext cx="24721" cy="23256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6" name="Straight Connector 282">
                <a:extLst>
                  <a:ext uri="{FF2B5EF4-FFF2-40B4-BE49-F238E27FC236}">
                    <a16:creationId xmlns="" xmlns:a16="http://schemas.microsoft.com/office/drawing/2014/main" id="{23F8C137-35E6-402E-A50F-FAADB8AB752E}"/>
                  </a:ext>
                </a:extLst>
              </p:cNvPr>
              <p:cNvCxnSpPr/>
              <p:nvPr/>
            </p:nvCxnSpPr>
            <p:spPr>
              <a:xfrm>
                <a:off x="162278" y="3562357"/>
                <a:ext cx="110699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7" name="Straight Arrow Connector 283">
                <a:extLst>
                  <a:ext uri="{FF2B5EF4-FFF2-40B4-BE49-F238E27FC236}">
                    <a16:creationId xmlns="" xmlns:a16="http://schemas.microsoft.com/office/drawing/2014/main" id="{A4EA496B-7778-45A9-98FF-410B5884EBA0}"/>
                  </a:ext>
                </a:extLst>
              </p:cNvPr>
              <p:cNvCxnSpPr/>
              <p:nvPr/>
            </p:nvCxnSpPr>
            <p:spPr>
              <a:xfrm flipV="1">
                <a:off x="1269271" y="3127912"/>
                <a:ext cx="0" cy="42381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31" name="Rectangle 284">
              <a:extLst>
                <a:ext uri="{FF2B5EF4-FFF2-40B4-BE49-F238E27FC236}">
                  <a16:creationId xmlns="" xmlns:a16="http://schemas.microsoft.com/office/drawing/2014/main" id="{9613D1DD-1FD3-4F9C-9E5D-E79B87F9ECD4}"/>
                </a:ext>
              </a:extLst>
            </p:cNvPr>
            <p:cNvSpPr/>
            <p:nvPr/>
          </p:nvSpPr>
          <p:spPr>
            <a:xfrm>
              <a:off x="3062367" y="4302578"/>
              <a:ext cx="803066" cy="41195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Hans" altLang="en-US" sz="1000" dirty="0">
                  <a:latin typeface="微软雅黑" panose="020B0503020204020204" pitchFamily="34" charset="-122"/>
                  <a:ea typeface="微软雅黑" panose="020B0503020204020204" pitchFamily="34" charset="-122"/>
                </a:rPr>
                <a:t>包转发</a:t>
              </a:r>
              <a:endParaRPr lang="en-US" sz="1000" dirty="0">
                <a:latin typeface="微软雅黑" panose="020B0503020204020204" pitchFamily="34" charset="-122"/>
                <a:ea typeface="微软雅黑" panose="020B0503020204020204" pitchFamily="34" charset="-122"/>
              </a:endParaRPr>
            </a:p>
          </p:txBody>
        </p:sp>
        <p:cxnSp>
          <p:nvCxnSpPr>
            <p:cNvPr id="132" name="Straight Connector 285">
              <a:extLst>
                <a:ext uri="{FF2B5EF4-FFF2-40B4-BE49-F238E27FC236}">
                  <a16:creationId xmlns="" xmlns:a16="http://schemas.microsoft.com/office/drawing/2014/main" id="{B09D60E6-8B1C-46CC-8406-06D20EDBBE77}"/>
                </a:ext>
              </a:extLst>
            </p:cNvPr>
            <p:cNvCxnSpPr/>
            <p:nvPr/>
          </p:nvCxnSpPr>
          <p:spPr>
            <a:xfrm flipV="1">
              <a:off x="12036499" y="4859659"/>
              <a:ext cx="3314" cy="101026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Straight Connector 286">
              <a:extLst>
                <a:ext uri="{FF2B5EF4-FFF2-40B4-BE49-F238E27FC236}">
                  <a16:creationId xmlns="" xmlns:a16="http://schemas.microsoft.com/office/drawing/2014/main" id="{1B7CE6CB-16F6-473B-8582-3B5AF5A32A6A}"/>
                </a:ext>
              </a:extLst>
            </p:cNvPr>
            <p:cNvCxnSpPr/>
            <p:nvPr/>
          </p:nvCxnSpPr>
          <p:spPr>
            <a:xfrm flipV="1">
              <a:off x="10061879" y="4859659"/>
              <a:ext cx="1991951" cy="20743"/>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6484764"/>
      </p:ext>
    </p:extLst>
  </p:cSld>
  <p:clrMapOvr>
    <a:masterClrMapping/>
  </p:clrMapOvr>
</p:sld>
</file>

<file path=ppt/theme/theme1.xml><?xml version="1.0" encoding="utf-8"?>
<a:theme xmlns:a="http://schemas.openxmlformats.org/drawingml/2006/main" name="Office 主题​​">
  <a:themeElements>
    <a:clrScheme name="山石网科">
      <a:dk1>
        <a:sysClr val="windowText" lastClr="000000"/>
      </a:dk1>
      <a:lt1>
        <a:sysClr val="window" lastClr="FFFFFF"/>
      </a:lt1>
      <a:dk2>
        <a:srgbClr val="C1D1D8"/>
      </a:dk2>
      <a:lt2>
        <a:srgbClr val="203556"/>
      </a:lt2>
      <a:accent1>
        <a:srgbClr val="203556"/>
      </a:accent1>
      <a:accent2>
        <a:srgbClr val="F57E5D"/>
      </a:accent2>
      <a:accent3>
        <a:srgbClr val="5F899D"/>
      </a:accent3>
      <a:accent4>
        <a:srgbClr val="AABEBC"/>
      </a:accent4>
      <a:accent5>
        <a:srgbClr val="404040"/>
      </a:accent5>
      <a:accent6>
        <a:srgbClr val="F39C12"/>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4378</TotalTime>
  <Words>1255</Words>
  <Application>Microsoft Office PowerPoint</Application>
  <PresentationFormat>宽屏</PresentationFormat>
  <Paragraphs>167</Paragraphs>
  <Slides>8</Slides>
  <Notes>5</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8</vt:i4>
      </vt:variant>
    </vt:vector>
  </HeadingPairs>
  <TitlesOfParts>
    <vt:vector size="24" baseType="lpstr">
      <vt:lpstr>Arial Unicode MS</vt:lpstr>
      <vt:lpstr>Helvetica Neue Medium</vt:lpstr>
      <vt:lpstr>Open Sans Light</vt:lpstr>
      <vt:lpstr>宋体</vt:lpstr>
      <vt:lpstr>微软雅黑</vt:lpstr>
      <vt:lpstr>思源黑体 CN Bold</vt:lpstr>
      <vt:lpstr>思源黑体 CN Normal</vt:lpstr>
      <vt:lpstr>等线</vt:lpstr>
      <vt:lpstr>等线 Light</vt:lpstr>
      <vt:lpstr>Arial</vt:lpstr>
      <vt:lpstr>Calibri</vt:lpstr>
      <vt:lpstr>Calibri Light</vt:lpstr>
      <vt:lpstr>Wingdings</vt:lpstr>
      <vt:lpstr>Office 主题​​</vt:lpstr>
      <vt:lpstr>3_Office 主题​​</vt:lpstr>
      <vt:lpstr>4_Office 主题​​</vt:lpstr>
      <vt:lpstr>大数据分析平台Phase1发布计划</vt:lpstr>
      <vt:lpstr>专家会讨论</vt:lpstr>
      <vt:lpstr>SE总监讨论会</vt:lpstr>
      <vt:lpstr>销售主任讨论会</vt:lpstr>
      <vt:lpstr>大数据分析平台规划</vt:lpstr>
      <vt:lpstr>RoadMap</vt:lpstr>
      <vt:lpstr>Aella Data大数据分析平台</vt:lpstr>
      <vt:lpstr>全息数据采集 &amp; 智能大数据分析</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Driver Liu</dc:creator>
  <cp:lastModifiedBy>Z. Martin</cp:lastModifiedBy>
  <cp:revision>374</cp:revision>
  <dcterms:created xsi:type="dcterms:W3CDTF">2017-02-03T03:01:39Z</dcterms:created>
  <dcterms:modified xsi:type="dcterms:W3CDTF">2018-06-08T10:19:23Z</dcterms:modified>
</cp:coreProperties>
</file>