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7" r:id="rId4"/>
    <p:sldId id="280" r:id="rId5"/>
    <p:sldId id="275" r:id="rId6"/>
    <p:sldId id="276" r:id="rId7"/>
    <p:sldId id="258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3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BF-4DC1-B32A-137341AB804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10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BF-4DC1-B32A-137341AB8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870144"/>
        <c:axId val="34827072"/>
      </c:barChart>
      <c:catAx>
        <c:axId val="5287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4827072"/>
        <c:crosses val="autoZero"/>
        <c:auto val="1"/>
        <c:lblAlgn val="ctr"/>
        <c:lblOffset val="100"/>
        <c:noMultiLvlLbl val="0"/>
      </c:catAx>
      <c:valAx>
        <c:axId val="348270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287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D8-44A1-8612-3E23940A8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D8-44A1-8612-3E23940A88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5D8-44A1-8612-3E23940A8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1952"/>
        <c:axId val="34830528"/>
      </c:lineChart>
      <c:catAx>
        <c:axId val="519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4830528"/>
        <c:crosses val="autoZero"/>
        <c:auto val="1"/>
        <c:lblAlgn val="ctr"/>
        <c:lblOffset val="100"/>
        <c:noMultiLvlLbl val="0"/>
      </c:catAx>
      <c:valAx>
        <c:axId val="348305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19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封面样式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：副标题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2"/>
          </p:nvPr>
        </p:nvSpPr>
        <p:spPr>
          <a:xfrm>
            <a:off x="3543301" y="4092096"/>
            <a:ext cx="1285688" cy="314803"/>
          </a:xfrm>
        </p:spPr>
        <p:txBody>
          <a:bodyPr>
            <a:norm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4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图文样式</a:t>
            </a:r>
          </a:p>
        </p:txBody>
      </p:sp>
    </p:spTree>
    <p:extLst>
      <p:ext uri="{BB962C8B-B14F-4D97-AF65-F5344CB8AC3E}">
        <p14:creationId xmlns:p14="http://schemas.microsoft.com/office/powerpoint/2010/main" val="40518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48879"/>
              </p:ext>
            </p:extLst>
          </p:nvPr>
        </p:nvGraphicFramePr>
        <p:xfrm>
          <a:off x="909976" y="1421880"/>
          <a:ext cx="9386888" cy="410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46722">
                  <a:extLst>
                    <a:ext uri="{9D8B030D-6E8A-4147-A177-3AD203B41FA5}">
                      <a16:colId xmlns="" xmlns:a16="http://schemas.microsoft.com/office/drawing/2014/main" val="2969622069"/>
                    </a:ext>
                  </a:extLst>
                </a:gridCol>
                <a:gridCol w="2346722">
                  <a:extLst>
                    <a:ext uri="{9D8B030D-6E8A-4147-A177-3AD203B41FA5}">
                      <a16:colId xmlns="" xmlns:a16="http://schemas.microsoft.com/office/drawing/2014/main" val="2355457340"/>
                    </a:ext>
                  </a:extLst>
                </a:gridCol>
                <a:gridCol w="2346722">
                  <a:extLst>
                    <a:ext uri="{9D8B030D-6E8A-4147-A177-3AD203B41FA5}">
                      <a16:colId xmlns="" xmlns:a16="http://schemas.microsoft.com/office/drawing/2014/main" val="2632944478"/>
                    </a:ext>
                  </a:extLst>
                </a:gridCol>
                <a:gridCol w="2346722">
                  <a:extLst>
                    <a:ext uri="{9D8B030D-6E8A-4147-A177-3AD203B41FA5}">
                      <a16:colId xmlns="" xmlns:a16="http://schemas.microsoft.com/office/drawing/2014/main" val="325398902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r>
                        <a:rPr lang="en-US" altLang="zh-CN" sz="160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576096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示例文字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972623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示例文字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103500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7495315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105741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47491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916659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994464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671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图表上</a:t>
            </a:r>
            <a:r>
              <a:rPr lang="zh-CN" altLang="en-US" dirty="0">
                <a:solidFill>
                  <a:schemeClr val="accent2"/>
                </a:solidFill>
              </a:rPr>
              <a:t>单击右键</a:t>
            </a:r>
            <a:r>
              <a:rPr lang="zh-CN" altLang="en-US" dirty="0"/>
              <a:t>以编辑数据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47314648"/>
              </p:ext>
            </p:extLst>
          </p:nvPr>
        </p:nvGraphicFramePr>
        <p:xfrm>
          <a:off x="1892300" y="1184230"/>
          <a:ext cx="8407400" cy="4792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76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图表上</a:t>
            </a:r>
            <a:r>
              <a:rPr lang="zh-CN" altLang="en-US" dirty="0">
                <a:solidFill>
                  <a:schemeClr val="accent2"/>
                </a:solidFill>
              </a:rPr>
              <a:t>单击右键</a:t>
            </a:r>
            <a:r>
              <a:rPr lang="zh-CN" altLang="en-US" dirty="0"/>
              <a:t>以编辑数据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329248831"/>
              </p:ext>
            </p:extLst>
          </p:nvPr>
        </p:nvGraphicFramePr>
        <p:xfrm>
          <a:off x="4305300" y="3225800"/>
          <a:ext cx="7251700" cy="275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3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成功案例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59918" y="1230215"/>
            <a:ext cx="4915381" cy="1790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9750" y="1205752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“</a:t>
            </a:r>
            <a:endParaRPr lang="zh-CN" altLang="en-US" sz="6000" dirty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图片占位符 15"/>
          <p:cNvSpPr txBox="1">
            <a:spLocks/>
          </p:cNvSpPr>
          <p:nvPr/>
        </p:nvSpPr>
        <p:spPr>
          <a:xfrm>
            <a:off x="883763" y="1418554"/>
            <a:ext cx="1085914" cy="10859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98398" y="1660309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宋体" pitchFamily="2" charset="-122"/>
              </a:rPr>
              <a:t>”</a:t>
            </a:r>
            <a:endParaRPr lang="zh-CN" altLang="en-US" sz="6000" dirty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文本占位符 35"/>
          <p:cNvSpPr txBox="1">
            <a:spLocks/>
          </p:cNvSpPr>
          <p:nvPr/>
        </p:nvSpPr>
        <p:spPr>
          <a:xfrm>
            <a:off x="983143" y="3333853"/>
            <a:ext cx="1346200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客户姓名：</a:t>
            </a:r>
          </a:p>
        </p:txBody>
      </p:sp>
      <p:sp>
        <p:nvSpPr>
          <p:cNvPr id="22" name="文本占位符 35"/>
          <p:cNvSpPr txBox="1">
            <a:spLocks/>
          </p:cNvSpPr>
          <p:nvPr/>
        </p:nvSpPr>
        <p:spPr>
          <a:xfrm>
            <a:off x="1426720" y="3747080"/>
            <a:ext cx="2868744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>
                <a:solidFill>
                  <a:schemeClr val="bg1">
                    <a:lumMod val="50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单击此处键入客户名称</a:t>
            </a:r>
          </a:p>
        </p:txBody>
      </p:sp>
      <p:sp>
        <p:nvSpPr>
          <p:cNvPr id="23" name="文本占位符 35"/>
          <p:cNvSpPr txBox="1">
            <a:spLocks/>
          </p:cNvSpPr>
          <p:nvPr/>
        </p:nvSpPr>
        <p:spPr>
          <a:xfrm>
            <a:off x="983143" y="4512463"/>
            <a:ext cx="1864832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客户公司概况：</a:t>
            </a:r>
          </a:p>
        </p:txBody>
      </p:sp>
      <p:sp>
        <p:nvSpPr>
          <p:cNvPr id="24" name="文本占位符 35"/>
          <p:cNvSpPr txBox="1">
            <a:spLocks/>
          </p:cNvSpPr>
          <p:nvPr/>
        </p:nvSpPr>
        <p:spPr>
          <a:xfrm>
            <a:off x="6510856" y="1233837"/>
            <a:ext cx="1346200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面临挑战：</a:t>
            </a:r>
          </a:p>
        </p:txBody>
      </p:sp>
      <p:sp>
        <p:nvSpPr>
          <p:cNvPr id="25" name="文本占位符 35"/>
          <p:cNvSpPr txBox="1">
            <a:spLocks/>
          </p:cNvSpPr>
          <p:nvPr/>
        </p:nvSpPr>
        <p:spPr>
          <a:xfrm>
            <a:off x="6510856" y="2817965"/>
            <a:ext cx="1346200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解决方案：</a:t>
            </a:r>
          </a:p>
        </p:txBody>
      </p:sp>
      <p:sp>
        <p:nvSpPr>
          <p:cNvPr id="26" name="文本占位符 35"/>
          <p:cNvSpPr txBox="1">
            <a:spLocks/>
          </p:cNvSpPr>
          <p:nvPr/>
        </p:nvSpPr>
        <p:spPr>
          <a:xfrm>
            <a:off x="6510856" y="4470976"/>
            <a:ext cx="1346200" cy="324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客户收益：</a:t>
            </a:r>
          </a:p>
        </p:txBody>
      </p:sp>
      <p:sp>
        <p:nvSpPr>
          <p:cNvPr id="27" name="文本占位符 35"/>
          <p:cNvSpPr txBox="1">
            <a:spLocks/>
          </p:cNvSpPr>
          <p:nvPr/>
        </p:nvSpPr>
        <p:spPr>
          <a:xfrm>
            <a:off x="1426720" y="4836463"/>
            <a:ext cx="2239389" cy="1089529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800" b="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占位符 35"/>
          <p:cNvSpPr txBox="1">
            <a:spLocks/>
          </p:cNvSpPr>
          <p:nvPr/>
        </p:nvSpPr>
        <p:spPr>
          <a:xfrm>
            <a:off x="7029931" y="1644656"/>
            <a:ext cx="3478412" cy="1089529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800" b="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挑战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挑战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挑战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文本占位符 35"/>
          <p:cNvSpPr txBox="1">
            <a:spLocks/>
          </p:cNvSpPr>
          <p:nvPr/>
        </p:nvSpPr>
        <p:spPr>
          <a:xfrm>
            <a:off x="7029932" y="3228784"/>
            <a:ext cx="3478412" cy="1089529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800" b="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方案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占位符 35"/>
          <p:cNvSpPr txBox="1">
            <a:spLocks/>
          </p:cNvSpPr>
          <p:nvPr/>
        </p:nvSpPr>
        <p:spPr>
          <a:xfrm>
            <a:off x="7029932" y="4836463"/>
            <a:ext cx="3478412" cy="1089529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800" b="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 smtClean="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b="1" kern="1200">
                <a:solidFill>
                  <a:schemeClr val="tx1"/>
                </a:solidFill>
                <a:latin typeface="Metric Semibold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收益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收益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收益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占位符 47"/>
          <p:cNvSpPr txBox="1">
            <a:spLocks/>
          </p:cNvSpPr>
          <p:nvPr/>
        </p:nvSpPr>
        <p:spPr>
          <a:xfrm>
            <a:off x="2546414" y="1418554"/>
            <a:ext cx="2785409" cy="112686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客户赞誉引言，可以适当排下版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3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时间线（多彩）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97470" y="6356187"/>
            <a:ext cx="571350" cy="248005"/>
          </a:xfrm>
        </p:spPr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97469" y="3536034"/>
            <a:ext cx="1085853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74720" y="2252972"/>
            <a:ext cx="792408" cy="1346029"/>
            <a:chOff x="1374720" y="2074713"/>
            <a:chExt cx="792408" cy="1346029"/>
          </a:xfrm>
        </p:grpSpPr>
        <p:sp>
          <p:nvSpPr>
            <p:cNvPr id="13" name="椭圆 12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cxnSpLocks/>
              <a:stCxn id="14" idx="4"/>
              <a:endCxn id="13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任意多边形: 形状 94"/>
          <p:cNvSpPr/>
          <p:nvPr/>
        </p:nvSpPr>
        <p:spPr>
          <a:xfrm>
            <a:off x="812006" y="3786254"/>
            <a:ext cx="1917834" cy="479221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12007" y="4265474"/>
            <a:ext cx="1917834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2538220" y="2800881"/>
            <a:ext cx="1917834" cy="479221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100934" y="3473067"/>
            <a:ext cx="792408" cy="1362909"/>
            <a:chOff x="1374720" y="3294808"/>
            <a:chExt cx="792408" cy="1362909"/>
          </a:xfrm>
        </p:grpSpPr>
        <p:sp>
          <p:nvSpPr>
            <p:cNvPr id="71" name="椭圆 70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>
              <a:cxnSpLocks/>
              <a:stCxn id="71" idx="4"/>
              <a:endCxn id="73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538220" y="1364054"/>
            <a:ext cx="1917834" cy="14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827148" y="2252972"/>
            <a:ext cx="792408" cy="1346029"/>
            <a:chOff x="1374720" y="2074713"/>
            <a:chExt cx="792408" cy="1346029"/>
          </a:xfrm>
        </p:grpSpPr>
        <p:sp>
          <p:nvSpPr>
            <p:cNvPr id="78" name="椭圆 77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>
              <a:cxnSpLocks/>
              <a:stCxn id="80" idx="4"/>
              <a:endCxn id="78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5"/>
            </a:solidFill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553362" y="3473067"/>
            <a:ext cx="792408" cy="1362909"/>
            <a:chOff x="1374720" y="3294808"/>
            <a:chExt cx="792408" cy="1362909"/>
          </a:xfrm>
        </p:grpSpPr>
        <p:sp>
          <p:nvSpPr>
            <p:cNvPr id="82" name="椭圆 81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>
              <a:cxnSpLocks/>
              <a:stCxn id="82" idx="4"/>
              <a:endCxn id="84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279576" y="2252972"/>
            <a:ext cx="792408" cy="1346029"/>
            <a:chOff x="1374720" y="2074713"/>
            <a:chExt cx="792408" cy="1346029"/>
          </a:xfrm>
        </p:grpSpPr>
        <p:sp>
          <p:nvSpPr>
            <p:cNvPr id="86" name="椭圆 85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连接符 86"/>
            <p:cNvCxnSpPr>
              <a:cxnSpLocks/>
              <a:stCxn id="88" idx="4"/>
              <a:endCxn id="86" idx="0"/>
            </p:cNvCxnSpPr>
            <p:nvPr userDrawn="1"/>
          </p:nvCxnSpPr>
          <p:spPr>
            <a:xfrm>
              <a:off x="1770924" y="2867121"/>
              <a:ext cx="0" cy="42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005788" y="3473067"/>
            <a:ext cx="792408" cy="1362909"/>
            <a:chOff x="1374720" y="3294808"/>
            <a:chExt cx="792408" cy="13629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0" name="椭圆 89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>
              <a:cxnSpLocks/>
              <a:stCxn id="90" idx="4"/>
              <a:endCxn id="92" idx="0"/>
            </p:cNvCxnSpPr>
            <p:nvPr userDrawn="1"/>
          </p:nvCxnSpPr>
          <p:spPr>
            <a:xfrm>
              <a:off x="1770924" y="3420742"/>
              <a:ext cx="0" cy="444567"/>
            </a:xfrm>
            <a:prstGeom prst="line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grpFill/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4264434" y="3786254"/>
            <a:ext cx="1917834" cy="479221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264434" y="4265474"/>
            <a:ext cx="1917834" cy="14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任意多边形: 形状 97"/>
          <p:cNvSpPr/>
          <p:nvPr/>
        </p:nvSpPr>
        <p:spPr>
          <a:xfrm>
            <a:off x="5990648" y="2800881"/>
            <a:ext cx="1917834" cy="479221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990649" y="1364054"/>
            <a:ext cx="1917834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任意多边形: 形状 99"/>
          <p:cNvSpPr/>
          <p:nvPr/>
        </p:nvSpPr>
        <p:spPr>
          <a:xfrm>
            <a:off x="7716862" y="3786254"/>
            <a:ext cx="1917834" cy="479221"/>
          </a:xfrm>
          <a:custGeom>
            <a:avLst/>
            <a:gdLst>
              <a:gd name="connsiteX0" fmla="*/ 958917 w 1917834"/>
              <a:gd name="connsiteY0" fmla="*/ 0 h 479221"/>
              <a:gd name="connsiteX1" fmla="*/ 1041234 w 1917834"/>
              <a:gd name="connsiteY1" fmla="*/ 125933 h 479221"/>
              <a:gd name="connsiteX2" fmla="*/ 1917834 w 1917834"/>
              <a:gd name="connsiteY2" fmla="*/ 125933 h 479221"/>
              <a:gd name="connsiteX3" fmla="*/ 1917834 w 1917834"/>
              <a:gd name="connsiteY3" fmla="*/ 479221 h 479221"/>
              <a:gd name="connsiteX4" fmla="*/ 0 w 1917834"/>
              <a:gd name="connsiteY4" fmla="*/ 479221 h 479221"/>
              <a:gd name="connsiteX5" fmla="*/ 0 w 1917834"/>
              <a:gd name="connsiteY5" fmla="*/ 125933 h 479221"/>
              <a:gd name="connsiteX6" fmla="*/ 876599 w 1917834"/>
              <a:gd name="connsiteY6" fmla="*/ 125933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958917" y="0"/>
                </a:moveTo>
                <a:lnTo>
                  <a:pt x="1041234" y="125933"/>
                </a:lnTo>
                <a:lnTo>
                  <a:pt x="1917834" y="125933"/>
                </a:lnTo>
                <a:lnTo>
                  <a:pt x="1917834" y="479221"/>
                </a:lnTo>
                <a:lnTo>
                  <a:pt x="0" y="479221"/>
                </a:lnTo>
                <a:lnTo>
                  <a:pt x="0" y="125933"/>
                </a:lnTo>
                <a:lnTo>
                  <a:pt x="876599" y="1259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16862" y="4265474"/>
            <a:ext cx="1917834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任意多边形: 形状 101"/>
          <p:cNvSpPr/>
          <p:nvPr/>
        </p:nvSpPr>
        <p:spPr>
          <a:xfrm>
            <a:off x="9443077" y="2800881"/>
            <a:ext cx="1917834" cy="479221"/>
          </a:xfrm>
          <a:custGeom>
            <a:avLst/>
            <a:gdLst>
              <a:gd name="connsiteX0" fmla="*/ 0 w 1917834"/>
              <a:gd name="connsiteY0" fmla="*/ 0 h 479221"/>
              <a:gd name="connsiteX1" fmla="*/ 1917834 w 1917834"/>
              <a:gd name="connsiteY1" fmla="*/ 0 h 479221"/>
              <a:gd name="connsiteX2" fmla="*/ 1917834 w 1917834"/>
              <a:gd name="connsiteY2" fmla="*/ 353288 h 479221"/>
              <a:gd name="connsiteX3" fmla="*/ 1041234 w 1917834"/>
              <a:gd name="connsiteY3" fmla="*/ 353288 h 479221"/>
              <a:gd name="connsiteX4" fmla="*/ 958916 w 1917834"/>
              <a:gd name="connsiteY4" fmla="*/ 479221 h 479221"/>
              <a:gd name="connsiteX5" fmla="*/ 876599 w 1917834"/>
              <a:gd name="connsiteY5" fmla="*/ 353288 h 479221"/>
              <a:gd name="connsiteX6" fmla="*/ 0 w 1917834"/>
              <a:gd name="connsiteY6" fmla="*/ 353288 h 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834" h="479221">
                <a:moveTo>
                  <a:pt x="0" y="0"/>
                </a:moveTo>
                <a:lnTo>
                  <a:pt x="1917834" y="0"/>
                </a:lnTo>
                <a:lnTo>
                  <a:pt x="1917834" y="353288"/>
                </a:lnTo>
                <a:lnTo>
                  <a:pt x="1041234" y="353288"/>
                </a:lnTo>
                <a:lnTo>
                  <a:pt x="958916" y="479221"/>
                </a:lnTo>
                <a:lnTo>
                  <a:pt x="876599" y="353288"/>
                </a:lnTo>
                <a:lnTo>
                  <a:pt x="0" y="3532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43077" y="1364054"/>
            <a:ext cx="1917834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83180" y="3946662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3009394" y="2831074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735609" y="3946662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6461823" y="2831074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192584" y="3946662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918798" y="2831074"/>
            <a:ext cx="97548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893896" y="4311382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346324" y="4311382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798752" y="4311382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620111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6072539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9524967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</p:spTree>
    <p:extLst>
      <p:ext uri="{BB962C8B-B14F-4D97-AF65-F5344CB8AC3E}">
        <p14:creationId xmlns:p14="http://schemas.microsoft.com/office/powerpoint/2010/main" val="32444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时间线（单色）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97470" y="6356187"/>
            <a:ext cx="571350" cy="248005"/>
          </a:xfrm>
        </p:spPr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97469" y="3536034"/>
            <a:ext cx="1085853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74720" y="2252972"/>
            <a:ext cx="792408" cy="1599711"/>
            <a:chOff x="1374720" y="2074713"/>
            <a:chExt cx="792408" cy="1599711"/>
          </a:xfrm>
        </p:grpSpPr>
        <p:sp>
          <p:nvSpPr>
            <p:cNvPr id="13" name="椭圆 12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>
              <a:cxnSpLocks/>
              <a:stCxn id="14" idx="4"/>
              <a:endCxn id="62" idx="0"/>
            </p:cNvCxnSpPr>
            <p:nvPr userDrawn="1"/>
          </p:nvCxnSpPr>
          <p:spPr>
            <a:xfrm>
              <a:off x="1770924" y="2867121"/>
              <a:ext cx="0" cy="807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812007" y="3852683"/>
            <a:ext cx="1917834" cy="185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100934" y="3219386"/>
            <a:ext cx="792408" cy="1616590"/>
            <a:chOff x="1374720" y="3041127"/>
            <a:chExt cx="792408" cy="1616590"/>
          </a:xfrm>
        </p:grpSpPr>
        <p:sp>
          <p:nvSpPr>
            <p:cNvPr id="71" name="椭圆 70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>
              <a:cxnSpLocks/>
              <a:stCxn id="76" idx="2"/>
              <a:endCxn id="73" idx="0"/>
            </p:cNvCxnSpPr>
            <p:nvPr userDrawn="1"/>
          </p:nvCxnSpPr>
          <p:spPr>
            <a:xfrm>
              <a:off x="1770923" y="3041127"/>
              <a:ext cx="1" cy="824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538220" y="1364054"/>
            <a:ext cx="1917834" cy="185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827148" y="2252972"/>
            <a:ext cx="792408" cy="1599711"/>
            <a:chOff x="1374720" y="2074713"/>
            <a:chExt cx="792408" cy="1599711"/>
          </a:xfrm>
        </p:grpSpPr>
        <p:sp>
          <p:nvSpPr>
            <p:cNvPr id="78" name="椭圆 77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>
              <a:cxnSpLocks/>
              <a:stCxn id="80" idx="4"/>
              <a:endCxn id="97" idx="0"/>
            </p:cNvCxnSpPr>
            <p:nvPr userDrawn="1"/>
          </p:nvCxnSpPr>
          <p:spPr>
            <a:xfrm flipH="1">
              <a:off x="1770923" y="2867121"/>
              <a:ext cx="1" cy="807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553362" y="3219386"/>
            <a:ext cx="792408" cy="1616590"/>
            <a:chOff x="1374720" y="3041127"/>
            <a:chExt cx="792408" cy="1616590"/>
          </a:xfrm>
        </p:grpSpPr>
        <p:sp>
          <p:nvSpPr>
            <p:cNvPr id="82" name="椭圆 81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>
              <a:cxnSpLocks/>
              <a:stCxn id="99" idx="2"/>
              <a:endCxn id="84" idx="0"/>
            </p:cNvCxnSpPr>
            <p:nvPr userDrawn="1"/>
          </p:nvCxnSpPr>
          <p:spPr>
            <a:xfrm>
              <a:off x="1770924" y="3041127"/>
              <a:ext cx="0" cy="824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279576" y="2252972"/>
            <a:ext cx="792408" cy="1599711"/>
            <a:chOff x="1374720" y="2074713"/>
            <a:chExt cx="792408" cy="1599711"/>
          </a:xfrm>
        </p:grpSpPr>
        <p:sp>
          <p:nvSpPr>
            <p:cNvPr id="86" name="椭圆 85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连接符 86"/>
            <p:cNvCxnSpPr>
              <a:cxnSpLocks/>
              <a:stCxn id="88" idx="4"/>
              <a:endCxn id="101" idx="0"/>
            </p:cNvCxnSpPr>
            <p:nvPr userDrawn="1"/>
          </p:nvCxnSpPr>
          <p:spPr>
            <a:xfrm flipH="1">
              <a:off x="1770923" y="2867121"/>
              <a:ext cx="1" cy="807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 userDrawn="1"/>
          </p:nvSpPr>
          <p:spPr>
            <a:xfrm>
              <a:off x="1374720" y="2074713"/>
              <a:ext cx="792408" cy="792408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005788" y="3219386"/>
            <a:ext cx="792408" cy="1616590"/>
            <a:chOff x="1374720" y="3041127"/>
            <a:chExt cx="792408" cy="161659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0" name="椭圆 89"/>
            <p:cNvSpPr/>
            <p:nvPr userDrawn="1"/>
          </p:nvSpPr>
          <p:spPr>
            <a:xfrm>
              <a:off x="1707957" y="3294808"/>
              <a:ext cx="125934" cy="125934"/>
            </a:xfrm>
            <a:prstGeom prst="ellipse">
              <a:avLst/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>
              <a:cxnSpLocks/>
              <a:stCxn id="103" idx="2"/>
              <a:endCxn id="92" idx="0"/>
            </p:cNvCxnSpPr>
            <p:nvPr userDrawn="1"/>
          </p:nvCxnSpPr>
          <p:spPr>
            <a:xfrm flipH="1">
              <a:off x="1770924" y="3041127"/>
              <a:ext cx="2" cy="824182"/>
            </a:xfrm>
            <a:prstGeom prst="line">
              <a:avLst/>
            </a:prstGeom>
            <a:grpFill/>
            <a:ln>
              <a:solidFill>
                <a:srgbClr val="2035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/>
            <p:cNvSpPr/>
            <p:nvPr userDrawn="1"/>
          </p:nvSpPr>
          <p:spPr>
            <a:xfrm>
              <a:off x="1374720" y="3865309"/>
              <a:ext cx="792408" cy="792408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4264434" y="3852683"/>
            <a:ext cx="1917834" cy="185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990649" y="1364054"/>
            <a:ext cx="1917834" cy="185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16862" y="3852683"/>
            <a:ext cx="1917834" cy="185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43077" y="1364054"/>
            <a:ext cx="1917834" cy="185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93896" y="3992223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346324" y="3992223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798752" y="3992223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620111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6072539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9524967" y="1464105"/>
            <a:ext cx="175405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键入文本</a:t>
            </a:r>
          </a:p>
        </p:txBody>
      </p:sp>
    </p:spTree>
    <p:extLst>
      <p:ext uri="{BB962C8B-B14F-4D97-AF65-F5344CB8AC3E}">
        <p14:creationId xmlns:p14="http://schemas.microsoft.com/office/powerpoint/2010/main" val="7727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ound Diagonal Corner Rectangle 9"/>
          <p:cNvSpPr/>
          <p:nvPr/>
        </p:nvSpPr>
        <p:spPr>
          <a:xfrm flipH="1">
            <a:off x="4040696" y="1398153"/>
            <a:ext cx="1910921" cy="1910920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 Diagonal Corner Rectangle 9"/>
          <p:cNvSpPr/>
          <p:nvPr/>
        </p:nvSpPr>
        <p:spPr>
          <a:xfrm>
            <a:off x="6185197" y="1398153"/>
            <a:ext cx="1910921" cy="1910920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 Diagonal Corner Rectangle 9"/>
          <p:cNvSpPr/>
          <p:nvPr/>
        </p:nvSpPr>
        <p:spPr>
          <a:xfrm flipH="1" flipV="1">
            <a:off x="4040696" y="3573511"/>
            <a:ext cx="1910921" cy="1910920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 Diagonal Corner Rectangle 9"/>
          <p:cNvSpPr/>
          <p:nvPr/>
        </p:nvSpPr>
        <p:spPr>
          <a:xfrm flipV="1">
            <a:off x="6185197" y="3573511"/>
            <a:ext cx="1910921" cy="1910920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291" y="1691894"/>
            <a:ext cx="9237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35351" y="1691894"/>
            <a:ext cx="141061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34291" y="3928964"/>
            <a:ext cx="9237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35351" y="3928964"/>
            <a:ext cx="141061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977392" y="1580482"/>
            <a:ext cx="30669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7392" y="164867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占位符 21"/>
          <p:cNvSpPr txBox="1">
            <a:spLocks/>
          </p:cNvSpPr>
          <p:nvPr/>
        </p:nvSpPr>
        <p:spPr>
          <a:xfrm>
            <a:off x="977391" y="2086197"/>
            <a:ext cx="2874647" cy="858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单击此处键入内容</a:t>
            </a: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096118" y="1618633"/>
            <a:ext cx="30669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43564" y="168682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Weakness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21"/>
          <p:cNvSpPr txBox="1">
            <a:spLocks/>
          </p:cNvSpPr>
          <p:nvPr/>
        </p:nvSpPr>
        <p:spPr>
          <a:xfrm>
            <a:off x="8096117" y="2124348"/>
            <a:ext cx="2874647" cy="85805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单击此处键入内容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977392" y="5308262"/>
            <a:ext cx="30669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 flipH="1">
            <a:off x="8096118" y="5308262"/>
            <a:ext cx="30669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7391" y="4942601"/>
            <a:ext cx="203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Opportunities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43564" y="49426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21"/>
          <p:cNvSpPr txBox="1">
            <a:spLocks/>
          </p:cNvSpPr>
          <p:nvPr/>
        </p:nvSpPr>
        <p:spPr>
          <a:xfrm>
            <a:off x="977391" y="3936267"/>
            <a:ext cx="2874647" cy="858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单击此处键入内容</a:t>
            </a:r>
          </a:p>
        </p:txBody>
      </p:sp>
      <p:sp>
        <p:nvSpPr>
          <p:cNvPr id="27" name="文本占位符 21"/>
          <p:cNvSpPr txBox="1">
            <a:spLocks/>
          </p:cNvSpPr>
          <p:nvPr/>
        </p:nvSpPr>
        <p:spPr>
          <a:xfrm>
            <a:off x="8096117" y="3936267"/>
            <a:ext cx="2874647" cy="858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单击此处键入内容</a:t>
            </a:r>
          </a:p>
        </p:txBody>
      </p:sp>
    </p:spTree>
    <p:extLst>
      <p:ext uri="{BB962C8B-B14F-4D97-AF65-F5344CB8AC3E}">
        <p14:creationId xmlns:p14="http://schemas.microsoft.com/office/powerpoint/2010/main" val="10052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72077"/>
              </p:ext>
            </p:extLst>
          </p:nvPr>
        </p:nvGraphicFramePr>
        <p:xfrm>
          <a:off x="697469" y="1314664"/>
          <a:ext cx="10725282" cy="450268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52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4090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50029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M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W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F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M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W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T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F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S</a:t>
                      </a: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029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任务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Lato Light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Lato Light"/>
                      </a:endParaRPr>
                    </a:p>
                  </a:txBody>
                  <a:tcPr marL="123243" marR="123243" marT="63233" marB="63233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91039" y="1939832"/>
            <a:ext cx="2413259" cy="24208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3997668" y="2442380"/>
            <a:ext cx="3200800" cy="2420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060110" y="2944928"/>
            <a:ext cx="4416757" cy="2420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4759798" y="3447476"/>
            <a:ext cx="3229583" cy="2420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6544646" y="3950024"/>
            <a:ext cx="3229583" cy="24208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7859459" y="4452572"/>
            <a:ext cx="1371845" cy="24208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6001721" y="4955120"/>
            <a:ext cx="2383499" cy="2420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7193470" y="5457666"/>
            <a:ext cx="2860154" cy="2420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39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组织结构图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60"/>
          <p:cNvSpPr txBox="1">
            <a:spLocks/>
          </p:cNvSpPr>
          <p:nvPr/>
        </p:nvSpPr>
        <p:spPr>
          <a:xfrm>
            <a:off x="4667671" y="1608202"/>
            <a:ext cx="2635042" cy="861708"/>
          </a:xfrm>
          <a:prstGeom prst="roundRect">
            <a:avLst/>
          </a:prstGeom>
          <a:solidFill>
            <a:schemeClr val="accent1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单击以键入文本</a:t>
            </a:r>
          </a:p>
        </p:txBody>
      </p:sp>
      <p:sp>
        <p:nvSpPr>
          <p:cNvPr id="5" name="文本占位符 60"/>
          <p:cNvSpPr txBox="1">
            <a:spLocks/>
          </p:cNvSpPr>
          <p:nvPr/>
        </p:nvSpPr>
        <p:spPr>
          <a:xfrm>
            <a:off x="1016786" y="3838025"/>
            <a:ext cx="1309108" cy="1201024"/>
          </a:xfrm>
          <a:prstGeom prst="roundRect">
            <a:avLst/>
          </a:prstGeom>
          <a:solidFill>
            <a:schemeClr val="accent2"/>
          </a:solidFill>
        </p:spPr>
        <p:txBody>
          <a:bodyPr vert="horz" lIns="72000" tIns="72000" rIns="72000" bIns="7200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单击以</a:t>
            </a:r>
          </a:p>
          <a:p>
            <a:r>
              <a:rPr lang="zh-CN" altLang="en-US" sz="2000" dirty="0"/>
              <a:t>键入文本</a:t>
            </a:r>
          </a:p>
        </p:txBody>
      </p:sp>
      <p:sp>
        <p:nvSpPr>
          <p:cNvPr id="6" name="文本占位符 60"/>
          <p:cNvSpPr txBox="1">
            <a:spLocks/>
          </p:cNvSpPr>
          <p:nvPr/>
        </p:nvSpPr>
        <p:spPr>
          <a:xfrm>
            <a:off x="2780685" y="3838025"/>
            <a:ext cx="1309108" cy="1201024"/>
          </a:xfrm>
          <a:prstGeom prst="roundRect">
            <a:avLst/>
          </a:prstGeom>
          <a:solidFill>
            <a:schemeClr val="accent3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</a:t>
            </a:r>
            <a:endParaRPr lang="en-US" altLang="zh-CN" dirty="0"/>
          </a:p>
          <a:p>
            <a:r>
              <a:rPr lang="zh-CN" altLang="en-US" dirty="0"/>
              <a:t>键入文本</a:t>
            </a:r>
          </a:p>
        </p:txBody>
      </p:sp>
      <p:sp>
        <p:nvSpPr>
          <p:cNvPr id="7" name="文本占位符 60"/>
          <p:cNvSpPr txBox="1">
            <a:spLocks/>
          </p:cNvSpPr>
          <p:nvPr/>
        </p:nvSpPr>
        <p:spPr>
          <a:xfrm>
            <a:off x="4544584" y="3838025"/>
            <a:ext cx="1309108" cy="1201024"/>
          </a:xfrm>
          <a:prstGeom prst="roundRect">
            <a:avLst/>
          </a:prstGeom>
          <a:solidFill>
            <a:schemeClr val="accent4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</a:t>
            </a:r>
            <a:endParaRPr lang="en-US" altLang="zh-CN" dirty="0"/>
          </a:p>
          <a:p>
            <a:r>
              <a:rPr lang="zh-CN" altLang="en-US" dirty="0"/>
              <a:t>键入文本</a:t>
            </a:r>
          </a:p>
        </p:txBody>
      </p:sp>
      <p:sp>
        <p:nvSpPr>
          <p:cNvPr id="8" name="文本占位符 60"/>
          <p:cNvSpPr txBox="1">
            <a:spLocks/>
          </p:cNvSpPr>
          <p:nvPr/>
        </p:nvSpPr>
        <p:spPr>
          <a:xfrm>
            <a:off x="6308483" y="3838025"/>
            <a:ext cx="1309108" cy="1201024"/>
          </a:xfrm>
          <a:prstGeom prst="roundRect">
            <a:avLst/>
          </a:prstGeom>
          <a:solidFill>
            <a:schemeClr val="accent5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</a:t>
            </a:r>
            <a:endParaRPr lang="en-US" altLang="zh-CN" dirty="0"/>
          </a:p>
          <a:p>
            <a:r>
              <a:rPr lang="zh-CN" altLang="en-US" dirty="0"/>
              <a:t>键入文本</a:t>
            </a:r>
          </a:p>
        </p:txBody>
      </p:sp>
      <p:sp>
        <p:nvSpPr>
          <p:cNvPr id="9" name="文本占位符 60"/>
          <p:cNvSpPr txBox="1">
            <a:spLocks/>
          </p:cNvSpPr>
          <p:nvPr/>
        </p:nvSpPr>
        <p:spPr>
          <a:xfrm>
            <a:off x="8072382" y="3838025"/>
            <a:ext cx="1309108" cy="1201024"/>
          </a:xfrm>
          <a:prstGeom prst="roundRect">
            <a:avLst/>
          </a:prstGeom>
          <a:solidFill>
            <a:schemeClr val="accent6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</a:t>
            </a:r>
            <a:endParaRPr lang="en-US" altLang="zh-CN" dirty="0"/>
          </a:p>
          <a:p>
            <a:r>
              <a:rPr lang="zh-CN" altLang="en-US" dirty="0"/>
              <a:t>键入文本</a:t>
            </a:r>
          </a:p>
        </p:txBody>
      </p:sp>
      <p:sp>
        <p:nvSpPr>
          <p:cNvPr id="10" name="文本占位符 60"/>
          <p:cNvSpPr txBox="1">
            <a:spLocks/>
          </p:cNvSpPr>
          <p:nvPr/>
        </p:nvSpPr>
        <p:spPr>
          <a:xfrm>
            <a:off x="9836281" y="3838025"/>
            <a:ext cx="1309108" cy="1201024"/>
          </a:xfrm>
          <a:prstGeom prst="roundRect">
            <a:avLst/>
          </a:prstGeom>
          <a:solidFill>
            <a:schemeClr val="tx2"/>
          </a:solidFill>
        </p:spPr>
        <p:txBody>
          <a:bodyPr lIns="72000" tIns="72000" rIns="72000" bIns="72000" anchor="ctr" anchorCtr="1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单击以</a:t>
            </a:r>
            <a:endParaRPr lang="en-US" altLang="zh-CN" dirty="0"/>
          </a:p>
          <a:p>
            <a:r>
              <a:rPr lang="zh-CN" altLang="en-US" dirty="0"/>
              <a:t>键入文本</a:t>
            </a:r>
          </a:p>
        </p:txBody>
      </p:sp>
      <p:cxnSp>
        <p:nvCxnSpPr>
          <p:cNvPr id="11" name="连接符: 肘形 10"/>
          <p:cNvCxnSpPr>
            <a:stCxn id="5" idx="0"/>
            <a:endCxn id="10" idx="0"/>
          </p:cNvCxnSpPr>
          <p:nvPr/>
        </p:nvCxnSpPr>
        <p:spPr>
          <a:xfrm rot="5400000" flipH="1" flipV="1">
            <a:off x="6081087" y="-571722"/>
            <a:ext cx="12700" cy="8819495"/>
          </a:xfrm>
          <a:prstGeom prst="bentConnector3">
            <a:avLst>
              <a:gd name="adj1" fmla="val 5100000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cxnSpLocks/>
            <a:stCxn id="6" idx="0"/>
            <a:endCxn id="9" idx="0"/>
          </p:cNvCxnSpPr>
          <p:nvPr/>
        </p:nvCxnSpPr>
        <p:spPr>
          <a:xfrm rot="5400000" flipH="1" flipV="1">
            <a:off x="6081087" y="1192177"/>
            <a:ext cx="12700" cy="5291697"/>
          </a:xfrm>
          <a:prstGeom prst="bentConnector3">
            <a:avLst>
              <a:gd name="adj1" fmla="val 5100000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081087" y="2956076"/>
            <a:ext cx="12700" cy="1763899"/>
          </a:xfrm>
          <a:prstGeom prst="bentConnector3">
            <a:avLst>
              <a:gd name="adj1" fmla="val 5100000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4" idx="2"/>
          </p:cNvCxnSpPr>
          <p:nvPr/>
        </p:nvCxnSpPr>
        <p:spPr>
          <a:xfrm>
            <a:off x="5985192" y="2469910"/>
            <a:ext cx="0" cy="7353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封面样式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封面样式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：副标题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606801" y="4092097"/>
            <a:ext cx="1222188" cy="289403"/>
          </a:xfrm>
        </p:spPr>
        <p:txBody>
          <a:bodyPr>
            <a:normAutofit lnSpcReduction="10000"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20</a:t>
            </a:fld>
            <a:endParaRPr lang="en-US" altLang="zh-CN"/>
          </a:p>
        </p:txBody>
      </p:sp>
      <p:sp>
        <p:nvSpPr>
          <p:cNvPr id="8" name="Freeform 161"/>
          <p:cNvSpPr>
            <a:spLocks noChangeArrowheads="1"/>
          </p:cNvSpPr>
          <p:nvPr/>
        </p:nvSpPr>
        <p:spPr bwMode="auto">
          <a:xfrm>
            <a:off x="621570" y="3519683"/>
            <a:ext cx="319334" cy="415877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85"/>
          <p:cNvSpPr>
            <a:spLocks noChangeArrowheads="1"/>
          </p:cNvSpPr>
          <p:nvPr/>
        </p:nvSpPr>
        <p:spPr bwMode="auto">
          <a:xfrm>
            <a:off x="587458" y="5123073"/>
            <a:ext cx="365922" cy="279915"/>
          </a:xfrm>
          <a:custGeom>
            <a:avLst/>
            <a:gdLst>
              <a:gd name="T0" fmla="*/ 545 w 619"/>
              <a:gd name="T1" fmla="*/ 0 h 472"/>
              <a:gd name="T2" fmla="*/ 545 w 619"/>
              <a:gd name="T3" fmla="*/ 0 h 472"/>
              <a:gd name="T4" fmla="*/ 73 w 619"/>
              <a:gd name="T5" fmla="*/ 0 h 472"/>
              <a:gd name="T6" fmla="*/ 0 w 619"/>
              <a:gd name="T7" fmla="*/ 73 h 472"/>
              <a:gd name="T8" fmla="*/ 0 w 619"/>
              <a:gd name="T9" fmla="*/ 397 h 472"/>
              <a:gd name="T10" fmla="*/ 73 w 619"/>
              <a:gd name="T11" fmla="*/ 471 h 472"/>
              <a:gd name="T12" fmla="*/ 545 w 619"/>
              <a:gd name="T13" fmla="*/ 471 h 472"/>
              <a:gd name="T14" fmla="*/ 618 w 619"/>
              <a:gd name="T15" fmla="*/ 397 h 472"/>
              <a:gd name="T16" fmla="*/ 618 w 619"/>
              <a:gd name="T17" fmla="*/ 73 h 472"/>
              <a:gd name="T18" fmla="*/ 545 w 619"/>
              <a:gd name="T19" fmla="*/ 0 h 472"/>
              <a:gd name="T20" fmla="*/ 559 w 619"/>
              <a:gd name="T21" fmla="*/ 44 h 472"/>
              <a:gd name="T22" fmla="*/ 559 w 619"/>
              <a:gd name="T23" fmla="*/ 44 h 472"/>
              <a:gd name="T24" fmla="*/ 309 w 619"/>
              <a:gd name="T25" fmla="*/ 235 h 472"/>
              <a:gd name="T26" fmla="*/ 59 w 619"/>
              <a:gd name="T27" fmla="*/ 44 h 472"/>
              <a:gd name="T28" fmla="*/ 559 w 619"/>
              <a:gd name="T29" fmla="*/ 44 h 472"/>
              <a:gd name="T30" fmla="*/ 29 w 619"/>
              <a:gd name="T31" fmla="*/ 397 h 472"/>
              <a:gd name="T32" fmla="*/ 29 w 619"/>
              <a:gd name="T33" fmla="*/ 397 h 472"/>
              <a:gd name="T34" fmla="*/ 29 w 619"/>
              <a:gd name="T35" fmla="*/ 73 h 472"/>
              <a:gd name="T36" fmla="*/ 206 w 619"/>
              <a:gd name="T37" fmla="*/ 221 h 472"/>
              <a:gd name="T38" fmla="*/ 29 w 619"/>
              <a:gd name="T39" fmla="*/ 397 h 472"/>
              <a:gd name="T40" fmla="*/ 59 w 619"/>
              <a:gd name="T41" fmla="*/ 427 h 472"/>
              <a:gd name="T42" fmla="*/ 59 w 619"/>
              <a:gd name="T43" fmla="*/ 427 h 472"/>
              <a:gd name="T44" fmla="*/ 236 w 619"/>
              <a:gd name="T45" fmla="*/ 235 h 472"/>
              <a:gd name="T46" fmla="*/ 309 w 619"/>
              <a:gd name="T47" fmla="*/ 294 h 472"/>
              <a:gd name="T48" fmla="*/ 368 w 619"/>
              <a:gd name="T49" fmla="*/ 235 h 472"/>
              <a:gd name="T50" fmla="*/ 559 w 619"/>
              <a:gd name="T51" fmla="*/ 427 h 472"/>
              <a:gd name="T52" fmla="*/ 59 w 619"/>
              <a:gd name="T53" fmla="*/ 427 h 472"/>
              <a:gd name="T54" fmla="*/ 589 w 619"/>
              <a:gd name="T55" fmla="*/ 397 h 472"/>
              <a:gd name="T56" fmla="*/ 589 w 619"/>
              <a:gd name="T57" fmla="*/ 397 h 472"/>
              <a:gd name="T58" fmla="*/ 589 w 619"/>
              <a:gd name="T59" fmla="*/ 397 h 472"/>
              <a:gd name="T60" fmla="*/ 412 w 619"/>
              <a:gd name="T61" fmla="*/ 221 h 472"/>
              <a:gd name="T62" fmla="*/ 589 w 619"/>
              <a:gd name="T63" fmla="*/ 73 h 472"/>
              <a:gd name="T64" fmla="*/ 589 w 619"/>
              <a:gd name="T65" fmla="*/ 39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78"/>
          <p:cNvSpPr>
            <a:spLocks noChangeArrowheads="1"/>
          </p:cNvSpPr>
          <p:nvPr/>
        </p:nvSpPr>
        <p:spPr bwMode="auto">
          <a:xfrm>
            <a:off x="4397530" y="5083913"/>
            <a:ext cx="368951" cy="358235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5985" y="3528643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4397530" y="3528643"/>
            <a:ext cx="368951" cy="367758"/>
          </a:xfrm>
          <a:custGeom>
            <a:avLst/>
            <a:gdLst>
              <a:gd name="T0" fmla="*/ 1428 w 2860"/>
              <a:gd name="T1" fmla="*/ 0 h 2860"/>
              <a:gd name="T2" fmla="*/ 0 w 2860"/>
              <a:gd name="T3" fmla="*/ 1430 h 2860"/>
              <a:gd name="T4" fmla="*/ 1428 w 2860"/>
              <a:gd name="T5" fmla="*/ 2860 h 2860"/>
              <a:gd name="T6" fmla="*/ 2860 w 2860"/>
              <a:gd name="T7" fmla="*/ 1430 h 2860"/>
              <a:gd name="T8" fmla="*/ 1119 w 2860"/>
              <a:gd name="T9" fmla="*/ 152 h 2860"/>
              <a:gd name="T10" fmla="*/ 493 w 2860"/>
              <a:gd name="T11" fmla="*/ 508 h 2860"/>
              <a:gd name="T12" fmla="*/ 413 w 2860"/>
              <a:gd name="T13" fmla="*/ 596 h 2860"/>
              <a:gd name="T14" fmla="*/ 739 w 2860"/>
              <a:gd name="T15" fmla="*/ 1373 h 2860"/>
              <a:gd name="T16" fmla="*/ 413 w 2860"/>
              <a:gd name="T17" fmla="*/ 596 h 2860"/>
              <a:gd name="T18" fmla="*/ 116 w 2860"/>
              <a:gd name="T19" fmla="*/ 1487 h 2860"/>
              <a:gd name="T20" fmla="*/ 818 w 2860"/>
              <a:gd name="T21" fmla="*/ 2094 h 2860"/>
              <a:gd name="T22" fmla="*/ 492 w 2860"/>
              <a:gd name="T23" fmla="*/ 2352 h 2860"/>
              <a:gd name="T24" fmla="*/ 1119 w 2860"/>
              <a:gd name="T25" fmla="*/ 2708 h 2860"/>
              <a:gd name="T26" fmla="*/ 492 w 2860"/>
              <a:gd name="T27" fmla="*/ 2352 h 2860"/>
              <a:gd name="T28" fmla="*/ 959 w 2860"/>
              <a:gd name="T29" fmla="*/ 2173 h 2860"/>
              <a:gd name="T30" fmla="*/ 1373 w 2860"/>
              <a:gd name="T31" fmla="*/ 2738 h 2860"/>
              <a:gd name="T32" fmla="*/ 928 w 2860"/>
              <a:gd name="T33" fmla="*/ 2063 h 2860"/>
              <a:gd name="T34" fmla="*/ 1373 w 2860"/>
              <a:gd name="T35" fmla="*/ 1487 h 2860"/>
              <a:gd name="T36" fmla="*/ 1373 w 2860"/>
              <a:gd name="T37" fmla="*/ 1373 h 2860"/>
              <a:gd name="T38" fmla="*/ 928 w 2860"/>
              <a:gd name="T39" fmla="*/ 796 h 2860"/>
              <a:gd name="T40" fmla="*/ 1373 w 2860"/>
              <a:gd name="T41" fmla="*/ 1373 h 2860"/>
              <a:gd name="T42" fmla="*/ 960 w 2860"/>
              <a:gd name="T43" fmla="*/ 686 h 2860"/>
              <a:gd name="T44" fmla="*/ 1373 w 2860"/>
              <a:gd name="T45" fmla="*/ 741 h 2860"/>
              <a:gd name="T46" fmla="*/ 2744 w 2860"/>
              <a:gd name="T47" fmla="*/ 1373 h 2860"/>
              <a:gd name="T48" fmla="*/ 2039 w 2860"/>
              <a:gd name="T49" fmla="*/ 767 h 2860"/>
              <a:gd name="T50" fmla="*/ 2368 w 2860"/>
              <a:gd name="T51" fmla="*/ 508 h 2860"/>
              <a:gd name="T52" fmla="*/ 1736 w 2860"/>
              <a:gd name="T53" fmla="*/ 151 h 2860"/>
              <a:gd name="T54" fmla="*/ 1487 w 2860"/>
              <a:gd name="T55" fmla="*/ 123 h 2860"/>
              <a:gd name="T56" fmla="*/ 1487 w 2860"/>
              <a:gd name="T57" fmla="*/ 741 h 2860"/>
              <a:gd name="T58" fmla="*/ 1487 w 2860"/>
              <a:gd name="T59" fmla="*/ 856 h 2860"/>
              <a:gd name="T60" fmla="*/ 2002 w 2860"/>
              <a:gd name="T61" fmla="*/ 1373 h 2860"/>
              <a:gd name="T62" fmla="*/ 1487 w 2860"/>
              <a:gd name="T63" fmla="*/ 856 h 2860"/>
              <a:gd name="T64" fmla="*/ 1487 w 2860"/>
              <a:gd name="T65" fmla="*/ 1487 h 2860"/>
              <a:gd name="T66" fmla="*/ 1929 w 2860"/>
              <a:gd name="T67" fmla="*/ 2063 h 2860"/>
              <a:gd name="T68" fmla="*/ 1487 w 2860"/>
              <a:gd name="T69" fmla="*/ 1487 h 2860"/>
              <a:gd name="T70" fmla="*/ 1487 w 2860"/>
              <a:gd name="T71" fmla="*/ 2737 h 2860"/>
              <a:gd name="T72" fmla="*/ 1897 w 2860"/>
              <a:gd name="T73" fmla="*/ 2173 h 2860"/>
              <a:gd name="T74" fmla="*/ 1487 w 2860"/>
              <a:gd name="T75" fmla="*/ 2737 h 2860"/>
              <a:gd name="T76" fmla="*/ 2008 w 2860"/>
              <a:gd name="T77" fmla="*/ 2203 h 2860"/>
              <a:gd name="T78" fmla="*/ 1736 w 2860"/>
              <a:gd name="T79" fmla="*/ 2709 h 2860"/>
              <a:gd name="T80" fmla="*/ 2039 w 2860"/>
              <a:gd name="T81" fmla="*/ 2093 h 2860"/>
              <a:gd name="T82" fmla="*/ 2744 w 2860"/>
              <a:gd name="T83" fmla="*/ 1487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0" h="2860">
                <a:moveTo>
                  <a:pt x="1430" y="0"/>
                </a:moveTo>
                <a:cubicBezTo>
                  <a:pt x="1428" y="0"/>
                  <a:pt x="1428" y="0"/>
                  <a:pt x="1428" y="0"/>
                </a:cubicBezTo>
                <a:cubicBezTo>
                  <a:pt x="1428" y="0"/>
                  <a:pt x="1427" y="0"/>
                  <a:pt x="1427" y="0"/>
                </a:cubicBezTo>
                <a:cubicBezTo>
                  <a:pt x="638" y="2"/>
                  <a:pt x="0" y="641"/>
                  <a:pt x="0" y="1430"/>
                </a:cubicBezTo>
                <a:cubicBezTo>
                  <a:pt x="0" y="2219"/>
                  <a:pt x="638" y="2858"/>
                  <a:pt x="1427" y="2860"/>
                </a:cubicBezTo>
                <a:cubicBezTo>
                  <a:pt x="1427" y="2860"/>
                  <a:pt x="1428" y="2860"/>
                  <a:pt x="1428" y="2860"/>
                </a:cubicBezTo>
                <a:cubicBezTo>
                  <a:pt x="1430" y="2860"/>
                  <a:pt x="1430" y="2860"/>
                  <a:pt x="1430" y="2860"/>
                </a:cubicBezTo>
                <a:cubicBezTo>
                  <a:pt x="2220" y="2860"/>
                  <a:pt x="2860" y="2220"/>
                  <a:pt x="2860" y="1430"/>
                </a:cubicBezTo>
                <a:cubicBezTo>
                  <a:pt x="2860" y="640"/>
                  <a:pt x="2220" y="0"/>
                  <a:pt x="1430" y="0"/>
                </a:cubicBezTo>
                <a:close/>
                <a:moveTo>
                  <a:pt x="1119" y="152"/>
                </a:moveTo>
                <a:cubicBezTo>
                  <a:pt x="1009" y="267"/>
                  <a:pt x="915" y="442"/>
                  <a:pt x="849" y="656"/>
                </a:cubicBezTo>
                <a:cubicBezTo>
                  <a:pt x="724" y="618"/>
                  <a:pt x="605" y="568"/>
                  <a:pt x="493" y="508"/>
                </a:cubicBezTo>
                <a:cubicBezTo>
                  <a:pt x="662" y="336"/>
                  <a:pt x="877" y="211"/>
                  <a:pt x="1119" y="152"/>
                </a:cubicBezTo>
                <a:close/>
                <a:moveTo>
                  <a:pt x="413" y="596"/>
                </a:moveTo>
                <a:cubicBezTo>
                  <a:pt x="541" y="666"/>
                  <a:pt x="676" y="724"/>
                  <a:pt x="818" y="766"/>
                </a:cubicBezTo>
                <a:cubicBezTo>
                  <a:pt x="771" y="949"/>
                  <a:pt x="744" y="1155"/>
                  <a:pt x="739" y="1373"/>
                </a:cubicBezTo>
                <a:cubicBezTo>
                  <a:pt x="116" y="1373"/>
                  <a:pt x="116" y="1373"/>
                  <a:pt x="116" y="1373"/>
                </a:cubicBezTo>
                <a:cubicBezTo>
                  <a:pt x="128" y="1079"/>
                  <a:pt x="238" y="809"/>
                  <a:pt x="413" y="596"/>
                </a:cubicBezTo>
                <a:close/>
                <a:moveTo>
                  <a:pt x="413" y="2264"/>
                </a:moveTo>
                <a:cubicBezTo>
                  <a:pt x="238" y="2051"/>
                  <a:pt x="128" y="1781"/>
                  <a:pt x="116" y="1487"/>
                </a:cubicBezTo>
                <a:cubicBezTo>
                  <a:pt x="739" y="1487"/>
                  <a:pt x="739" y="1487"/>
                  <a:pt x="739" y="1487"/>
                </a:cubicBezTo>
                <a:cubicBezTo>
                  <a:pt x="744" y="1706"/>
                  <a:pt x="771" y="1911"/>
                  <a:pt x="818" y="2094"/>
                </a:cubicBezTo>
                <a:cubicBezTo>
                  <a:pt x="676" y="2137"/>
                  <a:pt x="541" y="2194"/>
                  <a:pt x="413" y="2264"/>
                </a:cubicBezTo>
                <a:close/>
                <a:moveTo>
                  <a:pt x="492" y="2352"/>
                </a:moveTo>
                <a:cubicBezTo>
                  <a:pt x="605" y="2291"/>
                  <a:pt x="724" y="2242"/>
                  <a:pt x="849" y="2204"/>
                </a:cubicBezTo>
                <a:cubicBezTo>
                  <a:pt x="915" y="2418"/>
                  <a:pt x="1009" y="2593"/>
                  <a:pt x="1119" y="2708"/>
                </a:cubicBezTo>
                <a:cubicBezTo>
                  <a:pt x="877" y="2650"/>
                  <a:pt x="661" y="2524"/>
                  <a:pt x="492" y="2352"/>
                </a:cubicBezTo>
                <a:cubicBezTo>
                  <a:pt x="492" y="2352"/>
                  <a:pt x="492" y="2352"/>
                  <a:pt x="492" y="2352"/>
                </a:cubicBezTo>
                <a:close/>
                <a:moveTo>
                  <a:pt x="1373" y="2738"/>
                </a:moveTo>
                <a:cubicBezTo>
                  <a:pt x="1218" y="2698"/>
                  <a:pt x="1060" y="2491"/>
                  <a:pt x="959" y="2173"/>
                </a:cubicBezTo>
                <a:cubicBezTo>
                  <a:pt x="1093" y="2141"/>
                  <a:pt x="1231" y="2122"/>
                  <a:pt x="1373" y="2118"/>
                </a:cubicBezTo>
                <a:cubicBezTo>
                  <a:pt x="1373" y="2738"/>
                  <a:pt x="1373" y="2738"/>
                  <a:pt x="1373" y="2738"/>
                </a:cubicBezTo>
                <a:close/>
                <a:moveTo>
                  <a:pt x="1373" y="2004"/>
                </a:moveTo>
                <a:cubicBezTo>
                  <a:pt x="1220" y="2008"/>
                  <a:pt x="1071" y="2028"/>
                  <a:pt x="928" y="2063"/>
                </a:cubicBezTo>
                <a:cubicBezTo>
                  <a:pt x="885" y="1895"/>
                  <a:pt x="859" y="1700"/>
                  <a:pt x="855" y="1487"/>
                </a:cubicBezTo>
                <a:cubicBezTo>
                  <a:pt x="1373" y="1487"/>
                  <a:pt x="1373" y="1487"/>
                  <a:pt x="1373" y="1487"/>
                </a:cubicBezTo>
                <a:cubicBezTo>
                  <a:pt x="1373" y="2004"/>
                  <a:pt x="1373" y="2004"/>
                  <a:pt x="1373" y="2004"/>
                </a:cubicBezTo>
                <a:close/>
                <a:moveTo>
                  <a:pt x="1373" y="1373"/>
                </a:moveTo>
                <a:cubicBezTo>
                  <a:pt x="855" y="1373"/>
                  <a:pt x="855" y="1373"/>
                  <a:pt x="855" y="1373"/>
                </a:cubicBezTo>
                <a:cubicBezTo>
                  <a:pt x="859" y="1160"/>
                  <a:pt x="885" y="965"/>
                  <a:pt x="928" y="796"/>
                </a:cubicBezTo>
                <a:cubicBezTo>
                  <a:pt x="1071" y="831"/>
                  <a:pt x="1220" y="852"/>
                  <a:pt x="1373" y="856"/>
                </a:cubicBezTo>
                <a:cubicBezTo>
                  <a:pt x="1373" y="1373"/>
                  <a:pt x="1373" y="1373"/>
                  <a:pt x="1373" y="1373"/>
                </a:cubicBezTo>
                <a:close/>
                <a:moveTo>
                  <a:pt x="1373" y="741"/>
                </a:moveTo>
                <a:cubicBezTo>
                  <a:pt x="1231" y="737"/>
                  <a:pt x="1093" y="719"/>
                  <a:pt x="960" y="686"/>
                </a:cubicBezTo>
                <a:cubicBezTo>
                  <a:pt x="1060" y="369"/>
                  <a:pt x="1218" y="163"/>
                  <a:pt x="1373" y="122"/>
                </a:cubicBezTo>
                <a:cubicBezTo>
                  <a:pt x="1373" y="741"/>
                  <a:pt x="1373" y="741"/>
                  <a:pt x="1373" y="741"/>
                </a:cubicBezTo>
                <a:close/>
                <a:moveTo>
                  <a:pt x="2447" y="596"/>
                </a:moveTo>
                <a:cubicBezTo>
                  <a:pt x="2622" y="809"/>
                  <a:pt x="2732" y="1079"/>
                  <a:pt x="2744" y="1373"/>
                </a:cubicBezTo>
                <a:cubicBezTo>
                  <a:pt x="2117" y="1373"/>
                  <a:pt x="2117" y="1373"/>
                  <a:pt x="2117" y="1373"/>
                </a:cubicBezTo>
                <a:cubicBezTo>
                  <a:pt x="2113" y="1155"/>
                  <a:pt x="2085" y="949"/>
                  <a:pt x="2039" y="767"/>
                </a:cubicBezTo>
                <a:cubicBezTo>
                  <a:pt x="2182" y="724"/>
                  <a:pt x="2318" y="666"/>
                  <a:pt x="2447" y="596"/>
                </a:cubicBezTo>
                <a:close/>
                <a:moveTo>
                  <a:pt x="2368" y="508"/>
                </a:moveTo>
                <a:cubicBezTo>
                  <a:pt x="2254" y="569"/>
                  <a:pt x="2134" y="619"/>
                  <a:pt x="2008" y="657"/>
                </a:cubicBezTo>
                <a:cubicBezTo>
                  <a:pt x="1941" y="442"/>
                  <a:pt x="1847" y="266"/>
                  <a:pt x="1736" y="151"/>
                </a:cubicBezTo>
                <a:cubicBezTo>
                  <a:pt x="1980" y="209"/>
                  <a:pt x="2198" y="335"/>
                  <a:pt x="2368" y="508"/>
                </a:cubicBezTo>
                <a:close/>
                <a:moveTo>
                  <a:pt x="1487" y="123"/>
                </a:moveTo>
                <a:cubicBezTo>
                  <a:pt x="1642" y="166"/>
                  <a:pt x="1798" y="372"/>
                  <a:pt x="1897" y="687"/>
                </a:cubicBezTo>
                <a:cubicBezTo>
                  <a:pt x="1765" y="719"/>
                  <a:pt x="1628" y="737"/>
                  <a:pt x="1487" y="741"/>
                </a:cubicBezTo>
                <a:cubicBezTo>
                  <a:pt x="1487" y="123"/>
                  <a:pt x="1487" y="123"/>
                  <a:pt x="1487" y="123"/>
                </a:cubicBezTo>
                <a:close/>
                <a:moveTo>
                  <a:pt x="1487" y="856"/>
                </a:moveTo>
                <a:cubicBezTo>
                  <a:pt x="1639" y="852"/>
                  <a:pt x="1786" y="832"/>
                  <a:pt x="1929" y="797"/>
                </a:cubicBezTo>
                <a:cubicBezTo>
                  <a:pt x="1971" y="966"/>
                  <a:pt x="1998" y="1160"/>
                  <a:pt x="2002" y="1373"/>
                </a:cubicBezTo>
                <a:cubicBezTo>
                  <a:pt x="1487" y="1373"/>
                  <a:pt x="1487" y="1373"/>
                  <a:pt x="1487" y="1373"/>
                </a:cubicBezTo>
                <a:cubicBezTo>
                  <a:pt x="1487" y="856"/>
                  <a:pt x="1487" y="856"/>
                  <a:pt x="1487" y="856"/>
                </a:cubicBezTo>
                <a:cubicBezTo>
                  <a:pt x="1487" y="856"/>
                  <a:pt x="1487" y="856"/>
                  <a:pt x="1487" y="856"/>
                </a:cubicBezTo>
                <a:close/>
                <a:moveTo>
                  <a:pt x="1487" y="1487"/>
                </a:moveTo>
                <a:cubicBezTo>
                  <a:pt x="2002" y="1487"/>
                  <a:pt x="2002" y="1487"/>
                  <a:pt x="2002" y="1487"/>
                </a:cubicBezTo>
                <a:cubicBezTo>
                  <a:pt x="1998" y="1700"/>
                  <a:pt x="1971" y="1894"/>
                  <a:pt x="1929" y="2063"/>
                </a:cubicBezTo>
                <a:cubicBezTo>
                  <a:pt x="1787" y="2028"/>
                  <a:pt x="1639" y="2008"/>
                  <a:pt x="1487" y="2004"/>
                </a:cubicBezTo>
                <a:cubicBezTo>
                  <a:pt x="1487" y="1487"/>
                  <a:pt x="1487" y="1487"/>
                  <a:pt x="1487" y="1487"/>
                </a:cubicBezTo>
                <a:cubicBezTo>
                  <a:pt x="1487" y="1487"/>
                  <a:pt x="1487" y="1487"/>
                  <a:pt x="1487" y="1487"/>
                </a:cubicBezTo>
                <a:close/>
                <a:moveTo>
                  <a:pt x="1487" y="2737"/>
                </a:moveTo>
                <a:cubicBezTo>
                  <a:pt x="1487" y="2118"/>
                  <a:pt x="1487" y="2118"/>
                  <a:pt x="1487" y="2118"/>
                </a:cubicBezTo>
                <a:cubicBezTo>
                  <a:pt x="1628" y="2122"/>
                  <a:pt x="1765" y="2141"/>
                  <a:pt x="1897" y="2173"/>
                </a:cubicBezTo>
                <a:cubicBezTo>
                  <a:pt x="1798" y="2488"/>
                  <a:pt x="1642" y="2694"/>
                  <a:pt x="1487" y="2737"/>
                </a:cubicBezTo>
                <a:cubicBezTo>
                  <a:pt x="1487" y="2737"/>
                  <a:pt x="1487" y="2737"/>
                  <a:pt x="1487" y="2737"/>
                </a:cubicBezTo>
                <a:close/>
                <a:moveTo>
                  <a:pt x="1736" y="2709"/>
                </a:moveTo>
                <a:cubicBezTo>
                  <a:pt x="1848" y="2594"/>
                  <a:pt x="1942" y="2418"/>
                  <a:pt x="2008" y="2203"/>
                </a:cubicBezTo>
                <a:cubicBezTo>
                  <a:pt x="2134" y="2241"/>
                  <a:pt x="2254" y="2291"/>
                  <a:pt x="2368" y="2352"/>
                </a:cubicBezTo>
                <a:cubicBezTo>
                  <a:pt x="2198" y="2525"/>
                  <a:pt x="1980" y="2651"/>
                  <a:pt x="1736" y="2709"/>
                </a:cubicBezTo>
                <a:close/>
                <a:moveTo>
                  <a:pt x="2447" y="2264"/>
                </a:moveTo>
                <a:cubicBezTo>
                  <a:pt x="2318" y="2193"/>
                  <a:pt x="2182" y="2136"/>
                  <a:pt x="2039" y="2093"/>
                </a:cubicBezTo>
                <a:cubicBezTo>
                  <a:pt x="2085" y="1910"/>
                  <a:pt x="2113" y="1705"/>
                  <a:pt x="2117" y="1487"/>
                </a:cubicBezTo>
                <a:cubicBezTo>
                  <a:pt x="2744" y="1487"/>
                  <a:pt x="2744" y="1487"/>
                  <a:pt x="2744" y="1487"/>
                </a:cubicBezTo>
                <a:cubicBezTo>
                  <a:pt x="2732" y="1781"/>
                  <a:pt x="2622" y="2051"/>
                  <a:pt x="2447" y="22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5985" y="5074148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00849" y="3523640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00849" y="5074148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</a:p>
        </p:txBody>
      </p:sp>
      <p:sp>
        <p:nvSpPr>
          <p:cNvPr id="16" name="文本占位符 23"/>
          <p:cNvSpPr txBox="1">
            <a:spLocks/>
          </p:cNvSpPr>
          <p:nvPr/>
        </p:nvSpPr>
        <p:spPr>
          <a:xfrm>
            <a:off x="1085985" y="4012244"/>
            <a:ext cx="3016115" cy="7878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在此键入地址</a:t>
            </a:r>
          </a:p>
        </p:txBody>
      </p:sp>
      <p:sp>
        <p:nvSpPr>
          <p:cNvPr id="17" name="文本占位符 23"/>
          <p:cNvSpPr txBox="1">
            <a:spLocks/>
          </p:cNvSpPr>
          <p:nvPr/>
        </p:nvSpPr>
        <p:spPr>
          <a:xfrm>
            <a:off x="4900849" y="4012244"/>
            <a:ext cx="3016115" cy="7878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在此键入网址</a:t>
            </a:r>
          </a:p>
        </p:txBody>
      </p:sp>
      <p:sp>
        <p:nvSpPr>
          <p:cNvPr id="18" name="文本占位符 23"/>
          <p:cNvSpPr txBox="1">
            <a:spLocks/>
          </p:cNvSpPr>
          <p:nvPr/>
        </p:nvSpPr>
        <p:spPr>
          <a:xfrm>
            <a:off x="1085985" y="5593695"/>
            <a:ext cx="3016115" cy="36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在此键入电子邮箱</a:t>
            </a:r>
          </a:p>
        </p:txBody>
      </p:sp>
      <p:sp>
        <p:nvSpPr>
          <p:cNvPr id="19" name="文本占位符 23"/>
          <p:cNvSpPr txBox="1">
            <a:spLocks/>
          </p:cNvSpPr>
          <p:nvPr/>
        </p:nvSpPr>
        <p:spPr>
          <a:xfrm>
            <a:off x="4900849" y="5593695"/>
            <a:ext cx="3016115" cy="36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在此键入电话号码</a:t>
            </a:r>
          </a:p>
        </p:txBody>
      </p:sp>
      <p:sp>
        <p:nvSpPr>
          <p:cNvPr id="20" name="矩形 19"/>
          <p:cNvSpPr/>
          <p:nvPr/>
        </p:nvSpPr>
        <p:spPr>
          <a:xfrm>
            <a:off x="1085985" y="765465"/>
            <a:ext cx="6241915" cy="1790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40811" y="741002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宋体" pitchFamily="2" charset="-122"/>
                <a:ea typeface="宋体" pitchFamily="2" charset="-122"/>
              </a:rPr>
              <a:t>“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2426" y="1637301"/>
            <a:ext cx="733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文本占位符 47"/>
          <p:cNvSpPr txBox="1">
            <a:spLocks/>
          </p:cNvSpPr>
          <p:nvPr/>
        </p:nvSpPr>
        <p:spPr>
          <a:xfrm>
            <a:off x="2022260" y="1216432"/>
            <a:ext cx="4447242" cy="81356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可放置一段话，不需要可在母版中删除</a:t>
            </a:r>
          </a:p>
        </p:txBody>
      </p:sp>
    </p:spTree>
    <p:extLst>
      <p:ext uri="{BB962C8B-B14F-4D97-AF65-F5344CB8AC3E}">
        <p14:creationId xmlns:p14="http://schemas.microsoft.com/office/powerpoint/2010/main" val="3495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3</a:t>
            </a:r>
            <a:r>
              <a:rPr lang="zh-CN" altLang="en-US" dirty="0"/>
              <a:t>：标题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3</a:t>
            </a:r>
            <a:r>
              <a:rPr lang="zh-CN" altLang="en-US" dirty="0"/>
              <a:t>：副标题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70726" y="2709043"/>
            <a:ext cx="5974878" cy="840230"/>
          </a:xfrm>
        </p:spPr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4</a:t>
            </a:r>
            <a:r>
              <a:rPr lang="zh-CN" altLang="en-US" dirty="0"/>
              <a:t>：标题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370726" y="3549273"/>
            <a:ext cx="4433611" cy="369332"/>
          </a:xfrm>
        </p:spPr>
        <p:txBody>
          <a:bodyPr/>
          <a:lstStyle/>
          <a:p>
            <a:r>
              <a:rPr lang="zh-CN" altLang="en-US" dirty="0"/>
              <a:t>封面样式</a:t>
            </a:r>
            <a:r>
              <a:rPr lang="en-US" altLang="zh-CN" dirty="0"/>
              <a:t>4</a:t>
            </a:r>
            <a:r>
              <a:rPr lang="zh-CN" altLang="en-US" dirty="0"/>
              <a:t>：副标题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8343209" y="3621316"/>
            <a:ext cx="1626291" cy="30298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593507" y="798608"/>
            <a:ext cx="6889174" cy="1080085"/>
            <a:chOff x="4271471" y="958265"/>
            <a:chExt cx="5602620" cy="878379"/>
          </a:xfrm>
        </p:grpSpPr>
        <p:sp>
          <p:nvSpPr>
            <p:cNvPr id="10" name="矩形: 圆角 9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13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93507" y="2262132"/>
            <a:ext cx="6889174" cy="1080085"/>
            <a:chOff x="4271471" y="958265"/>
            <a:chExt cx="5602620" cy="878379"/>
          </a:xfrm>
        </p:grpSpPr>
        <p:sp>
          <p:nvSpPr>
            <p:cNvPr id="44" name="矩形: 圆角 4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4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93507" y="3725656"/>
            <a:ext cx="6889174" cy="1080085"/>
            <a:chOff x="4271471" y="958265"/>
            <a:chExt cx="5602620" cy="878379"/>
          </a:xfrm>
        </p:grpSpPr>
        <p:sp>
          <p:nvSpPr>
            <p:cNvPr id="49" name="矩形: 圆角 4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52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3507" y="5189179"/>
            <a:ext cx="6889174" cy="1080085"/>
            <a:chOff x="4271471" y="958265"/>
            <a:chExt cx="5602620" cy="878379"/>
          </a:xfrm>
        </p:grpSpPr>
        <p:sp>
          <p:nvSpPr>
            <p:cNvPr id="54" name="矩形: 圆角 5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5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6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593507" y="798608"/>
            <a:ext cx="6889174" cy="1080085"/>
            <a:chOff x="4271471" y="958265"/>
            <a:chExt cx="5602620" cy="878379"/>
          </a:xfrm>
        </p:grpSpPr>
        <p:sp>
          <p:nvSpPr>
            <p:cNvPr id="10" name="矩形: 圆角 9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13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93507" y="2262132"/>
            <a:ext cx="6889174" cy="1080085"/>
            <a:chOff x="4271471" y="958265"/>
            <a:chExt cx="5602620" cy="878379"/>
          </a:xfrm>
        </p:grpSpPr>
        <p:sp>
          <p:nvSpPr>
            <p:cNvPr id="44" name="矩形: 圆角 4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4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93507" y="3725656"/>
            <a:ext cx="6889174" cy="1080085"/>
            <a:chOff x="4271471" y="958265"/>
            <a:chExt cx="5602620" cy="878379"/>
          </a:xfrm>
        </p:grpSpPr>
        <p:sp>
          <p:nvSpPr>
            <p:cNvPr id="49" name="矩形: 圆角 48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52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3507" y="5189179"/>
            <a:ext cx="6889174" cy="1080085"/>
            <a:chOff x="4271471" y="958265"/>
            <a:chExt cx="5602620" cy="878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矩形: 圆角 5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#</a:t>
              </a:r>
              <a:endParaRPr lang="en-US" dirty="0"/>
            </a:p>
          </p:txBody>
        </p:sp>
        <p:sp>
          <p:nvSpPr>
            <p:cNvPr id="5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自行增减，注意调整尺寸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29928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文本样式（段落型）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文本样式（大纲型）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9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976</TotalTime>
  <Words>396</Words>
  <Application>Microsoft Office PowerPoint</Application>
  <PresentationFormat>自定义</PresentationFormat>
  <Paragraphs>165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文本样式（段落型）</vt:lpstr>
      <vt:lpstr>文本样式（大纲型）</vt:lpstr>
      <vt:lpstr>图文样式</vt:lpstr>
      <vt:lpstr>PowerPoint 演示文稿</vt:lpstr>
      <vt:lpstr>图表上单击右键以编辑数据</vt:lpstr>
      <vt:lpstr>图表上单击右键以编辑数据</vt:lpstr>
      <vt:lpstr>成功案例</vt:lpstr>
      <vt:lpstr>时间线（多彩）</vt:lpstr>
      <vt:lpstr>时间线（单色）</vt:lpstr>
      <vt:lpstr>PowerPoint 演示文稿</vt:lpstr>
      <vt:lpstr>项目进度</vt:lpstr>
      <vt:lpstr>组织结构图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admin</cp:lastModifiedBy>
  <cp:revision>99</cp:revision>
  <dcterms:created xsi:type="dcterms:W3CDTF">2017-02-03T03:01:39Z</dcterms:created>
  <dcterms:modified xsi:type="dcterms:W3CDTF">2017-05-03T07:57:40Z</dcterms:modified>
</cp:coreProperties>
</file>