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3"/>
  </p:notesMasterIdLst>
  <p:sldIdLst>
    <p:sldId id="256" r:id="rId2"/>
    <p:sldId id="279" r:id="rId3"/>
    <p:sldId id="257" r:id="rId4"/>
    <p:sldId id="280" r:id="rId5"/>
    <p:sldId id="275" r:id="rId6"/>
    <p:sldId id="276" r:id="rId7"/>
    <p:sldId id="258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7239" autoAdjust="0"/>
  </p:normalViewPr>
  <p:slideViewPr>
    <p:cSldViewPr snapToGrid="0">
      <p:cViewPr>
        <p:scale>
          <a:sx n="75" d="100"/>
          <a:sy n="75" d="100"/>
        </p:scale>
        <p:origin x="-170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BF-4DC1-B32A-137341AB804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10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BF-4DC1-B32A-137341AB8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22220288"/>
        <c:axId val="38816000"/>
      </c:barChart>
      <c:catAx>
        <c:axId val="2222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8816000"/>
        <c:crosses val="autoZero"/>
        <c:auto val="1"/>
        <c:lblAlgn val="ctr"/>
        <c:lblOffset val="100"/>
        <c:noMultiLvlLbl val="0"/>
      </c:catAx>
      <c:valAx>
        <c:axId val="388160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222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 rtl="0">
              <a:defRPr lang="zh-CN" sz="1600" b="0" i="0" u="none" strike="noStrike" kern="1200" spc="0" baseline="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pPr>
            <a:r>
              <a:rPr lang="zh-CN" sz="1600" b="0" i="0" u="none" strike="noStrike" kern="1200" spc="0" baseline="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D8-44A1-8612-3E23940A8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D8-44A1-8612-3E23940A88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5D8-44A1-8612-3E23940A8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055424"/>
        <c:axId val="38818304"/>
      </c:lineChart>
      <c:catAx>
        <c:axId val="2220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8818304"/>
        <c:crosses val="autoZero"/>
        <c:auto val="1"/>
        <c:lblAlgn val="ctr"/>
        <c:lblOffset val="100"/>
        <c:noMultiLvlLbl val="0"/>
      </c:catAx>
      <c:valAx>
        <c:axId val="388183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2220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409E-ED0E-4D42-9DE3-B32D17D384B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B527-AAC8-4855-83BC-9F4B54478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44" r="5144"/>
          <a:stretch/>
        </p:blipFill>
        <p:spPr>
          <a:xfrm>
            <a:off x="0" y="1"/>
            <a:ext cx="9144006" cy="6874262"/>
          </a:xfrm>
          <a:custGeom>
            <a:avLst/>
            <a:gdLst>
              <a:gd name="connsiteX0" fmla="*/ 0 w 9144006"/>
              <a:gd name="connsiteY0" fmla="*/ 0 h 6874262"/>
              <a:gd name="connsiteX1" fmla="*/ 9144006 w 9144006"/>
              <a:gd name="connsiteY1" fmla="*/ 0 h 6874262"/>
              <a:gd name="connsiteX2" fmla="*/ 9144006 w 9144006"/>
              <a:gd name="connsiteY2" fmla="*/ 6874262 h 6874262"/>
              <a:gd name="connsiteX3" fmla="*/ 0 w 9144006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74262">
                <a:moveTo>
                  <a:pt x="0" y="0"/>
                </a:moveTo>
                <a:lnTo>
                  <a:pt x="9144006" y="0"/>
                </a:lnTo>
                <a:lnTo>
                  <a:pt x="9144006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 userDrawn="1"/>
        </p:nvSpPr>
        <p:spPr>
          <a:xfrm>
            <a:off x="-6" y="1"/>
            <a:ext cx="9144012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898711" y="0"/>
            <a:ext cx="4021632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8824" y="1451698"/>
            <a:ext cx="37414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167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38824" y="3251255"/>
            <a:ext cx="3741406" cy="65823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600820" y="4092097"/>
            <a:ext cx="2179410" cy="334760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9495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8972953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228976" y="1817024"/>
            <a:ext cx="4886325" cy="1318062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在此键入文本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228975" y="1351365"/>
            <a:ext cx="2239506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本页为示例，图表和数据请至母版中编辑</a:t>
            </a:r>
          </a:p>
        </p:txBody>
      </p:sp>
      <p:sp>
        <p:nvSpPr>
          <p:cNvPr id="7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600818" y="1526682"/>
            <a:ext cx="2196479" cy="2880218"/>
          </a:xfrm>
        </p:spPr>
        <p:txBody>
          <a:bodyPr anchor="ctr">
            <a:normAutofit/>
          </a:bodyPr>
          <a:lstStyle>
            <a:lvl1pPr algn="ctr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8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832710" y="4642477"/>
            <a:ext cx="1732690" cy="306340"/>
          </a:xfrm>
        </p:spPr>
        <p:txBody>
          <a:bodyPr>
            <a:noAutofit/>
          </a:bodyPr>
          <a:lstStyle>
            <a:lvl1pPr algn="ctr">
              <a:defRPr lang="zh-CN" altLang="en-US" sz="1600" b="0" i="0" kern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图注（可选）</a:t>
            </a:r>
          </a:p>
        </p:txBody>
      </p:sp>
    </p:spTree>
    <p:extLst>
      <p:ext uri="{BB962C8B-B14F-4D97-AF65-F5344CB8AC3E}">
        <p14:creationId xmlns:p14="http://schemas.microsoft.com/office/powerpoint/2010/main" val="304202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6172200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655339" y="1751219"/>
            <a:ext cx="207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7010100" y="4777477"/>
            <a:ext cx="1296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188993" y="5102311"/>
            <a:ext cx="93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二维码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粘贴处 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129" y="167396"/>
            <a:ext cx="1384871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928" r="3986"/>
          <a:stretch/>
        </p:blipFill>
        <p:spPr>
          <a:xfrm>
            <a:off x="1" y="4"/>
            <a:ext cx="9143999" cy="6857996"/>
          </a:xfrm>
          <a:custGeom>
            <a:avLst/>
            <a:gdLst>
              <a:gd name="connsiteX0" fmla="*/ 0 w 9143999"/>
              <a:gd name="connsiteY0" fmla="*/ 0 h 6857996"/>
              <a:gd name="connsiteX1" fmla="*/ 9143999 w 9143999"/>
              <a:gd name="connsiteY1" fmla="*/ 0 h 6857996"/>
              <a:gd name="connsiteX2" fmla="*/ 9143999 w 9143999"/>
              <a:gd name="connsiteY2" fmla="*/ 6857996 h 6857996"/>
              <a:gd name="connsiteX3" fmla="*/ 0 w 9143999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9" h="6857996">
                <a:moveTo>
                  <a:pt x="0" y="0"/>
                </a:moveTo>
                <a:lnTo>
                  <a:pt x="9143999" y="0"/>
                </a:lnTo>
                <a:lnTo>
                  <a:pt x="9143999" y="6857996"/>
                </a:lnTo>
                <a:lnTo>
                  <a:pt x="0" y="6857996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643" y="2560938"/>
            <a:ext cx="1471170" cy="94835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4353111" y="0"/>
            <a:ext cx="371811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07412" y="2560938"/>
            <a:ext cx="220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3958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52242" y="1776083"/>
            <a:ext cx="173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9" name="Round Diagonal Corner Rectangle 9"/>
          <p:cNvSpPr/>
          <p:nvPr userDrawn="1"/>
        </p:nvSpPr>
        <p:spPr>
          <a:xfrm>
            <a:off x="3512821" y="162056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574955" y="168181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62727" y="168181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4262728" y="211429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3512821" y="237300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574955" y="243425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262727" y="243425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4262728" y="286673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3512821" y="312544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74955" y="318669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262727" y="318669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4262728" y="361917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3512821" y="3902041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3574955" y="3963286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262727" y="3963285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4262728" y="4395771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3512821" y="4716793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574955" y="4778038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262727" y="4778037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4262728" y="5210523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3512821" y="5529634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3574955" y="5590879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4262727" y="5590878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4262728" y="6023364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7" y="167396"/>
            <a:ext cx="1384871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77" r="10756"/>
          <a:stretch/>
        </p:blipFill>
        <p:spPr>
          <a:xfrm>
            <a:off x="-6" y="2"/>
            <a:ext cx="9144006" cy="6857999"/>
          </a:xfrm>
          <a:custGeom>
            <a:avLst/>
            <a:gdLst>
              <a:gd name="connsiteX0" fmla="*/ 0 w 9144006"/>
              <a:gd name="connsiteY0" fmla="*/ 0 h 6857999"/>
              <a:gd name="connsiteX1" fmla="*/ 9144006 w 9144006"/>
              <a:gd name="connsiteY1" fmla="*/ 0 h 6857999"/>
              <a:gd name="connsiteX2" fmla="*/ 9144006 w 9144006"/>
              <a:gd name="connsiteY2" fmla="*/ 6857999 h 6857999"/>
              <a:gd name="connsiteX3" fmla="*/ 0 w 914400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57999">
                <a:moveTo>
                  <a:pt x="0" y="0"/>
                </a:moveTo>
                <a:lnTo>
                  <a:pt x="9144006" y="0"/>
                </a:lnTo>
                <a:lnTo>
                  <a:pt x="914400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/>
        </p:nvSpPr>
        <p:spPr>
          <a:xfrm>
            <a:off x="898711" y="0"/>
            <a:ext cx="4021632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771" y="1451698"/>
            <a:ext cx="3759512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167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9771" y="3251255"/>
            <a:ext cx="3759512" cy="65823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609873" y="4092097"/>
            <a:ext cx="2179410" cy="334760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45473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77" r="10756"/>
          <a:stretch/>
        </p:blipFill>
        <p:spPr>
          <a:xfrm>
            <a:off x="-6" y="2"/>
            <a:ext cx="9144006" cy="6857999"/>
          </a:xfrm>
          <a:custGeom>
            <a:avLst/>
            <a:gdLst>
              <a:gd name="connsiteX0" fmla="*/ 0 w 9144006"/>
              <a:gd name="connsiteY0" fmla="*/ 0 h 6857999"/>
              <a:gd name="connsiteX1" fmla="*/ 9144006 w 9144006"/>
              <a:gd name="connsiteY1" fmla="*/ 0 h 6857999"/>
              <a:gd name="connsiteX2" fmla="*/ 9144006 w 9144006"/>
              <a:gd name="connsiteY2" fmla="*/ 6857999 h 6857999"/>
              <a:gd name="connsiteX3" fmla="*/ 0 w 914400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57999">
                <a:moveTo>
                  <a:pt x="0" y="0"/>
                </a:moveTo>
                <a:lnTo>
                  <a:pt x="9144006" y="0"/>
                </a:lnTo>
                <a:lnTo>
                  <a:pt x="914400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 userDrawn="1"/>
        </p:nvSpPr>
        <p:spPr>
          <a:xfrm>
            <a:off x="0" y="2133599"/>
            <a:ext cx="1979468" cy="1466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2176900" y="2133599"/>
            <a:ext cx="6967105" cy="146685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/>
            <a:endParaRPr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8047" y="2331550"/>
            <a:ext cx="5864700" cy="646331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40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8047" y="3131754"/>
            <a:ext cx="3325208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16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360354" y="3132199"/>
            <a:ext cx="1032393" cy="291641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07" y="2331550"/>
            <a:ext cx="1687656" cy="10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44" r="5144"/>
          <a:stretch/>
        </p:blipFill>
        <p:spPr>
          <a:xfrm>
            <a:off x="0" y="1"/>
            <a:ext cx="9144006" cy="6874262"/>
          </a:xfrm>
          <a:custGeom>
            <a:avLst/>
            <a:gdLst>
              <a:gd name="connsiteX0" fmla="*/ 0 w 9144006"/>
              <a:gd name="connsiteY0" fmla="*/ 0 h 6874262"/>
              <a:gd name="connsiteX1" fmla="*/ 9144006 w 9144006"/>
              <a:gd name="connsiteY1" fmla="*/ 0 h 6874262"/>
              <a:gd name="connsiteX2" fmla="*/ 9144006 w 9144006"/>
              <a:gd name="connsiteY2" fmla="*/ 6874262 h 6874262"/>
              <a:gd name="connsiteX3" fmla="*/ 0 w 9144006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74262">
                <a:moveTo>
                  <a:pt x="0" y="0"/>
                </a:moveTo>
                <a:lnTo>
                  <a:pt x="9144006" y="0"/>
                </a:lnTo>
                <a:lnTo>
                  <a:pt x="9144006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23" name="矩形 22"/>
          <p:cNvSpPr/>
          <p:nvPr userDrawn="1"/>
        </p:nvSpPr>
        <p:spPr>
          <a:xfrm>
            <a:off x="-6" y="9054"/>
            <a:ext cx="914400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2640856"/>
            <a:ext cx="1979468" cy="1505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2176900" y="2640856"/>
            <a:ext cx="6967105" cy="15056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07" y="2924269"/>
            <a:ext cx="1687656" cy="1077363"/>
          </a:xfrm>
          <a:prstGeom prst="rect">
            <a:avLst/>
          </a:prstGeom>
        </p:spPr>
      </p:pic>
      <p:sp>
        <p:nvSpPr>
          <p:cNvPr id="2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8047" y="2830894"/>
            <a:ext cx="5864700" cy="646331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40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8047" y="3647308"/>
            <a:ext cx="3325208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16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6234" y="3647753"/>
            <a:ext cx="1032393" cy="291641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35000" y="1773635"/>
            <a:ext cx="176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7" y="167396"/>
            <a:ext cx="1384871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85813" y="8958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882" r="5882" b="7735"/>
          <a:stretch/>
        </p:blipFill>
        <p:spPr>
          <a:xfrm>
            <a:off x="0" y="3704500"/>
            <a:ext cx="9144000" cy="3153499"/>
          </a:xfrm>
          <a:custGeom>
            <a:avLst/>
            <a:gdLst>
              <a:gd name="connsiteX0" fmla="*/ 0 w 9144000"/>
              <a:gd name="connsiteY0" fmla="*/ 0 h 3153499"/>
              <a:gd name="connsiteX1" fmla="*/ 9144000 w 9144000"/>
              <a:gd name="connsiteY1" fmla="*/ 0 h 3153499"/>
              <a:gd name="connsiteX2" fmla="*/ 9144000 w 9144000"/>
              <a:gd name="connsiteY2" fmla="*/ 3153499 h 3153499"/>
              <a:gd name="connsiteX3" fmla="*/ 0 w 9144000"/>
              <a:gd name="connsiteY3" fmla="*/ 3153499 h 315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153499">
                <a:moveTo>
                  <a:pt x="0" y="0"/>
                </a:moveTo>
                <a:lnTo>
                  <a:pt x="9144000" y="0"/>
                </a:lnTo>
                <a:lnTo>
                  <a:pt x="9144000" y="3153499"/>
                </a:lnTo>
                <a:lnTo>
                  <a:pt x="0" y="3153499"/>
                </a:lnTo>
                <a:close/>
              </a:path>
            </a:pathLst>
          </a:custGeom>
        </p:spPr>
      </p:pic>
      <p:sp>
        <p:nvSpPr>
          <p:cNvPr id="6" name="矩形 5"/>
          <p:cNvSpPr/>
          <p:nvPr userDrawn="1"/>
        </p:nvSpPr>
        <p:spPr>
          <a:xfrm>
            <a:off x="2054042" y="0"/>
            <a:ext cx="5035925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1425" y="2325524"/>
            <a:ext cx="4481159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1425" y="3581259"/>
            <a:ext cx="3333038" cy="6378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4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326" y="1195290"/>
            <a:ext cx="8115348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在此键入文本（已分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514326" y="365127"/>
            <a:ext cx="8001024" cy="587374"/>
          </a:xfrm>
        </p:spPr>
        <p:txBody>
          <a:bodyPr>
            <a:normAutofit/>
          </a:bodyPr>
          <a:lstStyle>
            <a:lvl1pPr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24276772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14326" y="1195298"/>
            <a:ext cx="8115348" cy="4643535"/>
          </a:xfrm>
        </p:spPr>
        <p:txBody>
          <a:bodyPr/>
          <a:lstStyle>
            <a:lvl1pPr marL="285730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895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200061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57227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114394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 hasCustomPrompt="1"/>
          </p:nvPr>
        </p:nvSpPr>
        <p:spPr>
          <a:xfrm>
            <a:off x="514326" y="365127"/>
            <a:ext cx="8001024" cy="587374"/>
          </a:xfrm>
        </p:spPr>
        <p:txBody>
          <a:bodyPr>
            <a:normAutofit/>
          </a:bodyPr>
          <a:lstStyle>
            <a:lvl1pPr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38997039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9"/>
          <p:cNvSpPr/>
          <p:nvPr userDrawn="1"/>
        </p:nvSpPr>
        <p:spPr>
          <a:xfrm>
            <a:off x="698507" y="1490656"/>
            <a:ext cx="380142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9336" y="1546006"/>
            <a:ext cx="2752749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1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342874" marR="0" lvl="0" indent="-342874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78350" y="1590195"/>
            <a:ext cx="420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698507" y="2519485"/>
            <a:ext cx="380142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69336" y="2574835"/>
            <a:ext cx="2752749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342874" marR="0" lvl="0" indent="-342874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78350" y="2619026"/>
            <a:ext cx="420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698507" y="3553212"/>
            <a:ext cx="380142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169336" y="3608562"/>
            <a:ext cx="2752749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342874" marR="0" lvl="0" indent="-342874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678350" y="3652752"/>
            <a:ext cx="420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698507" y="4590460"/>
            <a:ext cx="380142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169336" y="4645810"/>
            <a:ext cx="2752749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342874" marR="0" lvl="0" indent="-342874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678350" y="4690001"/>
            <a:ext cx="420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19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4478785" y="1492223"/>
            <a:ext cx="3904850" cy="30682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单击以插入</a:t>
            </a:r>
            <a:r>
              <a:rPr lang="en-US" altLang="zh-CN" dirty="0"/>
              <a:t>4:3</a:t>
            </a:r>
            <a:r>
              <a:rPr lang="zh-CN" altLang="en-US" dirty="0"/>
              <a:t>横向图片</a:t>
            </a:r>
          </a:p>
        </p:txBody>
      </p:sp>
      <p:sp>
        <p:nvSpPr>
          <p:cNvPr id="31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5457371" y="4767663"/>
            <a:ext cx="1947678" cy="306340"/>
          </a:xfr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图注（可选）</a:t>
            </a:r>
          </a:p>
        </p:txBody>
      </p:sp>
    </p:spTree>
    <p:extLst>
      <p:ext uri="{BB962C8B-B14F-4D97-AF65-F5344CB8AC3E}">
        <p14:creationId xmlns:p14="http://schemas.microsoft.com/office/powerpoint/2010/main" val="158987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65127"/>
            <a:ext cx="7572374" cy="61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4" y="1290119"/>
            <a:ext cx="7991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400002" y="6137820"/>
            <a:ext cx="8343996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 userDrawn="1"/>
        </p:nvSpPr>
        <p:spPr>
          <a:xfrm>
            <a:off x="6932244" y="6300128"/>
            <a:ext cx="21054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微软雅黑" pitchFamily="34" charset="-122"/>
                <a:ea typeface="微软雅黑" pitchFamily="34" charset="-122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微软雅黑" pitchFamily="34" charset="-122"/>
              <a:ea typeface="微软雅黑" pitchFamily="34" charset="-122"/>
              <a:cs typeface="Open Sans Light" panose="020B0306030504020204" pitchFamily="34" charset="0"/>
            </a:endParaRPr>
          </a:p>
        </p:txBody>
      </p:sp>
      <p:sp>
        <p:nvSpPr>
          <p:cNvPr id="9" name="Oval 25"/>
          <p:cNvSpPr/>
          <p:nvPr userDrawn="1"/>
        </p:nvSpPr>
        <p:spPr>
          <a:xfrm>
            <a:off x="7040843" y="6459903"/>
            <a:ext cx="42497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9347" y="85060"/>
            <a:ext cx="728330" cy="432392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523874" y="9847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089" y="390414"/>
            <a:ext cx="994588" cy="432043"/>
          </a:xfrm>
          <a:prstGeom prst="rect">
            <a:avLst/>
          </a:prstGeom>
        </p:spPr>
      </p:pic>
      <p:sp>
        <p:nvSpPr>
          <p:cNvPr id="14" name="灯片编号占位符 1"/>
          <p:cNvSpPr txBox="1">
            <a:spLocks/>
          </p:cNvSpPr>
          <p:nvPr userDrawn="1"/>
        </p:nvSpPr>
        <p:spPr>
          <a:xfrm>
            <a:off x="523874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rgbClr val="20355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zh-CN" altLang="en-US" sz="12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1A5C36-D067-4A8B-BD3C-F67C535F77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0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封面样式</a:t>
            </a:r>
            <a:r>
              <a:rPr lang="en-US" altLang="zh-CN" b="0" dirty="0"/>
              <a:t>1</a:t>
            </a:r>
            <a:r>
              <a:rPr lang="zh-CN" altLang="en-US" b="0" dirty="0"/>
              <a:t>：标题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封面样式</a:t>
            </a:r>
            <a:r>
              <a:rPr lang="en-US" altLang="zh-CN" dirty="0"/>
              <a:t>1</a:t>
            </a:r>
            <a:r>
              <a:rPr lang="zh-CN" altLang="en-US" dirty="0"/>
              <a:t>：副标题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5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4294967295"/>
          </p:nvPr>
        </p:nvSpPr>
        <p:spPr>
          <a:xfrm>
            <a:off x="4478785" y="1351365"/>
            <a:ext cx="3904850" cy="3904850"/>
          </a:xfrm>
        </p:spPr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5457371" y="5415535"/>
            <a:ext cx="1947678" cy="306340"/>
          </a:xfrm>
        </p:spPr>
        <p:txBody>
          <a:bodyPr>
            <a:noAutofit/>
          </a:bodyPr>
          <a:lstStyle/>
          <a:p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图文样式</a:t>
            </a:r>
          </a:p>
        </p:txBody>
      </p:sp>
    </p:spTree>
    <p:extLst>
      <p:ext uri="{BB962C8B-B14F-4D97-AF65-F5344CB8AC3E}">
        <p14:creationId xmlns:p14="http://schemas.microsoft.com/office/powerpoint/2010/main" val="405187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46545"/>
              </p:ext>
            </p:extLst>
          </p:nvPr>
        </p:nvGraphicFramePr>
        <p:xfrm>
          <a:off x="523875" y="1537994"/>
          <a:ext cx="8117912" cy="410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29478">
                  <a:extLst>
                    <a:ext uri="{9D8B030D-6E8A-4147-A177-3AD203B41FA5}">
                      <a16:colId xmlns="" xmlns:a16="http://schemas.microsoft.com/office/drawing/2014/main" val="2969622069"/>
                    </a:ext>
                  </a:extLst>
                </a:gridCol>
                <a:gridCol w="2029478">
                  <a:extLst>
                    <a:ext uri="{9D8B030D-6E8A-4147-A177-3AD203B41FA5}">
                      <a16:colId xmlns="" xmlns:a16="http://schemas.microsoft.com/office/drawing/2014/main" val="2355457340"/>
                    </a:ext>
                  </a:extLst>
                </a:gridCol>
                <a:gridCol w="2029478">
                  <a:extLst>
                    <a:ext uri="{9D8B030D-6E8A-4147-A177-3AD203B41FA5}">
                      <a16:colId xmlns="" xmlns:a16="http://schemas.microsoft.com/office/drawing/2014/main" val="2632944478"/>
                    </a:ext>
                  </a:extLst>
                </a:gridCol>
                <a:gridCol w="2029478">
                  <a:extLst>
                    <a:ext uri="{9D8B030D-6E8A-4147-A177-3AD203B41FA5}">
                      <a16:colId xmlns="" xmlns:a16="http://schemas.microsoft.com/office/drawing/2014/main" val="325398902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r>
                        <a:rPr lang="en-US" altLang="zh-CN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r>
                        <a:rPr lang="en-US" altLang="zh-CN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r>
                        <a:rPr lang="en-US" altLang="zh-CN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r>
                        <a:rPr lang="en-US" altLang="zh-CN" sz="1600" baseline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6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576096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示例文字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97262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示例文字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103500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7495315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105741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47491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916659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994464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671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1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图表上</a:t>
            </a:r>
            <a:r>
              <a:rPr lang="zh-CN" altLang="en-US" dirty="0">
                <a:solidFill>
                  <a:schemeClr val="accent2"/>
                </a:solidFill>
              </a:rPr>
              <a:t>单击右键</a:t>
            </a:r>
            <a:r>
              <a:rPr lang="zh-CN" altLang="en-US" dirty="0"/>
              <a:t>以编辑数据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20347634"/>
              </p:ext>
            </p:extLst>
          </p:nvPr>
        </p:nvGraphicFramePr>
        <p:xfrm>
          <a:off x="368300" y="1184236"/>
          <a:ext cx="8407400" cy="479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76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4294967295"/>
          </p:nvPr>
        </p:nvSpPr>
        <p:spPr>
          <a:xfrm>
            <a:off x="600818" y="1351365"/>
            <a:ext cx="2196479" cy="3904850"/>
          </a:xfrm>
        </p:spPr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32710" y="5415535"/>
            <a:ext cx="1732690" cy="306340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图表上</a:t>
            </a:r>
            <a:r>
              <a:rPr lang="zh-CN" altLang="en-US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单击右键</a:t>
            </a:r>
            <a:r>
              <a:rPr lang="zh-CN" altLang="en-US" dirty="0"/>
              <a:t>以编辑数据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818194064"/>
              </p:ext>
            </p:extLst>
          </p:nvPr>
        </p:nvGraphicFramePr>
        <p:xfrm>
          <a:off x="2781302" y="3225803"/>
          <a:ext cx="5970811" cy="275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73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成功案例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3875" y="1487552"/>
            <a:ext cx="8699911" cy="4148161"/>
            <a:chOff x="-864080" y="1230221"/>
            <a:chExt cx="9848427" cy="4695779"/>
          </a:xfrm>
        </p:grpSpPr>
        <p:sp>
          <p:nvSpPr>
            <p:cNvPr id="17" name="矩形 16"/>
            <p:cNvSpPr/>
            <p:nvPr/>
          </p:nvSpPr>
          <p:spPr>
            <a:xfrm>
              <a:off x="-864080" y="1230221"/>
              <a:ext cx="4915381" cy="17908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5520" y="1248889"/>
              <a:ext cx="733426" cy="104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  <a:ea typeface="宋体" pitchFamily="2" charset="-122"/>
                </a:rPr>
                <a:t>“</a:t>
              </a:r>
              <a:endParaRPr lang="zh-CN" altLang="en-US" sz="5400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图片占位符 15"/>
            <p:cNvSpPr txBox="1">
              <a:spLocks/>
            </p:cNvSpPr>
            <p:nvPr/>
          </p:nvSpPr>
          <p:spPr>
            <a:xfrm>
              <a:off x="-640235" y="1418554"/>
              <a:ext cx="1085915" cy="108591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/>
                <a:t>Logo</a:t>
              </a:r>
              <a:endParaRPr lang="zh-CN" altLang="en-US" sz="18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03159" y="1704409"/>
              <a:ext cx="733426" cy="104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400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  <a:ea typeface="宋体" pitchFamily="2" charset="-122"/>
                </a:rPr>
                <a:t>”</a:t>
              </a:r>
              <a:endParaRPr lang="zh-CN" altLang="en-US" sz="5400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文本占位符 35"/>
            <p:cNvSpPr txBox="1">
              <a:spLocks/>
            </p:cNvSpPr>
            <p:nvPr/>
          </p:nvSpPr>
          <p:spPr>
            <a:xfrm>
              <a:off x="-540857" y="3333853"/>
              <a:ext cx="1346200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客户姓名：</a:t>
              </a:r>
            </a:p>
          </p:txBody>
        </p:sp>
        <p:sp>
          <p:nvSpPr>
            <p:cNvPr id="22" name="文本占位符 35"/>
            <p:cNvSpPr txBox="1">
              <a:spLocks/>
            </p:cNvSpPr>
            <p:nvPr/>
          </p:nvSpPr>
          <p:spPr>
            <a:xfrm>
              <a:off x="-97280" y="3747080"/>
              <a:ext cx="2868744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0" kern="1200">
                  <a:solidFill>
                    <a:schemeClr val="bg1">
                      <a:lumMod val="50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latin typeface="微软雅黑" pitchFamily="34" charset="-122"/>
                </a:rPr>
                <a:t>单击此处键入客户名称</a:t>
              </a:r>
            </a:p>
          </p:txBody>
        </p:sp>
        <p:sp>
          <p:nvSpPr>
            <p:cNvPr id="23" name="文本占位符 35"/>
            <p:cNvSpPr txBox="1">
              <a:spLocks/>
            </p:cNvSpPr>
            <p:nvPr/>
          </p:nvSpPr>
          <p:spPr>
            <a:xfrm>
              <a:off x="-540857" y="4512463"/>
              <a:ext cx="1864832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客户公司概况：</a:t>
              </a:r>
            </a:p>
          </p:txBody>
        </p:sp>
        <p:sp>
          <p:nvSpPr>
            <p:cNvPr id="24" name="文本占位符 35"/>
            <p:cNvSpPr txBox="1">
              <a:spLocks/>
            </p:cNvSpPr>
            <p:nvPr/>
          </p:nvSpPr>
          <p:spPr>
            <a:xfrm>
              <a:off x="4986856" y="1233837"/>
              <a:ext cx="1346200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面临挑战：</a:t>
              </a:r>
            </a:p>
          </p:txBody>
        </p:sp>
        <p:sp>
          <p:nvSpPr>
            <p:cNvPr id="25" name="文本占位符 35"/>
            <p:cNvSpPr txBox="1">
              <a:spLocks/>
            </p:cNvSpPr>
            <p:nvPr/>
          </p:nvSpPr>
          <p:spPr>
            <a:xfrm>
              <a:off x="4986856" y="2817965"/>
              <a:ext cx="1346200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解决方案：</a:t>
              </a:r>
            </a:p>
          </p:txBody>
        </p:sp>
        <p:sp>
          <p:nvSpPr>
            <p:cNvPr id="26" name="文本占位符 35"/>
            <p:cNvSpPr txBox="1">
              <a:spLocks/>
            </p:cNvSpPr>
            <p:nvPr/>
          </p:nvSpPr>
          <p:spPr>
            <a:xfrm>
              <a:off x="4986856" y="4470976"/>
              <a:ext cx="1346200" cy="324000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客户收益：</a:t>
              </a:r>
            </a:p>
          </p:txBody>
        </p:sp>
        <p:sp>
          <p:nvSpPr>
            <p:cNvPr id="27" name="文本占位符 35"/>
            <p:cNvSpPr txBox="1">
              <a:spLocks/>
            </p:cNvSpPr>
            <p:nvPr/>
          </p:nvSpPr>
          <p:spPr>
            <a:xfrm>
              <a:off x="-97280" y="4836469"/>
              <a:ext cx="2239389" cy="1089529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285750" indent="-28575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zh-CN" altLang="en-US" sz="1800" b="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要点</a:t>
              </a:r>
              <a:r>
                <a:rPr lang="en-US" altLang="zh-CN" sz="1600" dirty="0"/>
                <a:t>1</a:t>
              </a:r>
            </a:p>
            <a:p>
              <a:r>
                <a:rPr lang="zh-CN" altLang="en-US" sz="1600" dirty="0"/>
                <a:t>要点</a:t>
              </a:r>
              <a:r>
                <a:rPr lang="en-US" altLang="zh-CN" sz="1600" dirty="0"/>
                <a:t>2</a:t>
              </a:r>
            </a:p>
            <a:p>
              <a:r>
                <a:rPr lang="zh-CN" altLang="en-US" sz="1600" dirty="0"/>
                <a:t>要点</a:t>
              </a: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28" name="文本占位符 35"/>
            <p:cNvSpPr txBox="1">
              <a:spLocks/>
            </p:cNvSpPr>
            <p:nvPr/>
          </p:nvSpPr>
          <p:spPr>
            <a:xfrm>
              <a:off x="5505931" y="1644663"/>
              <a:ext cx="3478412" cy="1089529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285750" indent="-28575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zh-CN" altLang="en-US" sz="1800" b="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挑战</a:t>
              </a:r>
              <a:r>
                <a:rPr lang="en-US" altLang="zh-CN" sz="1600" dirty="0"/>
                <a:t>1</a:t>
              </a:r>
            </a:p>
            <a:p>
              <a:r>
                <a:rPr lang="zh-CN" altLang="en-US" sz="1600" dirty="0"/>
                <a:t>挑战</a:t>
              </a:r>
              <a:r>
                <a:rPr lang="en-US" altLang="zh-CN" sz="1600" dirty="0"/>
                <a:t>2</a:t>
              </a:r>
            </a:p>
            <a:p>
              <a:r>
                <a:rPr lang="zh-CN" altLang="en-US" sz="1600" dirty="0"/>
                <a:t>挑战</a:t>
              </a: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29" name="文本占位符 35"/>
            <p:cNvSpPr txBox="1">
              <a:spLocks/>
            </p:cNvSpPr>
            <p:nvPr/>
          </p:nvSpPr>
          <p:spPr>
            <a:xfrm>
              <a:off x="5505935" y="3228791"/>
              <a:ext cx="3478412" cy="1089529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285750" indent="-28575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zh-CN" altLang="en-US" sz="1800" b="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方案</a:t>
              </a:r>
              <a:r>
                <a:rPr lang="en-US" altLang="zh-CN" sz="1600" dirty="0"/>
                <a:t>1</a:t>
              </a:r>
            </a:p>
            <a:p>
              <a:r>
                <a:rPr lang="zh-CN" altLang="en-US" sz="1600" dirty="0"/>
                <a:t>方案</a:t>
              </a:r>
              <a:r>
                <a:rPr lang="en-US" altLang="zh-CN" sz="1600" dirty="0"/>
                <a:t>2</a:t>
              </a:r>
            </a:p>
            <a:p>
              <a:r>
                <a:rPr lang="zh-CN" altLang="en-US" sz="1600" dirty="0"/>
                <a:t>方案</a:t>
              </a: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30" name="文本占位符 35"/>
            <p:cNvSpPr txBox="1">
              <a:spLocks/>
            </p:cNvSpPr>
            <p:nvPr/>
          </p:nvSpPr>
          <p:spPr>
            <a:xfrm>
              <a:off x="5505935" y="4836471"/>
              <a:ext cx="3478412" cy="1089529"/>
            </a:xfrm>
            <a:prstGeom prst="rect">
              <a:avLst/>
            </a:prstGeom>
          </p:spPr>
          <p:txBody>
            <a:bodyPr lIns="36000" tIns="36000" rIns="36000" bIns="36000" anchor="ctr">
              <a:noAutofit/>
            </a:bodyPr>
            <a:lstStyle>
              <a:lvl1pPr marL="285750" indent="-28575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zh-CN" altLang="en-US" sz="1800" b="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 smtClean="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zh-CN" altLang="en-US" sz="1800" b="1" kern="1200">
                  <a:solidFill>
                    <a:schemeClr val="tx1"/>
                  </a:solidFill>
                  <a:latin typeface="Metric Semibold" pitchFamily="2" charset="0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收益</a:t>
              </a:r>
              <a:r>
                <a:rPr lang="en-US" altLang="zh-CN" sz="1600" dirty="0"/>
                <a:t>1</a:t>
              </a:r>
            </a:p>
            <a:p>
              <a:r>
                <a:rPr lang="zh-CN" altLang="en-US" sz="1600" dirty="0"/>
                <a:t>收益</a:t>
              </a:r>
              <a:r>
                <a:rPr lang="en-US" altLang="zh-CN" sz="1600" dirty="0"/>
                <a:t>2</a:t>
              </a:r>
            </a:p>
            <a:p>
              <a:r>
                <a:rPr lang="zh-CN" altLang="en-US" sz="1600" dirty="0"/>
                <a:t>收益</a:t>
              </a: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31" name="文本占位符 47"/>
            <p:cNvSpPr txBox="1">
              <a:spLocks/>
            </p:cNvSpPr>
            <p:nvPr/>
          </p:nvSpPr>
          <p:spPr>
            <a:xfrm>
              <a:off x="1022424" y="1547949"/>
              <a:ext cx="2418697" cy="1126861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客户赞誉引言，可以适当排下版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3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时间线（多彩）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25941" y="3535719"/>
            <a:ext cx="81536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34481" y="2572276"/>
            <a:ext cx="595014" cy="1010724"/>
            <a:chOff x="1374720" y="2074713"/>
            <a:chExt cx="792408" cy="1346029"/>
          </a:xfrm>
        </p:grpSpPr>
        <p:sp>
          <p:nvSpPr>
            <p:cNvPr id="13" name="椭圆 12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>
              <a:cxnSpLocks/>
              <a:stCxn id="14" idx="4"/>
              <a:endCxn id="13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任意多边形: 形状 94"/>
          <p:cNvSpPr/>
          <p:nvPr/>
        </p:nvSpPr>
        <p:spPr>
          <a:xfrm>
            <a:off x="611942" y="3723609"/>
            <a:ext cx="1440090" cy="359844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11945" y="4083450"/>
            <a:ext cx="1440090" cy="1081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1908149" y="2983699"/>
            <a:ext cx="1440090" cy="359844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330684" y="3488441"/>
            <a:ext cx="595014" cy="1023399"/>
            <a:chOff x="1374720" y="3294808"/>
            <a:chExt cx="792408" cy="1362909"/>
          </a:xfrm>
        </p:grpSpPr>
        <p:sp>
          <p:nvSpPr>
            <p:cNvPr id="71" name="椭圆 70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连接符 71"/>
            <p:cNvCxnSpPr>
              <a:cxnSpLocks/>
              <a:stCxn id="71" idx="4"/>
              <a:endCxn id="73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908149" y="1904793"/>
            <a:ext cx="1440090" cy="10812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626886" y="2572279"/>
            <a:ext cx="595014" cy="1010724"/>
            <a:chOff x="1374720" y="2074713"/>
            <a:chExt cx="792408" cy="1346029"/>
          </a:xfrm>
        </p:grpSpPr>
        <p:sp>
          <p:nvSpPr>
            <p:cNvPr id="78" name="椭圆 77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>
              <a:cxnSpLocks/>
              <a:stCxn id="80" idx="4"/>
              <a:endCxn id="78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5"/>
            </a:solidFill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23089" y="3488441"/>
            <a:ext cx="595014" cy="1023399"/>
            <a:chOff x="1374720" y="3294808"/>
            <a:chExt cx="792408" cy="1362909"/>
          </a:xfrm>
        </p:grpSpPr>
        <p:sp>
          <p:nvSpPr>
            <p:cNvPr id="82" name="椭圆 81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3" name="直接连接符 82"/>
            <p:cNvCxnSpPr>
              <a:cxnSpLocks/>
              <a:stCxn id="82" idx="4"/>
              <a:endCxn id="84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219291" y="2572279"/>
            <a:ext cx="595014" cy="1010724"/>
            <a:chOff x="1374720" y="2074713"/>
            <a:chExt cx="792408" cy="1346029"/>
          </a:xfrm>
        </p:grpSpPr>
        <p:sp>
          <p:nvSpPr>
            <p:cNvPr id="86" name="椭圆 85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7" name="直接连接符 86"/>
            <p:cNvCxnSpPr>
              <a:cxnSpLocks/>
              <a:stCxn id="88" idx="4"/>
              <a:endCxn id="86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515492" y="3488441"/>
            <a:ext cx="595014" cy="1023399"/>
            <a:chOff x="1374720" y="3294808"/>
            <a:chExt cx="792408" cy="13629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0" name="椭圆 89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>
              <a:cxnSpLocks/>
              <a:stCxn id="90" idx="4"/>
              <a:endCxn id="92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grpFill/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3204351" y="3723611"/>
            <a:ext cx="1440090" cy="359844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04351" y="4083450"/>
            <a:ext cx="1440090" cy="1081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任意多边形: 形状 97"/>
          <p:cNvSpPr/>
          <p:nvPr/>
        </p:nvSpPr>
        <p:spPr>
          <a:xfrm>
            <a:off x="4500554" y="2983699"/>
            <a:ext cx="1440090" cy="359844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500555" y="1904793"/>
            <a:ext cx="1440090" cy="1081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任意多边形: 形状 99"/>
          <p:cNvSpPr/>
          <p:nvPr/>
        </p:nvSpPr>
        <p:spPr>
          <a:xfrm>
            <a:off x="5796756" y="3723611"/>
            <a:ext cx="1440090" cy="359844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96756" y="4083450"/>
            <a:ext cx="1440090" cy="1081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任意多边形: 形状 101"/>
          <p:cNvSpPr/>
          <p:nvPr/>
        </p:nvSpPr>
        <p:spPr>
          <a:xfrm>
            <a:off x="7092960" y="2983699"/>
            <a:ext cx="1440090" cy="359844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92960" y="1904793"/>
            <a:ext cx="1440090" cy="1081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65746" y="3831253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2261951" y="2993567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558155" y="3831255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4854355" y="2993567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6153975" y="3831255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7450176" y="2993567"/>
            <a:ext cx="73248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之年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73435" y="4105119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3265844" y="4105121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858249" y="4105121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969641" y="1967120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4562045" y="1967120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7154451" y="1967120"/>
            <a:ext cx="1317108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单击以键入文本</a:t>
            </a:r>
          </a:p>
        </p:txBody>
      </p:sp>
    </p:spTree>
    <p:extLst>
      <p:ext uri="{BB962C8B-B14F-4D97-AF65-F5344CB8AC3E}">
        <p14:creationId xmlns:p14="http://schemas.microsoft.com/office/powerpoint/2010/main" val="324442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时间线（单色）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25940" y="1904793"/>
            <a:ext cx="8153604" cy="3259950"/>
            <a:chOff x="-826526" y="1364055"/>
            <a:chExt cx="10858535" cy="4341427"/>
          </a:xfrm>
        </p:grpSpPr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-826526" y="3536035"/>
              <a:ext cx="1085853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-149280" y="2252978"/>
              <a:ext cx="792408" cy="1599711"/>
              <a:chOff x="1374720" y="2074713"/>
              <a:chExt cx="792408" cy="1599711"/>
            </a:xfrm>
          </p:grpSpPr>
          <p:sp>
            <p:nvSpPr>
              <p:cNvPr id="13" name="椭圆 12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>
                <a:cxnSpLocks/>
                <a:stCxn id="14" idx="4"/>
                <a:endCxn id="62" idx="0"/>
              </p:cNvCxnSpPr>
              <p:nvPr userDrawn="1"/>
            </p:nvCxnSpPr>
            <p:spPr>
              <a:xfrm>
                <a:off x="1770924" y="2867121"/>
                <a:ext cx="0" cy="807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 userDrawn="1"/>
            </p:nvSpPr>
            <p:spPr>
              <a:xfrm>
                <a:off x="1374720" y="2074713"/>
                <a:ext cx="792408" cy="792408"/>
              </a:xfrm>
              <a:prstGeom prst="ellipse">
                <a:avLst/>
              </a:prstGeom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-711991" y="3852688"/>
              <a:ext cx="1917835" cy="1852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576935" y="3219392"/>
              <a:ext cx="792408" cy="1616591"/>
              <a:chOff x="1374720" y="3041127"/>
              <a:chExt cx="792408" cy="1616590"/>
            </a:xfrm>
          </p:grpSpPr>
          <p:sp>
            <p:nvSpPr>
              <p:cNvPr id="71" name="椭圆 70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2" name="直接连接符 71"/>
              <p:cNvCxnSpPr>
                <a:cxnSpLocks/>
                <a:stCxn id="76" idx="2"/>
                <a:endCxn id="73" idx="0"/>
              </p:cNvCxnSpPr>
              <p:nvPr userDrawn="1"/>
            </p:nvCxnSpPr>
            <p:spPr>
              <a:xfrm>
                <a:off x="1770923" y="3041127"/>
                <a:ext cx="1" cy="824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 userDrawn="1"/>
            </p:nvSpPr>
            <p:spPr>
              <a:xfrm>
                <a:off x="1374720" y="3865309"/>
                <a:ext cx="792408" cy="792408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014225" y="1364055"/>
              <a:ext cx="1917835" cy="1855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303148" y="2252980"/>
              <a:ext cx="792408" cy="1599711"/>
              <a:chOff x="1374720" y="2074713"/>
              <a:chExt cx="792408" cy="1599711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9" name="直接连接符 78"/>
              <p:cNvCxnSpPr>
                <a:cxnSpLocks/>
                <a:stCxn id="80" idx="4"/>
                <a:endCxn id="97" idx="0"/>
              </p:cNvCxnSpPr>
              <p:nvPr userDrawn="1"/>
            </p:nvCxnSpPr>
            <p:spPr>
              <a:xfrm flipH="1">
                <a:off x="1770923" y="2867121"/>
                <a:ext cx="1" cy="807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/>
              <p:cNvSpPr/>
              <p:nvPr userDrawn="1"/>
            </p:nvSpPr>
            <p:spPr>
              <a:xfrm>
                <a:off x="1374720" y="2074713"/>
                <a:ext cx="792408" cy="792408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5029363" y="3219392"/>
              <a:ext cx="792408" cy="1616591"/>
              <a:chOff x="1374720" y="3041127"/>
              <a:chExt cx="792408" cy="1616590"/>
            </a:xfrm>
          </p:grpSpPr>
          <p:sp>
            <p:nvSpPr>
              <p:cNvPr id="82" name="椭圆 81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3" name="直接连接符 82"/>
              <p:cNvCxnSpPr>
                <a:cxnSpLocks/>
                <a:stCxn id="99" idx="2"/>
                <a:endCxn id="84" idx="0"/>
              </p:cNvCxnSpPr>
              <p:nvPr userDrawn="1"/>
            </p:nvCxnSpPr>
            <p:spPr>
              <a:xfrm>
                <a:off x="1770924" y="3041127"/>
                <a:ext cx="0" cy="824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 userDrawn="1"/>
            </p:nvSpPr>
            <p:spPr>
              <a:xfrm>
                <a:off x="1374720" y="3865309"/>
                <a:ext cx="792408" cy="792408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755576" y="2252980"/>
              <a:ext cx="792408" cy="1599711"/>
              <a:chOff x="1374720" y="2074713"/>
              <a:chExt cx="792408" cy="1599711"/>
            </a:xfrm>
          </p:grpSpPr>
          <p:sp>
            <p:nvSpPr>
              <p:cNvPr id="86" name="椭圆 85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7" name="直接连接符 86"/>
              <p:cNvCxnSpPr>
                <a:cxnSpLocks/>
                <a:stCxn id="88" idx="4"/>
                <a:endCxn id="101" idx="0"/>
              </p:cNvCxnSpPr>
              <p:nvPr userDrawn="1"/>
            </p:nvCxnSpPr>
            <p:spPr>
              <a:xfrm flipH="1">
                <a:off x="1770923" y="2867121"/>
                <a:ext cx="1" cy="807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87"/>
              <p:cNvSpPr/>
              <p:nvPr userDrawn="1"/>
            </p:nvSpPr>
            <p:spPr>
              <a:xfrm>
                <a:off x="1374720" y="2074713"/>
                <a:ext cx="792408" cy="792408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8481788" y="3219392"/>
              <a:ext cx="792408" cy="1616591"/>
              <a:chOff x="1374720" y="3041127"/>
              <a:chExt cx="792408" cy="161659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0" name="椭圆 89"/>
              <p:cNvSpPr/>
              <p:nvPr userDrawn="1"/>
            </p:nvSpPr>
            <p:spPr>
              <a:xfrm>
                <a:off x="1707957" y="3294808"/>
                <a:ext cx="125934" cy="125934"/>
              </a:xfrm>
              <a:prstGeom prst="ellipse">
                <a:avLst/>
              </a:prstGeom>
              <a:solidFill>
                <a:srgbClr val="203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1" name="直接连接符 90"/>
              <p:cNvCxnSpPr>
                <a:cxnSpLocks/>
                <a:stCxn id="103" idx="2"/>
                <a:endCxn id="92" idx="0"/>
              </p:cNvCxnSpPr>
              <p:nvPr userDrawn="1"/>
            </p:nvCxnSpPr>
            <p:spPr>
              <a:xfrm flipH="1">
                <a:off x="1770924" y="3041127"/>
                <a:ext cx="2" cy="824182"/>
              </a:xfrm>
              <a:prstGeom prst="line">
                <a:avLst/>
              </a:prstGeom>
              <a:grpFill/>
              <a:ln>
                <a:solidFill>
                  <a:srgbClr val="2035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 userDrawn="1"/>
            </p:nvSpPr>
            <p:spPr>
              <a:xfrm>
                <a:off x="1374720" y="3865309"/>
                <a:ext cx="792408" cy="792408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algn="ctr"/>
                <a:r>
                  <a:rPr lang="en-US" altLang="zh-CN" sz="1100" dirty="0">
                    <a:latin typeface="微软雅黑" pitchFamily="34" charset="-122"/>
                    <a:ea typeface="微软雅黑" pitchFamily="34" charset="-122"/>
                  </a:rPr>
                  <a:t>20xx</a:t>
                </a:r>
                <a:endParaRPr lang="zh-CN" altLang="en-US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2740438" y="3852691"/>
              <a:ext cx="1917835" cy="1852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466654" y="1364055"/>
              <a:ext cx="1917835" cy="1855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192866" y="3852691"/>
              <a:ext cx="1917835" cy="18527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919082" y="1364055"/>
              <a:ext cx="1917835" cy="1855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-630101" y="3975176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822331" y="3975177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6274759" y="3975177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096115" y="1447060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4548543" y="1447060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000971" y="1447060"/>
              <a:ext cx="1754056" cy="322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zh-CN" altLang="en-US" sz="11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单击以键入文本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8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98286" y="1826629"/>
            <a:ext cx="7620000" cy="3316412"/>
            <a:chOff x="-250588" y="1398153"/>
            <a:chExt cx="9388891" cy="4086278"/>
          </a:xfrm>
        </p:grpSpPr>
        <p:sp>
          <p:nvSpPr>
            <p:cNvPr id="4" name="Round Diagonal Corner Rectangle 9"/>
            <p:cNvSpPr/>
            <p:nvPr/>
          </p:nvSpPr>
          <p:spPr>
            <a:xfrm flipH="1">
              <a:off x="2516703" y="1398153"/>
              <a:ext cx="1910921" cy="19109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ound Diagonal Corner Rectangle 9"/>
            <p:cNvSpPr/>
            <p:nvPr/>
          </p:nvSpPr>
          <p:spPr>
            <a:xfrm>
              <a:off x="4661203" y="1398153"/>
              <a:ext cx="1910921" cy="19109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ound Diagonal Corner Rectangle 9"/>
            <p:cNvSpPr/>
            <p:nvPr/>
          </p:nvSpPr>
          <p:spPr>
            <a:xfrm flipH="1" flipV="1">
              <a:off x="2516703" y="3573511"/>
              <a:ext cx="1910921" cy="19109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ound Diagonal Corner Rectangle 9"/>
            <p:cNvSpPr/>
            <p:nvPr/>
          </p:nvSpPr>
          <p:spPr>
            <a:xfrm flipV="1">
              <a:off x="4661203" y="3573511"/>
              <a:ext cx="1910921" cy="19109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10291" y="1671016"/>
              <a:ext cx="923728" cy="13652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11356" y="1671016"/>
              <a:ext cx="1410616" cy="13652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10291" y="3908089"/>
              <a:ext cx="923728" cy="13652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11356" y="3908089"/>
              <a:ext cx="1410616" cy="13652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连接符 15"/>
            <p:cNvCxnSpPr>
              <a:cxnSpLocks/>
            </p:cNvCxnSpPr>
            <p:nvPr/>
          </p:nvCxnSpPr>
          <p:spPr>
            <a:xfrm flipH="1">
              <a:off x="-56633" y="1580484"/>
              <a:ext cx="25769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-56632" y="1648673"/>
              <a:ext cx="1543977" cy="37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Strength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占位符 21"/>
            <p:cNvSpPr txBox="1">
              <a:spLocks/>
            </p:cNvSpPr>
            <p:nvPr/>
          </p:nvSpPr>
          <p:spPr>
            <a:xfrm>
              <a:off x="-56630" y="2086197"/>
              <a:ext cx="2569703" cy="85805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单击此处键入内容</a:t>
              </a:r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6572123" y="1618633"/>
              <a:ext cx="25661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509442" y="1686826"/>
              <a:ext cx="1410903" cy="37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Weakness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文本占位符 21"/>
            <p:cNvSpPr txBox="1">
              <a:spLocks/>
            </p:cNvSpPr>
            <p:nvPr/>
          </p:nvSpPr>
          <p:spPr>
            <a:xfrm>
              <a:off x="6572124" y="2124354"/>
              <a:ext cx="2348221" cy="858059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>
                <a:defRPr lang="zh-CN"/>
              </a:defPPr>
              <a:lvl1pPr indent="0" algn="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sz="1200" dirty="0"/>
                <a:t>单击此处键入内容</a:t>
              </a:r>
            </a:p>
          </p:txBody>
        </p:sp>
        <p:cxnSp>
          <p:nvCxnSpPr>
            <p:cNvPr id="22" name="直接连接符 21"/>
            <p:cNvCxnSpPr>
              <a:cxnSpLocks/>
            </p:cNvCxnSpPr>
            <p:nvPr/>
          </p:nvCxnSpPr>
          <p:spPr>
            <a:xfrm flipH="1">
              <a:off x="-250588" y="5308264"/>
              <a:ext cx="277090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 flipH="1">
              <a:off x="6572123" y="5308264"/>
              <a:ext cx="25661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-56630" y="4942602"/>
              <a:ext cx="1817988" cy="37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Opportunities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09441" y="4942601"/>
              <a:ext cx="1410903" cy="37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Threats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文本占位符 21"/>
            <p:cNvSpPr txBox="1">
              <a:spLocks/>
            </p:cNvSpPr>
            <p:nvPr/>
          </p:nvSpPr>
          <p:spPr>
            <a:xfrm>
              <a:off x="-56630" y="3936270"/>
              <a:ext cx="2569703" cy="85805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单击此处键入内容</a:t>
              </a:r>
            </a:p>
          </p:txBody>
        </p:sp>
        <p:sp>
          <p:nvSpPr>
            <p:cNvPr id="27" name="文本占位符 21"/>
            <p:cNvSpPr txBox="1">
              <a:spLocks/>
            </p:cNvSpPr>
            <p:nvPr/>
          </p:nvSpPr>
          <p:spPr>
            <a:xfrm>
              <a:off x="6572124" y="3936273"/>
              <a:ext cx="2348221" cy="85805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r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单击此处键入内容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0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graphicFrame>
        <p:nvGraphicFramePr>
          <p:cNvPr id="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092422"/>
              </p:ext>
            </p:extLst>
          </p:nvPr>
        </p:nvGraphicFramePr>
        <p:xfrm>
          <a:off x="897949" y="1553030"/>
          <a:ext cx="7198300" cy="403497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62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3014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4483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M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W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F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M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W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F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5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Lato Light"/>
                        </a:rPr>
                        <a:t>8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微软雅黑" pitchFamily="34" charset="-122"/>
                        <a:ea typeface="微软雅黑" pitchFamily="34" charset="-122"/>
                        <a:cs typeface="Lato Light"/>
                      </a:endParaRPr>
                    </a:p>
                  </a:txBody>
                  <a:tcPr marL="82715" marR="82715" marT="42440" marB="4244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991524" y="2191657"/>
            <a:ext cx="4596726" cy="3070959"/>
            <a:chOff x="1267045" y="1939835"/>
            <a:chExt cx="7685828" cy="3759916"/>
          </a:xfrm>
        </p:grpSpPr>
        <p:sp>
          <p:nvSpPr>
            <p:cNvPr id="5" name="Rounded Rectangle 4"/>
            <p:cNvSpPr/>
            <p:nvPr/>
          </p:nvSpPr>
          <p:spPr>
            <a:xfrm>
              <a:off x="1267045" y="1939835"/>
              <a:ext cx="2413259" cy="24208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2473668" y="2442383"/>
              <a:ext cx="3200800" cy="24208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4536116" y="2944931"/>
              <a:ext cx="4416757" cy="24208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3235804" y="3447479"/>
              <a:ext cx="3229583" cy="24208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5020652" y="3950027"/>
              <a:ext cx="3229583" cy="24208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10" name="Rounded Rectangle 4"/>
            <p:cNvSpPr/>
            <p:nvPr/>
          </p:nvSpPr>
          <p:spPr>
            <a:xfrm>
              <a:off x="6335465" y="4452575"/>
              <a:ext cx="1371845" cy="24208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4477726" y="4955123"/>
              <a:ext cx="2383499" cy="24208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5669474" y="5457667"/>
              <a:ext cx="2860155" cy="24208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7" rIns="243852" bIns="121927" rtlCol="0" anchor="ctr"/>
            <a:lstStyle/>
            <a:p>
              <a:pPr algn="ctr"/>
              <a:endParaRPr lang="en-US" dirty="0"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95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组织结构图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63994" y="2087175"/>
            <a:ext cx="7416013" cy="2512014"/>
            <a:chOff x="-507213" y="1608203"/>
            <a:chExt cx="10128604" cy="3430846"/>
          </a:xfrm>
        </p:grpSpPr>
        <p:sp>
          <p:nvSpPr>
            <p:cNvPr id="4" name="文本占位符 60"/>
            <p:cNvSpPr txBox="1">
              <a:spLocks/>
            </p:cNvSpPr>
            <p:nvPr/>
          </p:nvSpPr>
          <p:spPr>
            <a:xfrm>
              <a:off x="3143674" y="1608203"/>
              <a:ext cx="2635043" cy="861708"/>
            </a:xfrm>
            <a:prstGeom prst="roundRect">
              <a:avLst/>
            </a:prstGeom>
            <a:solidFill>
              <a:schemeClr val="accent1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单击以键入文本</a:t>
              </a:r>
            </a:p>
          </p:txBody>
        </p:sp>
        <p:sp>
          <p:nvSpPr>
            <p:cNvPr id="5" name="文本占位符 60"/>
            <p:cNvSpPr txBox="1">
              <a:spLocks/>
            </p:cNvSpPr>
            <p:nvPr/>
          </p:nvSpPr>
          <p:spPr>
            <a:xfrm>
              <a:off x="-507213" y="3838025"/>
              <a:ext cx="1309108" cy="1201024"/>
            </a:xfrm>
            <a:prstGeom prst="roundRect">
              <a:avLst/>
            </a:prstGeom>
            <a:solidFill>
              <a:schemeClr val="accent2"/>
            </a:solidFill>
          </p:spPr>
          <p:txBody>
            <a:bodyPr lIns="72000" tIns="72000" rIns="72000" bIns="72000" anchor="ctr" anchorCtr="1"/>
            <a:lstStyle>
              <a:defPPr>
                <a:defRPr lang="en-US"/>
              </a:defPPr>
              <a:lvl1pPr indent="0" algn="ctr" defTabSz="9144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2pPr>
              <a:lvl3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3pPr>
              <a:lvl4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4pPr>
              <a:lvl5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单击以</a:t>
              </a:r>
            </a:p>
            <a:p>
              <a:r>
                <a:rPr lang="zh-CN" altLang="en-US" dirty="0"/>
                <a:t>键入文本</a:t>
              </a:r>
            </a:p>
          </p:txBody>
        </p:sp>
        <p:sp>
          <p:nvSpPr>
            <p:cNvPr id="6" name="文本占位符 60"/>
            <p:cNvSpPr txBox="1">
              <a:spLocks/>
            </p:cNvSpPr>
            <p:nvPr/>
          </p:nvSpPr>
          <p:spPr>
            <a:xfrm>
              <a:off x="1256687" y="3838025"/>
              <a:ext cx="1309108" cy="1201024"/>
            </a:xfrm>
            <a:prstGeom prst="roundRect">
              <a:avLst/>
            </a:prstGeom>
            <a:solidFill>
              <a:schemeClr val="accent3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</a:t>
              </a:r>
              <a:endParaRPr lang="en-US" altLang="zh-CN" sz="1400" dirty="0"/>
            </a:p>
            <a:p>
              <a:r>
                <a:rPr lang="zh-CN" altLang="en-US" sz="1400" dirty="0"/>
                <a:t>键入文本</a:t>
              </a:r>
            </a:p>
          </p:txBody>
        </p:sp>
        <p:sp>
          <p:nvSpPr>
            <p:cNvPr id="7" name="文本占位符 60"/>
            <p:cNvSpPr txBox="1">
              <a:spLocks/>
            </p:cNvSpPr>
            <p:nvPr/>
          </p:nvSpPr>
          <p:spPr>
            <a:xfrm>
              <a:off x="3020587" y="3838025"/>
              <a:ext cx="1309108" cy="1201024"/>
            </a:xfrm>
            <a:prstGeom prst="roundRect">
              <a:avLst/>
            </a:prstGeom>
            <a:solidFill>
              <a:schemeClr val="accent4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</a:t>
              </a:r>
              <a:endParaRPr lang="en-US" altLang="zh-CN" sz="1400" dirty="0"/>
            </a:p>
            <a:p>
              <a:r>
                <a:rPr lang="zh-CN" altLang="en-US" sz="1400" dirty="0"/>
                <a:t>键入文本</a:t>
              </a:r>
            </a:p>
          </p:txBody>
        </p:sp>
        <p:sp>
          <p:nvSpPr>
            <p:cNvPr id="8" name="文本占位符 60"/>
            <p:cNvSpPr txBox="1">
              <a:spLocks/>
            </p:cNvSpPr>
            <p:nvPr/>
          </p:nvSpPr>
          <p:spPr>
            <a:xfrm>
              <a:off x="4784483" y="3838025"/>
              <a:ext cx="1309108" cy="1201024"/>
            </a:xfrm>
            <a:prstGeom prst="roundRect">
              <a:avLst/>
            </a:prstGeom>
            <a:solidFill>
              <a:schemeClr val="accent5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</a:t>
              </a:r>
              <a:endParaRPr lang="en-US" altLang="zh-CN" sz="1400" dirty="0"/>
            </a:p>
            <a:p>
              <a:r>
                <a:rPr lang="zh-CN" altLang="en-US" sz="1400" dirty="0"/>
                <a:t>键入文本</a:t>
              </a:r>
            </a:p>
          </p:txBody>
        </p:sp>
        <p:sp>
          <p:nvSpPr>
            <p:cNvPr id="9" name="文本占位符 60"/>
            <p:cNvSpPr txBox="1">
              <a:spLocks/>
            </p:cNvSpPr>
            <p:nvPr/>
          </p:nvSpPr>
          <p:spPr>
            <a:xfrm>
              <a:off x="6548383" y="3838025"/>
              <a:ext cx="1309108" cy="1201024"/>
            </a:xfrm>
            <a:prstGeom prst="roundRect">
              <a:avLst/>
            </a:prstGeom>
            <a:solidFill>
              <a:schemeClr val="accent6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</a:t>
              </a:r>
              <a:endParaRPr lang="en-US" altLang="zh-CN" sz="1400" dirty="0"/>
            </a:p>
            <a:p>
              <a:r>
                <a:rPr lang="zh-CN" altLang="en-US" sz="1400" dirty="0"/>
                <a:t>键入文本</a:t>
              </a:r>
            </a:p>
          </p:txBody>
        </p:sp>
        <p:sp>
          <p:nvSpPr>
            <p:cNvPr id="10" name="文本占位符 60"/>
            <p:cNvSpPr txBox="1">
              <a:spLocks/>
            </p:cNvSpPr>
            <p:nvPr/>
          </p:nvSpPr>
          <p:spPr>
            <a:xfrm>
              <a:off x="8312283" y="3838025"/>
              <a:ext cx="1309108" cy="1201024"/>
            </a:xfrm>
            <a:prstGeom prst="roundRect">
              <a:avLst/>
            </a:prstGeom>
            <a:solidFill>
              <a:schemeClr val="tx2"/>
            </a:solidFill>
          </p:spPr>
          <p:txBody>
            <a:bodyPr lIns="72000" tIns="72000" rIns="72000" bIns="72000" anchor="ctr" anchorCtr="1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单击以</a:t>
              </a:r>
              <a:endParaRPr lang="en-US" altLang="zh-CN" sz="1400" dirty="0"/>
            </a:p>
            <a:p>
              <a:r>
                <a:rPr lang="zh-CN" altLang="en-US" sz="1400" dirty="0"/>
                <a:t>键入文本</a:t>
              </a:r>
            </a:p>
          </p:txBody>
        </p:sp>
        <p:cxnSp>
          <p:nvCxnSpPr>
            <p:cNvPr id="11" name="连接符: 肘形 10"/>
            <p:cNvCxnSpPr>
              <a:stCxn id="5" idx="0"/>
              <a:endCxn id="10" idx="0"/>
            </p:cNvCxnSpPr>
            <p:nvPr/>
          </p:nvCxnSpPr>
          <p:spPr>
            <a:xfrm rot="5400000" flipH="1" flipV="1">
              <a:off x="4557087" y="-571718"/>
              <a:ext cx="12700" cy="8819495"/>
            </a:xfrm>
            <a:prstGeom prst="bentConnector3">
              <a:avLst>
                <a:gd name="adj1" fmla="val 5100000"/>
              </a:avLst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/>
            <p:cNvCxnSpPr>
              <a:cxnSpLocks/>
              <a:stCxn id="6" idx="0"/>
              <a:endCxn id="9" idx="0"/>
            </p:cNvCxnSpPr>
            <p:nvPr/>
          </p:nvCxnSpPr>
          <p:spPr>
            <a:xfrm rot="5400000" flipH="1" flipV="1">
              <a:off x="4557087" y="1192183"/>
              <a:ext cx="12700" cy="5291697"/>
            </a:xfrm>
            <a:prstGeom prst="bentConnector3">
              <a:avLst>
                <a:gd name="adj1" fmla="val 5100000"/>
              </a:avLst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/>
            <p:cNvCxnSpPr>
              <a:cxnSpLocks/>
              <a:stCxn id="7" idx="0"/>
              <a:endCxn id="8" idx="0"/>
            </p:cNvCxnSpPr>
            <p:nvPr/>
          </p:nvCxnSpPr>
          <p:spPr>
            <a:xfrm rot="5400000" flipH="1" flipV="1">
              <a:off x="4557087" y="2956082"/>
              <a:ext cx="12700" cy="1763899"/>
            </a:xfrm>
            <a:prstGeom prst="bentConnector3">
              <a:avLst>
                <a:gd name="adj1" fmla="val 5100000"/>
              </a:avLst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  <a:stCxn id="4" idx="2"/>
            </p:cNvCxnSpPr>
            <p:nvPr/>
          </p:nvCxnSpPr>
          <p:spPr>
            <a:xfrm>
              <a:off x="4461192" y="2469918"/>
              <a:ext cx="0" cy="7353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3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封面样式</a:t>
            </a:r>
            <a:r>
              <a:rPr lang="en-US" altLang="zh-CN" b="0" dirty="0"/>
              <a:t>2</a:t>
            </a:r>
            <a:r>
              <a:rPr lang="zh-CN" altLang="en-US" b="0" dirty="0"/>
              <a:t>：标题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封面样式</a:t>
            </a:r>
            <a:r>
              <a:rPr lang="en-US" altLang="zh-CN" dirty="0"/>
              <a:t>1</a:t>
            </a:r>
            <a:r>
              <a:rPr lang="zh-CN" altLang="en-US" dirty="0"/>
              <a:t>：副标题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40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1"/>
          <p:cNvSpPr>
            <a:spLocks noChangeArrowheads="1"/>
          </p:cNvSpPr>
          <p:nvPr/>
        </p:nvSpPr>
        <p:spPr bwMode="auto">
          <a:xfrm>
            <a:off x="679792" y="3913056"/>
            <a:ext cx="267781" cy="348737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85"/>
          <p:cNvSpPr>
            <a:spLocks noChangeArrowheads="1"/>
          </p:cNvSpPr>
          <p:nvPr/>
        </p:nvSpPr>
        <p:spPr bwMode="auto">
          <a:xfrm>
            <a:off x="651184" y="5257592"/>
            <a:ext cx="306848" cy="234725"/>
          </a:xfrm>
          <a:custGeom>
            <a:avLst/>
            <a:gdLst>
              <a:gd name="T0" fmla="*/ 545 w 619"/>
              <a:gd name="T1" fmla="*/ 0 h 472"/>
              <a:gd name="T2" fmla="*/ 545 w 619"/>
              <a:gd name="T3" fmla="*/ 0 h 472"/>
              <a:gd name="T4" fmla="*/ 73 w 619"/>
              <a:gd name="T5" fmla="*/ 0 h 472"/>
              <a:gd name="T6" fmla="*/ 0 w 619"/>
              <a:gd name="T7" fmla="*/ 73 h 472"/>
              <a:gd name="T8" fmla="*/ 0 w 619"/>
              <a:gd name="T9" fmla="*/ 397 h 472"/>
              <a:gd name="T10" fmla="*/ 73 w 619"/>
              <a:gd name="T11" fmla="*/ 471 h 472"/>
              <a:gd name="T12" fmla="*/ 545 w 619"/>
              <a:gd name="T13" fmla="*/ 471 h 472"/>
              <a:gd name="T14" fmla="*/ 618 w 619"/>
              <a:gd name="T15" fmla="*/ 397 h 472"/>
              <a:gd name="T16" fmla="*/ 618 w 619"/>
              <a:gd name="T17" fmla="*/ 73 h 472"/>
              <a:gd name="T18" fmla="*/ 545 w 619"/>
              <a:gd name="T19" fmla="*/ 0 h 472"/>
              <a:gd name="T20" fmla="*/ 559 w 619"/>
              <a:gd name="T21" fmla="*/ 44 h 472"/>
              <a:gd name="T22" fmla="*/ 559 w 619"/>
              <a:gd name="T23" fmla="*/ 44 h 472"/>
              <a:gd name="T24" fmla="*/ 309 w 619"/>
              <a:gd name="T25" fmla="*/ 235 h 472"/>
              <a:gd name="T26" fmla="*/ 59 w 619"/>
              <a:gd name="T27" fmla="*/ 44 h 472"/>
              <a:gd name="T28" fmla="*/ 559 w 619"/>
              <a:gd name="T29" fmla="*/ 44 h 472"/>
              <a:gd name="T30" fmla="*/ 29 w 619"/>
              <a:gd name="T31" fmla="*/ 397 h 472"/>
              <a:gd name="T32" fmla="*/ 29 w 619"/>
              <a:gd name="T33" fmla="*/ 397 h 472"/>
              <a:gd name="T34" fmla="*/ 29 w 619"/>
              <a:gd name="T35" fmla="*/ 73 h 472"/>
              <a:gd name="T36" fmla="*/ 206 w 619"/>
              <a:gd name="T37" fmla="*/ 221 h 472"/>
              <a:gd name="T38" fmla="*/ 29 w 619"/>
              <a:gd name="T39" fmla="*/ 397 h 472"/>
              <a:gd name="T40" fmla="*/ 59 w 619"/>
              <a:gd name="T41" fmla="*/ 427 h 472"/>
              <a:gd name="T42" fmla="*/ 59 w 619"/>
              <a:gd name="T43" fmla="*/ 427 h 472"/>
              <a:gd name="T44" fmla="*/ 236 w 619"/>
              <a:gd name="T45" fmla="*/ 235 h 472"/>
              <a:gd name="T46" fmla="*/ 309 w 619"/>
              <a:gd name="T47" fmla="*/ 294 h 472"/>
              <a:gd name="T48" fmla="*/ 368 w 619"/>
              <a:gd name="T49" fmla="*/ 235 h 472"/>
              <a:gd name="T50" fmla="*/ 559 w 619"/>
              <a:gd name="T51" fmla="*/ 427 h 472"/>
              <a:gd name="T52" fmla="*/ 59 w 619"/>
              <a:gd name="T53" fmla="*/ 427 h 472"/>
              <a:gd name="T54" fmla="*/ 589 w 619"/>
              <a:gd name="T55" fmla="*/ 397 h 472"/>
              <a:gd name="T56" fmla="*/ 589 w 619"/>
              <a:gd name="T57" fmla="*/ 397 h 472"/>
              <a:gd name="T58" fmla="*/ 589 w 619"/>
              <a:gd name="T59" fmla="*/ 397 h 472"/>
              <a:gd name="T60" fmla="*/ 412 w 619"/>
              <a:gd name="T61" fmla="*/ 221 h 472"/>
              <a:gd name="T62" fmla="*/ 589 w 619"/>
              <a:gd name="T63" fmla="*/ 73 h 472"/>
              <a:gd name="T64" fmla="*/ 589 w 619"/>
              <a:gd name="T65" fmla="*/ 39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178"/>
          <p:cNvSpPr>
            <a:spLocks noChangeArrowheads="1"/>
          </p:cNvSpPr>
          <p:nvPr/>
        </p:nvSpPr>
        <p:spPr bwMode="auto">
          <a:xfrm>
            <a:off x="3441718" y="5224757"/>
            <a:ext cx="309387" cy="300401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9231" y="3920569"/>
            <a:ext cx="184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441718" y="3920572"/>
            <a:ext cx="309387" cy="308388"/>
          </a:xfrm>
          <a:custGeom>
            <a:avLst/>
            <a:gdLst>
              <a:gd name="T0" fmla="*/ 1428 w 2860"/>
              <a:gd name="T1" fmla="*/ 0 h 2860"/>
              <a:gd name="T2" fmla="*/ 0 w 2860"/>
              <a:gd name="T3" fmla="*/ 1430 h 2860"/>
              <a:gd name="T4" fmla="*/ 1428 w 2860"/>
              <a:gd name="T5" fmla="*/ 2860 h 2860"/>
              <a:gd name="T6" fmla="*/ 2860 w 2860"/>
              <a:gd name="T7" fmla="*/ 1430 h 2860"/>
              <a:gd name="T8" fmla="*/ 1119 w 2860"/>
              <a:gd name="T9" fmla="*/ 152 h 2860"/>
              <a:gd name="T10" fmla="*/ 493 w 2860"/>
              <a:gd name="T11" fmla="*/ 508 h 2860"/>
              <a:gd name="T12" fmla="*/ 413 w 2860"/>
              <a:gd name="T13" fmla="*/ 596 h 2860"/>
              <a:gd name="T14" fmla="*/ 739 w 2860"/>
              <a:gd name="T15" fmla="*/ 1373 h 2860"/>
              <a:gd name="T16" fmla="*/ 413 w 2860"/>
              <a:gd name="T17" fmla="*/ 596 h 2860"/>
              <a:gd name="T18" fmla="*/ 116 w 2860"/>
              <a:gd name="T19" fmla="*/ 1487 h 2860"/>
              <a:gd name="T20" fmla="*/ 818 w 2860"/>
              <a:gd name="T21" fmla="*/ 2094 h 2860"/>
              <a:gd name="T22" fmla="*/ 492 w 2860"/>
              <a:gd name="T23" fmla="*/ 2352 h 2860"/>
              <a:gd name="T24" fmla="*/ 1119 w 2860"/>
              <a:gd name="T25" fmla="*/ 2708 h 2860"/>
              <a:gd name="T26" fmla="*/ 492 w 2860"/>
              <a:gd name="T27" fmla="*/ 2352 h 2860"/>
              <a:gd name="T28" fmla="*/ 959 w 2860"/>
              <a:gd name="T29" fmla="*/ 2173 h 2860"/>
              <a:gd name="T30" fmla="*/ 1373 w 2860"/>
              <a:gd name="T31" fmla="*/ 2738 h 2860"/>
              <a:gd name="T32" fmla="*/ 928 w 2860"/>
              <a:gd name="T33" fmla="*/ 2063 h 2860"/>
              <a:gd name="T34" fmla="*/ 1373 w 2860"/>
              <a:gd name="T35" fmla="*/ 1487 h 2860"/>
              <a:gd name="T36" fmla="*/ 1373 w 2860"/>
              <a:gd name="T37" fmla="*/ 1373 h 2860"/>
              <a:gd name="T38" fmla="*/ 928 w 2860"/>
              <a:gd name="T39" fmla="*/ 796 h 2860"/>
              <a:gd name="T40" fmla="*/ 1373 w 2860"/>
              <a:gd name="T41" fmla="*/ 1373 h 2860"/>
              <a:gd name="T42" fmla="*/ 960 w 2860"/>
              <a:gd name="T43" fmla="*/ 686 h 2860"/>
              <a:gd name="T44" fmla="*/ 1373 w 2860"/>
              <a:gd name="T45" fmla="*/ 741 h 2860"/>
              <a:gd name="T46" fmla="*/ 2744 w 2860"/>
              <a:gd name="T47" fmla="*/ 1373 h 2860"/>
              <a:gd name="T48" fmla="*/ 2039 w 2860"/>
              <a:gd name="T49" fmla="*/ 767 h 2860"/>
              <a:gd name="T50" fmla="*/ 2368 w 2860"/>
              <a:gd name="T51" fmla="*/ 508 h 2860"/>
              <a:gd name="T52" fmla="*/ 1736 w 2860"/>
              <a:gd name="T53" fmla="*/ 151 h 2860"/>
              <a:gd name="T54" fmla="*/ 1487 w 2860"/>
              <a:gd name="T55" fmla="*/ 123 h 2860"/>
              <a:gd name="T56" fmla="*/ 1487 w 2860"/>
              <a:gd name="T57" fmla="*/ 741 h 2860"/>
              <a:gd name="T58" fmla="*/ 1487 w 2860"/>
              <a:gd name="T59" fmla="*/ 856 h 2860"/>
              <a:gd name="T60" fmla="*/ 2002 w 2860"/>
              <a:gd name="T61" fmla="*/ 1373 h 2860"/>
              <a:gd name="T62" fmla="*/ 1487 w 2860"/>
              <a:gd name="T63" fmla="*/ 856 h 2860"/>
              <a:gd name="T64" fmla="*/ 1487 w 2860"/>
              <a:gd name="T65" fmla="*/ 1487 h 2860"/>
              <a:gd name="T66" fmla="*/ 1929 w 2860"/>
              <a:gd name="T67" fmla="*/ 2063 h 2860"/>
              <a:gd name="T68" fmla="*/ 1487 w 2860"/>
              <a:gd name="T69" fmla="*/ 1487 h 2860"/>
              <a:gd name="T70" fmla="*/ 1487 w 2860"/>
              <a:gd name="T71" fmla="*/ 2737 h 2860"/>
              <a:gd name="T72" fmla="*/ 1897 w 2860"/>
              <a:gd name="T73" fmla="*/ 2173 h 2860"/>
              <a:gd name="T74" fmla="*/ 1487 w 2860"/>
              <a:gd name="T75" fmla="*/ 2737 h 2860"/>
              <a:gd name="T76" fmla="*/ 2008 w 2860"/>
              <a:gd name="T77" fmla="*/ 2203 h 2860"/>
              <a:gd name="T78" fmla="*/ 1736 w 2860"/>
              <a:gd name="T79" fmla="*/ 2709 h 2860"/>
              <a:gd name="T80" fmla="*/ 2039 w 2860"/>
              <a:gd name="T81" fmla="*/ 2093 h 2860"/>
              <a:gd name="T82" fmla="*/ 2744 w 2860"/>
              <a:gd name="T83" fmla="*/ 1487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0" h="2860">
                <a:moveTo>
                  <a:pt x="1430" y="0"/>
                </a:moveTo>
                <a:cubicBezTo>
                  <a:pt x="1428" y="0"/>
                  <a:pt x="1428" y="0"/>
                  <a:pt x="1428" y="0"/>
                </a:cubicBezTo>
                <a:cubicBezTo>
                  <a:pt x="1428" y="0"/>
                  <a:pt x="1427" y="0"/>
                  <a:pt x="1427" y="0"/>
                </a:cubicBezTo>
                <a:cubicBezTo>
                  <a:pt x="638" y="2"/>
                  <a:pt x="0" y="641"/>
                  <a:pt x="0" y="1430"/>
                </a:cubicBezTo>
                <a:cubicBezTo>
                  <a:pt x="0" y="2219"/>
                  <a:pt x="638" y="2858"/>
                  <a:pt x="1427" y="2860"/>
                </a:cubicBezTo>
                <a:cubicBezTo>
                  <a:pt x="1427" y="2860"/>
                  <a:pt x="1428" y="2860"/>
                  <a:pt x="1428" y="2860"/>
                </a:cubicBezTo>
                <a:cubicBezTo>
                  <a:pt x="1430" y="2860"/>
                  <a:pt x="1430" y="2860"/>
                  <a:pt x="1430" y="2860"/>
                </a:cubicBezTo>
                <a:cubicBezTo>
                  <a:pt x="2220" y="2860"/>
                  <a:pt x="2860" y="2220"/>
                  <a:pt x="2860" y="1430"/>
                </a:cubicBezTo>
                <a:cubicBezTo>
                  <a:pt x="2860" y="640"/>
                  <a:pt x="2220" y="0"/>
                  <a:pt x="1430" y="0"/>
                </a:cubicBezTo>
                <a:close/>
                <a:moveTo>
                  <a:pt x="1119" y="152"/>
                </a:moveTo>
                <a:cubicBezTo>
                  <a:pt x="1009" y="267"/>
                  <a:pt x="915" y="442"/>
                  <a:pt x="849" y="656"/>
                </a:cubicBezTo>
                <a:cubicBezTo>
                  <a:pt x="724" y="618"/>
                  <a:pt x="605" y="568"/>
                  <a:pt x="493" y="508"/>
                </a:cubicBezTo>
                <a:cubicBezTo>
                  <a:pt x="662" y="336"/>
                  <a:pt x="877" y="211"/>
                  <a:pt x="1119" y="152"/>
                </a:cubicBezTo>
                <a:close/>
                <a:moveTo>
                  <a:pt x="413" y="596"/>
                </a:moveTo>
                <a:cubicBezTo>
                  <a:pt x="541" y="666"/>
                  <a:pt x="676" y="724"/>
                  <a:pt x="818" y="766"/>
                </a:cubicBezTo>
                <a:cubicBezTo>
                  <a:pt x="771" y="949"/>
                  <a:pt x="744" y="1155"/>
                  <a:pt x="739" y="1373"/>
                </a:cubicBezTo>
                <a:cubicBezTo>
                  <a:pt x="116" y="1373"/>
                  <a:pt x="116" y="1373"/>
                  <a:pt x="116" y="1373"/>
                </a:cubicBezTo>
                <a:cubicBezTo>
                  <a:pt x="128" y="1079"/>
                  <a:pt x="238" y="809"/>
                  <a:pt x="413" y="596"/>
                </a:cubicBezTo>
                <a:close/>
                <a:moveTo>
                  <a:pt x="413" y="2264"/>
                </a:moveTo>
                <a:cubicBezTo>
                  <a:pt x="238" y="2051"/>
                  <a:pt x="128" y="1781"/>
                  <a:pt x="116" y="1487"/>
                </a:cubicBezTo>
                <a:cubicBezTo>
                  <a:pt x="739" y="1487"/>
                  <a:pt x="739" y="1487"/>
                  <a:pt x="739" y="1487"/>
                </a:cubicBezTo>
                <a:cubicBezTo>
                  <a:pt x="744" y="1706"/>
                  <a:pt x="771" y="1911"/>
                  <a:pt x="818" y="2094"/>
                </a:cubicBezTo>
                <a:cubicBezTo>
                  <a:pt x="676" y="2137"/>
                  <a:pt x="541" y="2194"/>
                  <a:pt x="413" y="2264"/>
                </a:cubicBezTo>
                <a:close/>
                <a:moveTo>
                  <a:pt x="492" y="2352"/>
                </a:moveTo>
                <a:cubicBezTo>
                  <a:pt x="605" y="2291"/>
                  <a:pt x="724" y="2242"/>
                  <a:pt x="849" y="2204"/>
                </a:cubicBezTo>
                <a:cubicBezTo>
                  <a:pt x="915" y="2418"/>
                  <a:pt x="1009" y="2593"/>
                  <a:pt x="1119" y="2708"/>
                </a:cubicBezTo>
                <a:cubicBezTo>
                  <a:pt x="877" y="2650"/>
                  <a:pt x="661" y="2524"/>
                  <a:pt x="492" y="2352"/>
                </a:cubicBezTo>
                <a:cubicBezTo>
                  <a:pt x="492" y="2352"/>
                  <a:pt x="492" y="2352"/>
                  <a:pt x="492" y="2352"/>
                </a:cubicBezTo>
                <a:close/>
                <a:moveTo>
                  <a:pt x="1373" y="2738"/>
                </a:moveTo>
                <a:cubicBezTo>
                  <a:pt x="1218" y="2698"/>
                  <a:pt x="1060" y="2491"/>
                  <a:pt x="959" y="2173"/>
                </a:cubicBezTo>
                <a:cubicBezTo>
                  <a:pt x="1093" y="2141"/>
                  <a:pt x="1231" y="2122"/>
                  <a:pt x="1373" y="2118"/>
                </a:cubicBezTo>
                <a:cubicBezTo>
                  <a:pt x="1373" y="2738"/>
                  <a:pt x="1373" y="2738"/>
                  <a:pt x="1373" y="2738"/>
                </a:cubicBezTo>
                <a:close/>
                <a:moveTo>
                  <a:pt x="1373" y="2004"/>
                </a:moveTo>
                <a:cubicBezTo>
                  <a:pt x="1220" y="2008"/>
                  <a:pt x="1071" y="2028"/>
                  <a:pt x="928" y="2063"/>
                </a:cubicBezTo>
                <a:cubicBezTo>
                  <a:pt x="885" y="1895"/>
                  <a:pt x="859" y="1700"/>
                  <a:pt x="855" y="1487"/>
                </a:cubicBezTo>
                <a:cubicBezTo>
                  <a:pt x="1373" y="1487"/>
                  <a:pt x="1373" y="1487"/>
                  <a:pt x="1373" y="1487"/>
                </a:cubicBezTo>
                <a:cubicBezTo>
                  <a:pt x="1373" y="2004"/>
                  <a:pt x="1373" y="2004"/>
                  <a:pt x="1373" y="2004"/>
                </a:cubicBezTo>
                <a:close/>
                <a:moveTo>
                  <a:pt x="1373" y="1373"/>
                </a:moveTo>
                <a:cubicBezTo>
                  <a:pt x="855" y="1373"/>
                  <a:pt x="855" y="1373"/>
                  <a:pt x="855" y="1373"/>
                </a:cubicBezTo>
                <a:cubicBezTo>
                  <a:pt x="859" y="1160"/>
                  <a:pt x="885" y="965"/>
                  <a:pt x="928" y="796"/>
                </a:cubicBezTo>
                <a:cubicBezTo>
                  <a:pt x="1071" y="831"/>
                  <a:pt x="1220" y="852"/>
                  <a:pt x="1373" y="856"/>
                </a:cubicBezTo>
                <a:cubicBezTo>
                  <a:pt x="1373" y="1373"/>
                  <a:pt x="1373" y="1373"/>
                  <a:pt x="1373" y="1373"/>
                </a:cubicBezTo>
                <a:close/>
                <a:moveTo>
                  <a:pt x="1373" y="741"/>
                </a:moveTo>
                <a:cubicBezTo>
                  <a:pt x="1231" y="737"/>
                  <a:pt x="1093" y="719"/>
                  <a:pt x="960" y="686"/>
                </a:cubicBezTo>
                <a:cubicBezTo>
                  <a:pt x="1060" y="369"/>
                  <a:pt x="1218" y="163"/>
                  <a:pt x="1373" y="122"/>
                </a:cubicBezTo>
                <a:cubicBezTo>
                  <a:pt x="1373" y="741"/>
                  <a:pt x="1373" y="741"/>
                  <a:pt x="1373" y="741"/>
                </a:cubicBezTo>
                <a:close/>
                <a:moveTo>
                  <a:pt x="2447" y="596"/>
                </a:moveTo>
                <a:cubicBezTo>
                  <a:pt x="2622" y="809"/>
                  <a:pt x="2732" y="1079"/>
                  <a:pt x="2744" y="1373"/>
                </a:cubicBezTo>
                <a:cubicBezTo>
                  <a:pt x="2117" y="1373"/>
                  <a:pt x="2117" y="1373"/>
                  <a:pt x="2117" y="1373"/>
                </a:cubicBezTo>
                <a:cubicBezTo>
                  <a:pt x="2113" y="1155"/>
                  <a:pt x="2085" y="949"/>
                  <a:pt x="2039" y="767"/>
                </a:cubicBezTo>
                <a:cubicBezTo>
                  <a:pt x="2182" y="724"/>
                  <a:pt x="2318" y="666"/>
                  <a:pt x="2447" y="596"/>
                </a:cubicBezTo>
                <a:close/>
                <a:moveTo>
                  <a:pt x="2368" y="508"/>
                </a:moveTo>
                <a:cubicBezTo>
                  <a:pt x="2254" y="569"/>
                  <a:pt x="2134" y="619"/>
                  <a:pt x="2008" y="657"/>
                </a:cubicBezTo>
                <a:cubicBezTo>
                  <a:pt x="1941" y="442"/>
                  <a:pt x="1847" y="266"/>
                  <a:pt x="1736" y="151"/>
                </a:cubicBezTo>
                <a:cubicBezTo>
                  <a:pt x="1980" y="209"/>
                  <a:pt x="2198" y="335"/>
                  <a:pt x="2368" y="508"/>
                </a:cubicBezTo>
                <a:close/>
                <a:moveTo>
                  <a:pt x="1487" y="123"/>
                </a:moveTo>
                <a:cubicBezTo>
                  <a:pt x="1642" y="166"/>
                  <a:pt x="1798" y="372"/>
                  <a:pt x="1897" y="687"/>
                </a:cubicBezTo>
                <a:cubicBezTo>
                  <a:pt x="1765" y="719"/>
                  <a:pt x="1628" y="737"/>
                  <a:pt x="1487" y="741"/>
                </a:cubicBezTo>
                <a:cubicBezTo>
                  <a:pt x="1487" y="123"/>
                  <a:pt x="1487" y="123"/>
                  <a:pt x="1487" y="123"/>
                </a:cubicBezTo>
                <a:close/>
                <a:moveTo>
                  <a:pt x="1487" y="856"/>
                </a:moveTo>
                <a:cubicBezTo>
                  <a:pt x="1639" y="852"/>
                  <a:pt x="1786" y="832"/>
                  <a:pt x="1929" y="797"/>
                </a:cubicBezTo>
                <a:cubicBezTo>
                  <a:pt x="1971" y="966"/>
                  <a:pt x="1998" y="1160"/>
                  <a:pt x="2002" y="1373"/>
                </a:cubicBezTo>
                <a:cubicBezTo>
                  <a:pt x="1487" y="1373"/>
                  <a:pt x="1487" y="1373"/>
                  <a:pt x="1487" y="1373"/>
                </a:cubicBezTo>
                <a:cubicBezTo>
                  <a:pt x="1487" y="856"/>
                  <a:pt x="1487" y="856"/>
                  <a:pt x="1487" y="856"/>
                </a:cubicBezTo>
                <a:cubicBezTo>
                  <a:pt x="1487" y="856"/>
                  <a:pt x="1487" y="856"/>
                  <a:pt x="1487" y="856"/>
                </a:cubicBezTo>
                <a:close/>
                <a:moveTo>
                  <a:pt x="1487" y="1487"/>
                </a:moveTo>
                <a:cubicBezTo>
                  <a:pt x="2002" y="1487"/>
                  <a:pt x="2002" y="1487"/>
                  <a:pt x="2002" y="1487"/>
                </a:cubicBezTo>
                <a:cubicBezTo>
                  <a:pt x="1998" y="1700"/>
                  <a:pt x="1971" y="1894"/>
                  <a:pt x="1929" y="2063"/>
                </a:cubicBezTo>
                <a:cubicBezTo>
                  <a:pt x="1787" y="2028"/>
                  <a:pt x="1639" y="2008"/>
                  <a:pt x="1487" y="2004"/>
                </a:cubicBezTo>
                <a:cubicBezTo>
                  <a:pt x="1487" y="1487"/>
                  <a:pt x="1487" y="1487"/>
                  <a:pt x="1487" y="1487"/>
                </a:cubicBezTo>
                <a:cubicBezTo>
                  <a:pt x="1487" y="1487"/>
                  <a:pt x="1487" y="1487"/>
                  <a:pt x="1487" y="1487"/>
                </a:cubicBezTo>
                <a:close/>
                <a:moveTo>
                  <a:pt x="1487" y="2737"/>
                </a:moveTo>
                <a:cubicBezTo>
                  <a:pt x="1487" y="2118"/>
                  <a:pt x="1487" y="2118"/>
                  <a:pt x="1487" y="2118"/>
                </a:cubicBezTo>
                <a:cubicBezTo>
                  <a:pt x="1628" y="2122"/>
                  <a:pt x="1765" y="2141"/>
                  <a:pt x="1897" y="2173"/>
                </a:cubicBezTo>
                <a:cubicBezTo>
                  <a:pt x="1798" y="2488"/>
                  <a:pt x="1642" y="2694"/>
                  <a:pt x="1487" y="2737"/>
                </a:cubicBezTo>
                <a:cubicBezTo>
                  <a:pt x="1487" y="2737"/>
                  <a:pt x="1487" y="2737"/>
                  <a:pt x="1487" y="2737"/>
                </a:cubicBezTo>
                <a:close/>
                <a:moveTo>
                  <a:pt x="1736" y="2709"/>
                </a:moveTo>
                <a:cubicBezTo>
                  <a:pt x="1848" y="2594"/>
                  <a:pt x="1942" y="2418"/>
                  <a:pt x="2008" y="2203"/>
                </a:cubicBezTo>
                <a:cubicBezTo>
                  <a:pt x="2134" y="2241"/>
                  <a:pt x="2254" y="2291"/>
                  <a:pt x="2368" y="2352"/>
                </a:cubicBezTo>
                <a:cubicBezTo>
                  <a:pt x="2198" y="2525"/>
                  <a:pt x="1980" y="2651"/>
                  <a:pt x="1736" y="2709"/>
                </a:cubicBezTo>
                <a:close/>
                <a:moveTo>
                  <a:pt x="2447" y="2264"/>
                </a:moveTo>
                <a:cubicBezTo>
                  <a:pt x="2318" y="2193"/>
                  <a:pt x="2182" y="2136"/>
                  <a:pt x="2039" y="2093"/>
                </a:cubicBezTo>
                <a:cubicBezTo>
                  <a:pt x="2085" y="1910"/>
                  <a:pt x="2113" y="1705"/>
                  <a:pt x="2117" y="1487"/>
                </a:cubicBezTo>
                <a:cubicBezTo>
                  <a:pt x="2744" y="1487"/>
                  <a:pt x="2744" y="1487"/>
                  <a:pt x="2744" y="1487"/>
                </a:cubicBezTo>
                <a:cubicBezTo>
                  <a:pt x="2732" y="1781"/>
                  <a:pt x="2622" y="2051"/>
                  <a:pt x="2447" y="22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9231" y="5216565"/>
            <a:ext cx="184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E-mail: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3777" y="3916373"/>
            <a:ext cx="184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63777" y="5216565"/>
            <a:ext cx="184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联系电话</a:t>
            </a:r>
          </a:p>
        </p:txBody>
      </p:sp>
      <p:sp>
        <p:nvSpPr>
          <p:cNvPr id="16" name="文本占位符 23"/>
          <p:cNvSpPr txBox="1">
            <a:spLocks/>
          </p:cNvSpPr>
          <p:nvPr/>
        </p:nvSpPr>
        <p:spPr>
          <a:xfrm>
            <a:off x="1069229" y="4326099"/>
            <a:ext cx="2529189" cy="660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在此键入地址</a:t>
            </a:r>
          </a:p>
        </p:txBody>
      </p:sp>
      <p:sp>
        <p:nvSpPr>
          <p:cNvPr id="17" name="文本占位符 23"/>
          <p:cNvSpPr txBox="1">
            <a:spLocks/>
          </p:cNvSpPr>
          <p:nvPr/>
        </p:nvSpPr>
        <p:spPr>
          <a:xfrm>
            <a:off x="3863780" y="4326102"/>
            <a:ext cx="2529189" cy="660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在此键入网址</a:t>
            </a:r>
          </a:p>
        </p:txBody>
      </p:sp>
      <p:sp>
        <p:nvSpPr>
          <p:cNvPr id="18" name="文本占位符 23"/>
          <p:cNvSpPr txBox="1">
            <a:spLocks/>
          </p:cNvSpPr>
          <p:nvPr/>
        </p:nvSpPr>
        <p:spPr>
          <a:xfrm>
            <a:off x="1069229" y="5652237"/>
            <a:ext cx="2529189" cy="304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在此键入电子邮箱</a:t>
            </a:r>
          </a:p>
        </p:txBody>
      </p:sp>
      <p:sp>
        <p:nvSpPr>
          <p:cNvPr id="19" name="文本占位符 23"/>
          <p:cNvSpPr txBox="1">
            <a:spLocks/>
          </p:cNvSpPr>
          <p:nvPr/>
        </p:nvSpPr>
        <p:spPr>
          <a:xfrm>
            <a:off x="3863780" y="5652240"/>
            <a:ext cx="2529189" cy="304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在此键入电话号码</a:t>
            </a:r>
          </a:p>
        </p:txBody>
      </p:sp>
      <p:sp>
        <p:nvSpPr>
          <p:cNvPr id="20" name="矩形 19"/>
          <p:cNvSpPr/>
          <p:nvPr/>
        </p:nvSpPr>
        <p:spPr>
          <a:xfrm>
            <a:off x="377371" y="954681"/>
            <a:ext cx="5426529" cy="1790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791" y="930214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宋体" pitchFamily="2" charset="-122"/>
                <a:ea typeface="宋体" pitchFamily="2" charset="-122"/>
              </a:rPr>
              <a:t>“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28434" y="1826518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文本占位符 47"/>
          <p:cNvSpPr txBox="1">
            <a:spLocks/>
          </p:cNvSpPr>
          <p:nvPr/>
        </p:nvSpPr>
        <p:spPr>
          <a:xfrm>
            <a:off x="1088571" y="1405650"/>
            <a:ext cx="3947886" cy="81356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可放置一段话，不需要可在母版中删除</a:t>
            </a:r>
          </a:p>
        </p:txBody>
      </p:sp>
    </p:spTree>
    <p:extLst>
      <p:ext uri="{BB962C8B-B14F-4D97-AF65-F5344CB8AC3E}">
        <p14:creationId xmlns:p14="http://schemas.microsoft.com/office/powerpoint/2010/main" val="349595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3</a:t>
            </a:r>
            <a:r>
              <a:rPr lang="zh-CN" altLang="en-US" dirty="0"/>
              <a:t>：标题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3</a:t>
            </a:r>
            <a:r>
              <a:rPr lang="zh-CN" altLang="en-US" dirty="0"/>
              <a:t>：副标题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7360354" y="3132199"/>
            <a:ext cx="1313746" cy="309501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4</a:t>
            </a:r>
            <a:r>
              <a:rPr lang="zh-CN" altLang="en-US" dirty="0"/>
              <a:t>：标题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封面样式</a:t>
            </a:r>
            <a:r>
              <a:rPr lang="en-US" altLang="zh-CN" dirty="0"/>
              <a:t>4</a:t>
            </a:r>
            <a:r>
              <a:rPr lang="zh-CN" altLang="en-US" dirty="0"/>
              <a:t>：副标题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466234" y="3647753"/>
            <a:ext cx="1242666" cy="31464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679113" y="806914"/>
            <a:ext cx="4347287" cy="681568"/>
            <a:chOff x="4271471" y="958265"/>
            <a:chExt cx="5602620" cy="878379"/>
          </a:xfrm>
        </p:grpSpPr>
        <p:sp>
          <p:nvSpPr>
            <p:cNvPr id="10" name="矩形: 圆角 9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13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79113" y="1730444"/>
            <a:ext cx="4347287" cy="681568"/>
            <a:chOff x="4271471" y="958265"/>
            <a:chExt cx="5602620" cy="878379"/>
          </a:xfrm>
        </p:grpSpPr>
        <p:sp>
          <p:nvSpPr>
            <p:cNvPr id="44" name="矩形: 圆角 4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4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679113" y="2653974"/>
            <a:ext cx="4347287" cy="681568"/>
            <a:chOff x="4271471" y="958265"/>
            <a:chExt cx="5602620" cy="878379"/>
          </a:xfrm>
        </p:grpSpPr>
        <p:sp>
          <p:nvSpPr>
            <p:cNvPr id="49" name="矩形: 圆角 4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52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79113" y="3577503"/>
            <a:ext cx="4347287" cy="681568"/>
            <a:chOff x="4271471" y="958265"/>
            <a:chExt cx="5602620" cy="878379"/>
          </a:xfrm>
        </p:grpSpPr>
        <p:sp>
          <p:nvSpPr>
            <p:cNvPr id="54" name="矩形: 圆角 5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5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9113" y="4590630"/>
            <a:ext cx="4347287" cy="681568"/>
            <a:chOff x="4271471" y="958265"/>
            <a:chExt cx="5602620" cy="878379"/>
          </a:xfrm>
        </p:grpSpPr>
        <p:sp>
          <p:nvSpPr>
            <p:cNvPr id="34" name="矩形: 圆角 3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3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679113" y="5514160"/>
            <a:ext cx="4347287" cy="681568"/>
            <a:chOff x="4271471" y="958265"/>
            <a:chExt cx="5602620" cy="878379"/>
          </a:xfrm>
        </p:grpSpPr>
        <p:sp>
          <p:nvSpPr>
            <p:cNvPr id="39" name="矩形: 圆角 3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58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6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3679113" y="806914"/>
            <a:ext cx="4347287" cy="681568"/>
            <a:chOff x="4271471" y="958265"/>
            <a:chExt cx="5602620" cy="878379"/>
          </a:xfrm>
        </p:grpSpPr>
        <p:sp>
          <p:nvSpPr>
            <p:cNvPr id="69" name="矩形: 圆角 6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72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679113" y="1730444"/>
            <a:ext cx="4347287" cy="681568"/>
            <a:chOff x="4271471" y="958265"/>
            <a:chExt cx="5602620" cy="878379"/>
          </a:xfrm>
        </p:grpSpPr>
        <p:sp>
          <p:nvSpPr>
            <p:cNvPr id="74" name="矩形: 圆角 7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7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79113" y="2653974"/>
            <a:ext cx="4347287" cy="681568"/>
            <a:chOff x="4271471" y="958265"/>
            <a:chExt cx="5602620" cy="878379"/>
          </a:xfrm>
        </p:grpSpPr>
        <p:sp>
          <p:nvSpPr>
            <p:cNvPr id="79" name="矩形: 圆角 7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82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679113" y="3577503"/>
            <a:ext cx="4347287" cy="681568"/>
            <a:chOff x="4271471" y="958265"/>
            <a:chExt cx="5602620" cy="878379"/>
          </a:xfrm>
        </p:grpSpPr>
        <p:sp>
          <p:nvSpPr>
            <p:cNvPr id="84" name="矩形: 圆角 8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8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79113" y="4590630"/>
            <a:ext cx="4347287" cy="681568"/>
            <a:chOff x="4271471" y="958265"/>
            <a:chExt cx="5602620" cy="878379"/>
          </a:xfrm>
        </p:grpSpPr>
        <p:sp>
          <p:nvSpPr>
            <p:cNvPr id="89" name="矩形: 圆角 8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92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679113" y="5514160"/>
            <a:ext cx="4347287" cy="681568"/>
            <a:chOff x="4271471" y="958265"/>
            <a:chExt cx="5602620" cy="878379"/>
          </a:xfrm>
        </p:grpSpPr>
        <p:sp>
          <p:nvSpPr>
            <p:cNvPr id="94" name="矩形: 圆角 9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文本占位符 7"/>
            <p:cNvSpPr txBox="1">
              <a:spLocks/>
            </p:cNvSpPr>
            <p:nvPr/>
          </p:nvSpPr>
          <p:spPr>
            <a:xfrm>
              <a:off x="4462304" y="1146356"/>
              <a:ext cx="496710" cy="618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/>
                <a:t>#</a:t>
              </a:r>
              <a:endParaRPr lang="en-US" sz="2800" dirty="0"/>
            </a:p>
          </p:txBody>
        </p:sp>
        <p:sp>
          <p:nvSpPr>
            <p:cNvPr id="97" name="文本占位符 7"/>
            <p:cNvSpPr txBox="1">
              <a:spLocks/>
            </p:cNvSpPr>
            <p:nvPr/>
          </p:nvSpPr>
          <p:spPr>
            <a:xfrm>
              <a:off x="5340684" y="1216073"/>
              <a:ext cx="4235665" cy="4402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</a:rPr>
                <a:t>自行增减，注意调整尺寸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5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分隔页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29928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文本样式（段落型）</a:t>
            </a:r>
          </a:p>
        </p:txBody>
      </p:sp>
    </p:spTree>
    <p:extLst>
      <p:ext uri="{BB962C8B-B14F-4D97-AF65-F5344CB8AC3E}">
        <p14:creationId xmlns:p14="http://schemas.microsoft.com/office/powerpoint/2010/main" val="263596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文本样式（大纲型）</a:t>
            </a:r>
          </a:p>
        </p:txBody>
      </p:sp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44546A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441</Words>
  <Application>Microsoft Office PowerPoint</Application>
  <PresentationFormat>全屏显示(4:3)</PresentationFormat>
  <Paragraphs>164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文本样式（段落型）</vt:lpstr>
      <vt:lpstr>文本样式（大纲型）</vt:lpstr>
      <vt:lpstr>图文样式</vt:lpstr>
      <vt:lpstr>PowerPoint 演示文稿</vt:lpstr>
      <vt:lpstr>图表上单击右键以编辑数据</vt:lpstr>
      <vt:lpstr>图表上单击右键以编辑数据</vt:lpstr>
      <vt:lpstr>成功案例</vt:lpstr>
      <vt:lpstr>时间线（多彩）</vt:lpstr>
      <vt:lpstr>时间线（单色）</vt:lpstr>
      <vt:lpstr>PowerPoint 演示文稿</vt:lpstr>
      <vt:lpstr>项目进度</vt:lpstr>
      <vt:lpstr>组织结构图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admin</cp:lastModifiedBy>
  <cp:revision>100</cp:revision>
  <dcterms:created xsi:type="dcterms:W3CDTF">2017-02-03T03:01:39Z</dcterms:created>
  <dcterms:modified xsi:type="dcterms:W3CDTF">2017-05-03T07:57:33Z</dcterms:modified>
</cp:coreProperties>
</file>