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8DFF-8801-4039-8B60-B9080C94174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0D44-E0F7-494F-B654-2A22D5DCB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27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8DFF-8801-4039-8B60-B9080C94174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0D44-E0F7-494F-B654-2A22D5DCB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6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8DFF-8801-4039-8B60-B9080C94174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0D44-E0F7-494F-B654-2A22D5DCB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89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8DFF-8801-4039-8B60-B9080C94174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0D44-E0F7-494F-B654-2A22D5DCB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65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8DFF-8801-4039-8B60-B9080C94174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0D44-E0F7-494F-B654-2A22D5DCB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51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8DFF-8801-4039-8B60-B9080C94174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0D44-E0F7-494F-B654-2A22D5DCB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8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8DFF-8801-4039-8B60-B9080C94174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0D44-E0F7-494F-B654-2A22D5DCB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74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8DFF-8801-4039-8B60-B9080C94174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0D44-E0F7-494F-B654-2A22D5DCB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0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8DFF-8801-4039-8B60-B9080C94174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0D44-E0F7-494F-B654-2A22D5DCB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77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8DFF-8801-4039-8B60-B9080C94174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0D44-E0F7-494F-B654-2A22D5DCB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17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8DFF-8801-4039-8B60-B9080C94174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0D44-E0F7-494F-B654-2A22D5DCB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7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A8DFF-8801-4039-8B60-B9080C94174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C0D44-E0F7-494F-B654-2A22D5DCB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53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53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胶片模板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2441" y="2347188"/>
            <a:ext cx="4255571" cy="27803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胶片要经过各位总监和经理的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工作可以在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PnM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例会时进行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96533" y="947702"/>
          <a:ext cx="6572368" cy="561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252"/>
                <a:gridCol w="3970116"/>
              </a:tblGrid>
              <a:tr h="2705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CC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胶片模板要素</a:t>
                      </a:r>
                      <a:endParaRPr lang="zh-CN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448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</a:t>
                      </a:r>
                      <a:r>
                        <a:rPr lang="en-US" altLang="zh-CN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前一版本）策略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回顾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是否成功？</a:t>
                      </a:r>
                      <a:r>
                        <a:rPr lang="zh-CN" altLang="en-US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目前销售额？市场接受程度？遇到的问题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448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客户问题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解决什么样的客户问题？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211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如何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解决</a:t>
                      </a:r>
                      <a:endParaRPr lang="zh-CN" altLang="en-US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概括说明方案是什么？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5431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价值点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/>
                </a:tc>
              </a:tr>
              <a:tr h="35431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产品定位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市场如何定位？跟相关产品如何定位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/>
                </a:tc>
              </a:tr>
              <a:tr h="46588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Case</a:t>
                      </a:r>
                      <a:r>
                        <a:rPr lang="zh-CN" altLang="en-US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使用举例，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要具体，不能笼统。如：可以解决没有授权的人进入网络。。。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448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部署场景及方案组成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448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竞争分析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55214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产品需求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（需求来源，功能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价值描述、优先级）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规格</a:t>
                      </a:r>
                      <a:r>
                        <a:rPr lang="zh-CN" alt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</a:t>
                      </a:r>
                      <a:r>
                        <a:rPr lang="zh-CN" alt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产品名称</a:t>
                      </a:r>
                      <a:r>
                        <a:rPr lang="zh-CN" altLang="en-US" sz="16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外观</a:t>
                      </a:r>
                      <a:r>
                        <a:rPr lang="zh-CN" alt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规划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574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初步的价格分析和销售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策略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448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生命周期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规划／</a:t>
                      </a:r>
                      <a:r>
                        <a:rPr lang="zh-CN" altLang="en-US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产品路线图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448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销量预测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448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海外版计划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需要说明海外机会在哪里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448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产品资质需求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国内、国外、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8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宽屏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CC胶片模板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CC胶片模板</dc:title>
  <dc:creator>shuoliu</dc:creator>
  <cp:lastModifiedBy>shuoliu</cp:lastModifiedBy>
  <cp:revision>1</cp:revision>
  <dcterms:created xsi:type="dcterms:W3CDTF">2016-09-07T07:16:19Z</dcterms:created>
  <dcterms:modified xsi:type="dcterms:W3CDTF">2016-09-07T07:16:49Z</dcterms:modified>
</cp:coreProperties>
</file>