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5" r:id="rId3"/>
    <p:sldId id="258" r:id="rId4"/>
    <p:sldId id="260" r:id="rId5"/>
    <p:sldId id="276" r:id="rId6"/>
    <p:sldId id="272" r:id="rId7"/>
    <p:sldId id="277" r:id="rId8"/>
    <p:sldId id="262" r:id="rId9"/>
    <p:sldId id="278" r:id="rId10"/>
    <p:sldId id="279" r:id="rId11"/>
    <p:sldId id="280" r:id="rId12"/>
    <p:sldId id="281" r:id="rId13"/>
    <p:sldId id="283" r:id="rId14"/>
    <p:sldId id="282" r:id="rId15"/>
    <p:sldId id="284" r:id="rId16"/>
    <p:sldId id="285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C6"/>
    <a:srgbClr val="FFC000"/>
    <a:srgbClr val="203556"/>
    <a:srgbClr val="5F899D"/>
    <a:srgbClr val="F57E5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92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834-4FA5-BF9C-E8F2F280D52A}"/>
              </c:ext>
            </c:extLst>
          </c:dPt>
          <c:dPt>
            <c:idx val="1"/>
            <c:bubble3D val="0"/>
            <c:spPr>
              <a:solidFill>
                <a:srgbClr val="4BACC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834-4FA5-BF9C-E8F2F280D52A}"/>
              </c:ext>
            </c:extLst>
          </c:dPt>
          <c:dPt>
            <c:idx val="2"/>
            <c:bubble3D val="0"/>
            <c:explosion val="5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834-4FA5-BF9C-E8F2F280D52A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B834-4FA5-BF9C-E8F2F280D52A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第五季度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B834-4FA5-BF9C-E8F2F280D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3BF73-42D1-4FCC-948F-268FBACFBEAB}" type="doc">
      <dgm:prSet loTypeId="urn:microsoft.com/office/officeart/2005/8/layout/radial1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95ECAAEE-9818-4C6C-986D-F4AB813ACB54}">
      <dgm:prSet phldrT="[文本]"/>
      <dgm:spPr>
        <a:solidFill>
          <a:srgbClr val="C00000"/>
        </a:solid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82A84ADF-6803-4130-AC2A-0BC2B5E6EB4C}" type="parTrans" cxnId="{B450F206-7CB6-40A3-8DB1-11D96320D198}">
      <dgm:prSet/>
      <dgm:spPr/>
      <dgm:t>
        <a:bodyPr/>
        <a:lstStyle/>
        <a:p>
          <a:endParaRPr lang="zh-CN" altLang="en-US"/>
        </a:p>
      </dgm:t>
    </dgm:pt>
    <dgm:pt modelId="{C4B0EEE4-AB11-41CB-A092-9BF66F4BC7D2}" type="sibTrans" cxnId="{B450F206-7CB6-40A3-8DB1-11D96320D198}">
      <dgm:prSet/>
      <dgm:spPr/>
      <dgm:t>
        <a:bodyPr/>
        <a:lstStyle/>
        <a:p>
          <a:endParaRPr lang="zh-CN" altLang="en-US"/>
        </a:p>
      </dgm:t>
    </dgm:pt>
    <dgm:pt modelId="{8AD97B5A-2E4A-48F7-B9DA-EF2D1267D1E3}">
      <dgm:prSet phldrT="[文本]"/>
      <dgm:spPr>
        <a:solidFill>
          <a:srgbClr val="C00000"/>
        </a:solidFill>
      </dgm:spPr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1EDA7425-FE4B-48F5-839E-CB5508BC4FE6}" type="parTrans" cxnId="{F6C40F96-DAB6-47D0-A1F8-57EF51CF9AA5}">
      <dgm:prSet/>
      <dgm:spPr>
        <a:ln>
          <a:solidFill>
            <a:srgbClr val="C00000"/>
          </a:solidFill>
        </a:ln>
      </dgm:spPr>
      <dgm:t>
        <a:bodyPr/>
        <a:lstStyle/>
        <a:p>
          <a:endParaRPr lang="zh-CN" altLang="en-US"/>
        </a:p>
      </dgm:t>
    </dgm:pt>
    <dgm:pt modelId="{27B51C9D-5696-4038-B00F-C8ED66487123}" type="sibTrans" cxnId="{F6C40F96-DAB6-47D0-A1F8-57EF51CF9AA5}">
      <dgm:prSet/>
      <dgm:spPr/>
      <dgm:t>
        <a:bodyPr/>
        <a:lstStyle/>
        <a:p>
          <a:endParaRPr lang="zh-CN" altLang="en-US"/>
        </a:p>
      </dgm:t>
    </dgm:pt>
    <dgm:pt modelId="{24E874A3-3E0C-441E-BF62-7821C31CC861}">
      <dgm:prSet phldrT="[文本]"/>
      <dgm:spPr>
        <a:solidFill>
          <a:srgbClr val="C00000"/>
        </a:solidFill>
      </dgm:spPr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A1972169-63DB-4D71-8867-538CEED7D070}" type="parTrans" cxnId="{4324EF5A-665C-4474-82BC-4B045C0AB970}">
      <dgm:prSet/>
      <dgm:spPr>
        <a:ln>
          <a:solidFill>
            <a:srgbClr val="C00000"/>
          </a:solidFill>
        </a:ln>
      </dgm:spPr>
      <dgm:t>
        <a:bodyPr/>
        <a:lstStyle/>
        <a:p>
          <a:endParaRPr lang="zh-CN" altLang="en-US"/>
        </a:p>
      </dgm:t>
    </dgm:pt>
    <dgm:pt modelId="{BB706DB7-A207-40D1-A1E3-90CD7CE7FE26}" type="sibTrans" cxnId="{4324EF5A-665C-4474-82BC-4B045C0AB970}">
      <dgm:prSet/>
      <dgm:spPr/>
      <dgm:t>
        <a:bodyPr/>
        <a:lstStyle/>
        <a:p>
          <a:endParaRPr lang="zh-CN" altLang="en-US"/>
        </a:p>
      </dgm:t>
    </dgm:pt>
    <dgm:pt modelId="{C62CD73A-6A57-4F7F-9E49-343028D69716}">
      <dgm:prSet phldrT="[文本]"/>
      <dgm:spPr>
        <a:solidFill>
          <a:srgbClr val="C00000"/>
        </a:solidFill>
      </dgm:spPr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3D664B30-BABE-47BD-9FBD-8DF90B2FA421}" type="parTrans" cxnId="{0F7F1557-8DA3-48E2-B46A-CF73D6032AE5}">
      <dgm:prSet/>
      <dgm:spPr>
        <a:ln>
          <a:solidFill>
            <a:srgbClr val="C00000"/>
          </a:solidFill>
        </a:ln>
      </dgm:spPr>
      <dgm:t>
        <a:bodyPr/>
        <a:lstStyle/>
        <a:p>
          <a:endParaRPr lang="zh-CN" altLang="en-US"/>
        </a:p>
      </dgm:t>
    </dgm:pt>
    <dgm:pt modelId="{46AAEF06-530C-44B7-85DD-69B344EC0FEA}" type="sibTrans" cxnId="{0F7F1557-8DA3-48E2-B46A-CF73D6032AE5}">
      <dgm:prSet/>
      <dgm:spPr/>
      <dgm:t>
        <a:bodyPr/>
        <a:lstStyle/>
        <a:p>
          <a:endParaRPr lang="zh-CN" altLang="en-US"/>
        </a:p>
      </dgm:t>
    </dgm:pt>
    <dgm:pt modelId="{DEF9CCAB-7B15-4807-AD2C-C5EE89142226}">
      <dgm:prSet phldrT="[文本]"/>
      <dgm:spPr>
        <a:solidFill>
          <a:srgbClr val="C00000"/>
        </a:solidFill>
      </dgm:spPr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506EBAA2-DBEE-426E-A8D8-23A3655AF609}" type="parTrans" cxnId="{BE1AD44B-32D9-4E00-8BAE-9CE4295EFC42}">
      <dgm:prSet/>
      <dgm:spPr>
        <a:ln>
          <a:solidFill>
            <a:srgbClr val="C00000"/>
          </a:solidFill>
        </a:ln>
      </dgm:spPr>
      <dgm:t>
        <a:bodyPr/>
        <a:lstStyle/>
        <a:p>
          <a:endParaRPr lang="zh-CN" altLang="en-US"/>
        </a:p>
      </dgm:t>
    </dgm:pt>
    <dgm:pt modelId="{52964271-4955-43B8-936C-42D4E9C0F5DB}" type="sibTrans" cxnId="{BE1AD44B-32D9-4E00-8BAE-9CE4295EFC42}">
      <dgm:prSet/>
      <dgm:spPr/>
      <dgm:t>
        <a:bodyPr/>
        <a:lstStyle/>
        <a:p>
          <a:endParaRPr lang="zh-CN" altLang="en-US"/>
        </a:p>
      </dgm:t>
    </dgm:pt>
    <dgm:pt modelId="{ED0E754A-E94C-4647-B2FA-101B077A5E45}" type="pres">
      <dgm:prSet presAssocID="{93D3BF73-42D1-4FCC-948F-268FBACFBE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789480-B2DD-4AD7-9C2E-993318EC2A27}" type="pres">
      <dgm:prSet presAssocID="{95ECAAEE-9818-4C6C-986D-F4AB813ACB54}" presName="centerShape" presStyleLbl="node0" presStyleIdx="0" presStyleCnt="1" custScaleX="133100" custScaleY="133100" custLinFactNeighborX="-18621" custLinFactNeighborY="-17337"/>
      <dgm:spPr/>
      <dgm:t>
        <a:bodyPr/>
        <a:lstStyle/>
        <a:p>
          <a:endParaRPr lang="zh-CN" altLang="en-US"/>
        </a:p>
      </dgm:t>
    </dgm:pt>
    <dgm:pt modelId="{47EA7E42-8BC9-4420-968B-6946527171A5}" type="pres">
      <dgm:prSet presAssocID="{1EDA7425-FE4B-48F5-839E-CB5508BC4FE6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ABED2AD4-C6DB-4838-B90F-5673A7DA57D6}" type="pres">
      <dgm:prSet presAssocID="{1EDA7425-FE4B-48F5-839E-CB5508BC4FE6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C0A0B3A3-05ED-4D21-B823-9F5F5F9EF182}" type="pres">
      <dgm:prSet presAssocID="{8AD97B5A-2E4A-48F7-B9DA-EF2D1267D1E3}" presName="node" presStyleLbl="node1" presStyleIdx="0" presStyleCnt="4" custScaleX="75132" custScaleY="75132" custRadScaleRad="130280" custRadScaleInc="1657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4CB7F6-C007-4F97-81E9-BE7279A126F8}" type="pres">
      <dgm:prSet presAssocID="{A1972169-63DB-4D71-8867-538CEED7D070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03A3E60C-9B0A-4E05-8E8A-70C11ED46E1E}" type="pres">
      <dgm:prSet presAssocID="{A1972169-63DB-4D71-8867-538CEED7D070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AA35C8DF-81A5-46A1-8515-D5C58CC834C2}" type="pres">
      <dgm:prSet presAssocID="{24E874A3-3E0C-441E-BF62-7821C31CC861}" presName="node" presStyleLbl="node1" presStyleIdx="1" presStyleCnt="4" custScaleX="75132" custScaleY="75132" custRadScaleRad="104332" custRadScaleInc="615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66C589-7A65-4121-A91C-0919A8DF2511}" type="pres">
      <dgm:prSet presAssocID="{3D664B30-BABE-47BD-9FBD-8DF90B2FA421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005EE126-4110-4B92-A93B-7DCCC414E375}" type="pres">
      <dgm:prSet presAssocID="{3D664B30-BABE-47BD-9FBD-8DF90B2FA421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4BB43EAD-CAE7-4AF8-83AE-C8B7C5530A5E}" type="pres">
      <dgm:prSet presAssocID="{C62CD73A-6A57-4F7F-9E49-343028D69716}" presName="node" presStyleLbl="node1" presStyleIdx="2" presStyleCnt="4" custScaleX="75132" custScaleY="751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775F1-ABB3-4FC1-AD2F-84B126811FE9}" type="pres">
      <dgm:prSet presAssocID="{506EBAA2-DBEE-426E-A8D8-23A3655AF609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D50BE66C-49A9-4736-BCB1-C3DCE762E389}" type="pres">
      <dgm:prSet presAssocID="{506EBAA2-DBEE-426E-A8D8-23A3655AF609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2D9D60C3-64AA-40D0-827E-9D82212E1184}" type="pres">
      <dgm:prSet presAssocID="{DEF9CCAB-7B15-4807-AD2C-C5EE89142226}" presName="node" presStyleLbl="node1" presStyleIdx="3" presStyleCnt="4" custScaleX="75132" custScaleY="75132" custRadScaleRad="167170" custRadScaleInc="-394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48F584-6012-404A-9A9C-F632AA97DD64}" type="presOf" srcId="{506EBAA2-DBEE-426E-A8D8-23A3655AF609}" destId="{51C775F1-ABB3-4FC1-AD2F-84B126811FE9}" srcOrd="0" destOrd="0" presId="urn:microsoft.com/office/officeart/2005/8/layout/radial1"/>
    <dgm:cxn modelId="{FB421394-F6CC-494F-B108-9CCA41D4FD79}" type="presOf" srcId="{1EDA7425-FE4B-48F5-839E-CB5508BC4FE6}" destId="{ABED2AD4-C6DB-4838-B90F-5673A7DA57D6}" srcOrd="1" destOrd="0" presId="urn:microsoft.com/office/officeart/2005/8/layout/radial1"/>
    <dgm:cxn modelId="{30BF7AD1-2592-4AF5-868B-DB451CC09D5E}" type="presOf" srcId="{A1972169-63DB-4D71-8867-538CEED7D070}" destId="{BC4CB7F6-C007-4F97-81E9-BE7279A126F8}" srcOrd="0" destOrd="0" presId="urn:microsoft.com/office/officeart/2005/8/layout/radial1"/>
    <dgm:cxn modelId="{55565C31-B1E3-4716-80A4-B4FAA9AE0481}" type="presOf" srcId="{3D664B30-BABE-47BD-9FBD-8DF90B2FA421}" destId="{005EE126-4110-4B92-A93B-7DCCC414E375}" srcOrd="1" destOrd="0" presId="urn:microsoft.com/office/officeart/2005/8/layout/radial1"/>
    <dgm:cxn modelId="{0F7F1557-8DA3-48E2-B46A-CF73D6032AE5}" srcId="{95ECAAEE-9818-4C6C-986D-F4AB813ACB54}" destId="{C62CD73A-6A57-4F7F-9E49-343028D69716}" srcOrd="2" destOrd="0" parTransId="{3D664B30-BABE-47BD-9FBD-8DF90B2FA421}" sibTransId="{46AAEF06-530C-44B7-85DD-69B344EC0FEA}"/>
    <dgm:cxn modelId="{3BE0E3A4-FCDE-4821-B16E-6375E7A95822}" type="presOf" srcId="{506EBAA2-DBEE-426E-A8D8-23A3655AF609}" destId="{D50BE66C-49A9-4736-BCB1-C3DCE762E389}" srcOrd="1" destOrd="0" presId="urn:microsoft.com/office/officeart/2005/8/layout/radial1"/>
    <dgm:cxn modelId="{E736D7DB-3F05-42BB-BC85-1F82142F90F5}" type="presOf" srcId="{1EDA7425-FE4B-48F5-839E-CB5508BC4FE6}" destId="{47EA7E42-8BC9-4420-968B-6946527171A5}" srcOrd="0" destOrd="0" presId="urn:microsoft.com/office/officeart/2005/8/layout/radial1"/>
    <dgm:cxn modelId="{F6C40F96-DAB6-47D0-A1F8-57EF51CF9AA5}" srcId="{95ECAAEE-9818-4C6C-986D-F4AB813ACB54}" destId="{8AD97B5A-2E4A-48F7-B9DA-EF2D1267D1E3}" srcOrd="0" destOrd="0" parTransId="{1EDA7425-FE4B-48F5-839E-CB5508BC4FE6}" sibTransId="{27B51C9D-5696-4038-B00F-C8ED66487123}"/>
    <dgm:cxn modelId="{F7FB70DE-26E0-4F08-AA4B-45F3DB49CA4B}" type="presOf" srcId="{3D664B30-BABE-47BD-9FBD-8DF90B2FA421}" destId="{8A66C589-7A65-4121-A91C-0919A8DF2511}" srcOrd="0" destOrd="0" presId="urn:microsoft.com/office/officeart/2005/8/layout/radial1"/>
    <dgm:cxn modelId="{BC79D90A-FD9B-4863-A9C5-6429CEFF038B}" type="presOf" srcId="{95ECAAEE-9818-4C6C-986D-F4AB813ACB54}" destId="{0B789480-B2DD-4AD7-9C2E-993318EC2A27}" srcOrd="0" destOrd="0" presId="urn:microsoft.com/office/officeart/2005/8/layout/radial1"/>
    <dgm:cxn modelId="{F2740F40-76A7-4FE2-B7B3-057A77D0543B}" type="presOf" srcId="{A1972169-63DB-4D71-8867-538CEED7D070}" destId="{03A3E60C-9B0A-4E05-8E8A-70C11ED46E1E}" srcOrd="1" destOrd="0" presId="urn:microsoft.com/office/officeart/2005/8/layout/radial1"/>
    <dgm:cxn modelId="{1E92C371-956E-42FA-9DB3-F87D26BE5F54}" type="presOf" srcId="{C62CD73A-6A57-4F7F-9E49-343028D69716}" destId="{4BB43EAD-CAE7-4AF8-83AE-C8B7C5530A5E}" srcOrd="0" destOrd="0" presId="urn:microsoft.com/office/officeart/2005/8/layout/radial1"/>
    <dgm:cxn modelId="{A83FB40E-05EE-4848-B58E-131571797FCF}" type="presOf" srcId="{DEF9CCAB-7B15-4807-AD2C-C5EE89142226}" destId="{2D9D60C3-64AA-40D0-827E-9D82212E1184}" srcOrd="0" destOrd="0" presId="urn:microsoft.com/office/officeart/2005/8/layout/radial1"/>
    <dgm:cxn modelId="{502066E1-8E51-481D-BD52-7A10EF68F5B4}" type="presOf" srcId="{93D3BF73-42D1-4FCC-948F-268FBACFBEAB}" destId="{ED0E754A-E94C-4647-B2FA-101B077A5E45}" srcOrd="0" destOrd="0" presId="urn:microsoft.com/office/officeart/2005/8/layout/radial1"/>
    <dgm:cxn modelId="{B450F206-7CB6-40A3-8DB1-11D96320D198}" srcId="{93D3BF73-42D1-4FCC-948F-268FBACFBEAB}" destId="{95ECAAEE-9818-4C6C-986D-F4AB813ACB54}" srcOrd="0" destOrd="0" parTransId="{82A84ADF-6803-4130-AC2A-0BC2B5E6EB4C}" sibTransId="{C4B0EEE4-AB11-41CB-A092-9BF66F4BC7D2}"/>
    <dgm:cxn modelId="{11670F05-EA48-4AFD-B1E4-DD0AF9A5F410}" type="presOf" srcId="{8AD97B5A-2E4A-48F7-B9DA-EF2D1267D1E3}" destId="{C0A0B3A3-05ED-4D21-B823-9F5F5F9EF182}" srcOrd="0" destOrd="0" presId="urn:microsoft.com/office/officeart/2005/8/layout/radial1"/>
    <dgm:cxn modelId="{4324EF5A-665C-4474-82BC-4B045C0AB970}" srcId="{95ECAAEE-9818-4C6C-986D-F4AB813ACB54}" destId="{24E874A3-3E0C-441E-BF62-7821C31CC861}" srcOrd="1" destOrd="0" parTransId="{A1972169-63DB-4D71-8867-538CEED7D070}" sibTransId="{BB706DB7-A207-40D1-A1E3-90CD7CE7FE26}"/>
    <dgm:cxn modelId="{EDB3A454-0F03-434E-BDF9-1006D6E1DFE4}" type="presOf" srcId="{24E874A3-3E0C-441E-BF62-7821C31CC861}" destId="{AA35C8DF-81A5-46A1-8515-D5C58CC834C2}" srcOrd="0" destOrd="0" presId="urn:microsoft.com/office/officeart/2005/8/layout/radial1"/>
    <dgm:cxn modelId="{BE1AD44B-32D9-4E00-8BAE-9CE4295EFC42}" srcId="{95ECAAEE-9818-4C6C-986D-F4AB813ACB54}" destId="{DEF9CCAB-7B15-4807-AD2C-C5EE89142226}" srcOrd="3" destOrd="0" parTransId="{506EBAA2-DBEE-426E-A8D8-23A3655AF609}" sibTransId="{52964271-4955-43B8-936C-42D4E9C0F5DB}"/>
    <dgm:cxn modelId="{F5047436-F4E4-478D-8F2D-21BE5BD1272D}" type="presParOf" srcId="{ED0E754A-E94C-4647-B2FA-101B077A5E45}" destId="{0B789480-B2DD-4AD7-9C2E-993318EC2A27}" srcOrd="0" destOrd="0" presId="urn:microsoft.com/office/officeart/2005/8/layout/radial1"/>
    <dgm:cxn modelId="{1F2166E3-0ECA-4EF8-94AB-73D80451E205}" type="presParOf" srcId="{ED0E754A-E94C-4647-B2FA-101B077A5E45}" destId="{47EA7E42-8BC9-4420-968B-6946527171A5}" srcOrd="1" destOrd="0" presId="urn:microsoft.com/office/officeart/2005/8/layout/radial1"/>
    <dgm:cxn modelId="{D5FE4E0A-0E50-4082-99AE-05C9150C6041}" type="presParOf" srcId="{47EA7E42-8BC9-4420-968B-6946527171A5}" destId="{ABED2AD4-C6DB-4838-B90F-5673A7DA57D6}" srcOrd="0" destOrd="0" presId="urn:microsoft.com/office/officeart/2005/8/layout/radial1"/>
    <dgm:cxn modelId="{45ACD37A-0B3F-41AA-B242-C31B7907C023}" type="presParOf" srcId="{ED0E754A-E94C-4647-B2FA-101B077A5E45}" destId="{C0A0B3A3-05ED-4D21-B823-9F5F5F9EF182}" srcOrd="2" destOrd="0" presId="urn:microsoft.com/office/officeart/2005/8/layout/radial1"/>
    <dgm:cxn modelId="{3DAFCA85-FA00-4A60-8A96-90C5A19A14CD}" type="presParOf" srcId="{ED0E754A-E94C-4647-B2FA-101B077A5E45}" destId="{BC4CB7F6-C007-4F97-81E9-BE7279A126F8}" srcOrd="3" destOrd="0" presId="urn:microsoft.com/office/officeart/2005/8/layout/radial1"/>
    <dgm:cxn modelId="{990BBA2C-DF82-4B10-B573-2D83CB70C4F2}" type="presParOf" srcId="{BC4CB7F6-C007-4F97-81E9-BE7279A126F8}" destId="{03A3E60C-9B0A-4E05-8E8A-70C11ED46E1E}" srcOrd="0" destOrd="0" presId="urn:microsoft.com/office/officeart/2005/8/layout/radial1"/>
    <dgm:cxn modelId="{A314676A-E2F4-4F41-980E-9A5B9CD7C373}" type="presParOf" srcId="{ED0E754A-E94C-4647-B2FA-101B077A5E45}" destId="{AA35C8DF-81A5-46A1-8515-D5C58CC834C2}" srcOrd="4" destOrd="0" presId="urn:microsoft.com/office/officeart/2005/8/layout/radial1"/>
    <dgm:cxn modelId="{AA1E4677-EF80-43F5-B2AC-721937BC2822}" type="presParOf" srcId="{ED0E754A-E94C-4647-B2FA-101B077A5E45}" destId="{8A66C589-7A65-4121-A91C-0919A8DF2511}" srcOrd="5" destOrd="0" presId="urn:microsoft.com/office/officeart/2005/8/layout/radial1"/>
    <dgm:cxn modelId="{CAFA1A40-6590-4563-B7F0-90E63E5728B9}" type="presParOf" srcId="{8A66C589-7A65-4121-A91C-0919A8DF2511}" destId="{005EE126-4110-4B92-A93B-7DCCC414E375}" srcOrd="0" destOrd="0" presId="urn:microsoft.com/office/officeart/2005/8/layout/radial1"/>
    <dgm:cxn modelId="{A4B513D0-95BD-47B4-97A8-016FC2034144}" type="presParOf" srcId="{ED0E754A-E94C-4647-B2FA-101B077A5E45}" destId="{4BB43EAD-CAE7-4AF8-83AE-C8B7C5530A5E}" srcOrd="6" destOrd="0" presId="urn:microsoft.com/office/officeart/2005/8/layout/radial1"/>
    <dgm:cxn modelId="{CCCD4EEC-6C82-4E2B-AD98-03386B8ED3A9}" type="presParOf" srcId="{ED0E754A-E94C-4647-B2FA-101B077A5E45}" destId="{51C775F1-ABB3-4FC1-AD2F-84B126811FE9}" srcOrd="7" destOrd="0" presId="urn:microsoft.com/office/officeart/2005/8/layout/radial1"/>
    <dgm:cxn modelId="{AAC1978F-6C80-40FC-AF01-31AFDFF5C0F9}" type="presParOf" srcId="{51C775F1-ABB3-4FC1-AD2F-84B126811FE9}" destId="{D50BE66C-49A9-4736-BCB1-C3DCE762E389}" srcOrd="0" destOrd="0" presId="urn:microsoft.com/office/officeart/2005/8/layout/radial1"/>
    <dgm:cxn modelId="{1AFABE4B-700F-40F4-9714-C0D5F87F7025}" type="presParOf" srcId="{ED0E754A-E94C-4647-B2FA-101B077A5E45}" destId="{2D9D60C3-64AA-40D0-827E-9D82212E1184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7FC3E0-DF5C-4AEA-A7B4-AFF5EA27FDDE}" type="doc">
      <dgm:prSet loTypeId="urn:microsoft.com/office/officeart/2005/8/layout/radial1" loCatId="cycle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4A80FE2A-480C-42BB-899F-36FBA74CC716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13028CF4-A1B0-487F-83A4-54C3729224FA}" type="parTrans" cxnId="{13AEC294-23AF-4D15-BB40-4E0D81533CF1}">
      <dgm:prSet/>
      <dgm:spPr/>
      <dgm:t>
        <a:bodyPr/>
        <a:lstStyle/>
        <a:p>
          <a:endParaRPr lang="zh-CN" altLang="en-US"/>
        </a:p>
      </dgm:t>
    </dgm:pt>
    <dgm:pt modelId="{BDBBA142-120B-4A76-B1F8-BCA7AA51DD04}" type="sibTrans" cxnId="{13AEC294-23AF-4D15-BB40-4E0D81533CF1}">
      <dgm:prSet/>
      <dgm:spPr/>
      <dgm:t>
        <a:bodyPr/>
        <a:lstStyle/>
        <a:p>
          <a:endParaRPr lang="zh-CN" altLang="en-US"/>
        </a:p>
      </dgm:t>
    </dgm:pt>
    <dgm:pt modelId="{555D726E-837C-48A7-94A6-28CADDDF49C6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8CEABA3E-FCCA-4F57-A119-EF4400B0EDC2}" type="parTrans" cxnId="{1BB55F70-0257-498D-A11A-786480F683A2}">
      <dgm:prSet/>
      <dgm:spPr/>
      <dgm:t>
        <a:bodyPr/>
        <a:lstStyle/>
        <a:p>
          <a:endParaRPr lang="zh-CN" altLang="en-US"/>
        </a:p>
      </dgm:t>
    </dgm:pt>
    <dgm:pt modelId="{70FF160F-2EF2-447B-92B8-744B2C0F4497}" type="sibTrans" cxnId="{1BB55F70-0257-498D-A11A-786480F683A2}">
      <dgm:prSet/>
      <dgm:spPr/>
      <dgm:t>
        <a:bodyPr/>
        <a:lstStyle/>
        <a:p>
          <a:endParaRPr lang="zh-CN" altLang="en-US"/>
        </a:p>
      </dgm:t>
    </dgm:pt>
    <dgm:pt modelId="{9329CC2F-735A-4BB1-93C8-B7843A18715B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4861E294-449D-4C13-9458-D0456155944A}" type="parTrans" cxnId="{62AE21C8-996D-45F0-8DC2-2DB04E292732}">
      <dgm:prSet/>
      <dgm:spPr/>
      <dgm:t>
        <a:bodyPr/>
        <a:lstStyle/>
        <a:p>
          <a:endParaRPr lang="zh-CN" altLang="en-US"/>
        </a:p>
      </dgm:t>
    </dgm:pt>
    <dgm:pt modelId="{2FF46BE2-FA89-4F4F-9C13-A9B844B4BA4D}" type="sibTrans" cxnId="{62AE21C8-996D-45F0-8DC2-2DB04E292732}">
      <dgm:prSet/>
      <dgm:spPr/>
      <dgm:t>
        <a:bodyPr/>
        <a:lstStyle/>
        <a:p>
          <a:endParaRPr lang="zh-CN" altLang="en-US"/>
        </a:p>
      </dgm:t>
    </dgm:pt>
    <dgm:pt modelId="{299AFB62-55AE-495A-9431-1AA70A232AD0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DF2A9131-C1B0-422C-BD91-221978BB7745}" type="parTrans" cxnId="{0A8A2A44-7B56-486A-8B02-69CBA7A28C9D}">
      <dgm:prSet/>
      <dgm:spPr/>
      <dgm:t>
        <a:bodyPr/>
        <a:lstStyle/>
        <a:p>
          <a:endParaRPr lang="zh-CN" altLang="en-US"/>
        </a:p>
      </dgm:t>
    </dgm:pt>
    <dgm:pt modelId="{9C454626-FF49-4065-9B31-A13F1590812B}" type="sibTrans" cxnId="{0A8A2A44-7B56-486A-8B02-69CBA7A28C9D}">
      <dgm:prSet/>
      <dgm:spPr/>
      <dgm:t>
        <a:bodyPr/>
        <a:lstStyle/>
        <a:p>
          <a:endParaRPr lang="zh-CN" altLang="en-US"/>
        </a:p>
      </dgm:t>
    </dgm:pt>
    <dgm:pt modelId="{742259AB-404E-4A3A-B5AA-683D797CFEE2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02135F00-708A-4ACD-8F2F-E8B3992D3071}" type="parTrans" cxnId="{431A9773-9F5B-411D-A6BE-A57A05A22609}">
      <dgm:prSet/>
      <dgm:spPr/>
      <dgm:t>
        <a:bodyPr/>
        <a:lstStyle/>
        <a:p>
          <a:endParaRPr lang="zh-CN" altLang="en-US"/>
        </a:p>
      </dgm:t>
    </dgm:pt>
    <dgm:pt modelId="{D3AD95F7-3DE6-446C-A816-00EEBA2E77E1}" type="sibTrans" cxnId="{431A9773-9F5B-411D-A6BE-A57A05A22609}">
      <dgm:prSet/>
      <dgm:spPr/>
      <dgm:t>
        <a:bodyPr/>
        <a:lstStyle/>
        <a:p>
          <a:endParaRPr lang="zh-CN" altLang="en-US"/>
        </a:p>
      </dgm:t>
    </dgm:pt>
    <dgm:pt modelId="{3652F4F6-F2AF-423E-98AA-464F8EE3512C}" type="pres">
      <dgm:prSet presAssocID="{047FC3E0-DF5C-4AEA-A7B4-AFF5EA27FDD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1CE4A8-0578-4C76-A496-4048D39DDC65}" type="pres">
      <dgm:prSet presAssocID="{4A80FE2A-480C-42BB-899F-36FBA74CC716}" presName="centerShape" presStyleLbl="node0" presStyleIdx="0" presStyleCnt="1" custScaleX="133100" custScaleY="133100"/>
      <dgm:spPr/>
      <dgm:t>
        <a:bodyPr/>
        <a:lstStyle/>
        <a:p>
          <a:endParaRPr lang="zh-CN" altLang="en-US"/>
        </a:p>
      </dgm:t>
    </dgm:pt>
    <dgm:pt modelId="{1DB4F9AA-0629-45E8-9D23-E7B164CAFFD6}" type="pres">
      <dgm:prSet presAssocID="{8CEABA3E-FCCA-4F57-A119-EF4400B0EDC2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C3B4323A-4BB9-4178-B9CE-49A10F7E55A7}" type="pres">
      <dgm:prSet presAssocID="{8CEABA3E-FCCA-4F57-A119-EF4400B0EDC2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F1123BDE-F6B2-48EF-810E-E93D4EEE5991}" type="pres">
      <dgm:prSet presAssocID="{555D726E-837C-48A7-94A6-28CADDDF49C6}" presName="node" presStyleLbl="node1" presStyleIdx="0" presStyleCnt="4" custScaleX="51316" custScaleY="513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34E5E-E629-42BC-BFE3-81E005DFD892}" type="pres">
      <dgm:prSet presAssocID="{4861E294-449D-4C13-9458-D0456155944A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FFA32935-F656-4B7B-A867-FDCFEC9E25F0}" type="pres">
      <dgm:prSet presAssocID="{4861E294-449D-4C13-9458-D0456155944A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AC9505C2-1914-4FD4-9D4D-AE10663212BE}" type="pres">
      <dgm:prSet presAssocID="{9329CC2F-735A-4BB1-93C8-B7843A18715B}" presName="node" presStyleLbl="node1" presStyleIdx="1" presStyleCnt="4" custScaleX="56448" custScaleY="56448" custRadScaleRad="99658" custRadScaleInc="-834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02A497-0506-4E8D-B5D6-B642BC6CE775}" type="pres">
      <dgm:prSet presAssocID="{DF2A9131-C1B0-422C-BD91-221978BB7745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39201A89-BEA0-4DAB-A784-CA0F49E17FA6}" type="pres">
      <dgm:prSet presAssocID="{DF2A9131-C1B0-422C-BD91-221978BB7745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6CBCBC71-2912-4A7A-9594-380CA4EDA996}" type="pres">
      <dgm:prSet presAssocID="{299AFB62-55AE-495A-9431-1AA70A232AD0}" presName="node" presStyleLbl="node1" presStyleIdx="2" presStyleCnt="4" custScaleX="56448" custScaleY="56448" custRadScaleRad="91195" custRadScaleInc="1679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4049FF-034F-46A0-9C63-12AAEFA509F1}" type="pres">
      <dgm:prSet presAssocID="{02135F00-708A-4ACD-8F2F-E8B3992D3071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5EE2AB6E-E9EE-4793-A85C-40F12C7034EB}" type="pres">
      <dgm:prSet presAssocID="{02135F00-708A-4ACD-8F2F-E8B3992D3071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541BDB4D-593A-46AA-9FC7-F580A78CDE4C}" type="pres">
      <dgm:prSet presAssocID="{742259AB-404E-4A3A-B5AA-683D797CFEE2}" presName="node" presStyleLbl="node1" presStyleIdx="3" presStyleCnt="4" custScaleX="51316" custScaleY="51316" custRadScaleRad="94621" custRadScaleInc="6560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B55F70-0257-498D-A11A-786480F683A2}" srcId="{4A80FE2A-480C-42BB-899F-36FBA74CC716}" destId="{555D726E-837C-48A7-94A6-28CADDDF49C6}" srcOrd="0" destOrd="0" parTransId="{8CEABA3E-FCCA-4F57-A119-EF4400B0EDC2}" sibTransId="{70FF160F-2EF2-447B-92B8-744B2C0F4497}"/>
    <dgm:cxn modelId="{125D1E88-C5F9-4629-A0C3-31234601CC13}" type="presOf" srcId="{9329CC2F-735A-4BB1-93C8-B7843A18715B}" destId="{AC9505C2-1914-4FD4-9D4D-AE10663212BE}" srcOrd="0" destOrd="0" presId="urn:microsoft.com/office/officeart/2005/8/layout/radial1"/>
    <dgm:cxn modelId="{62AE21C8-996D-45F0-8DC2-2DB04E292732}" srcId="{4A80FE2A-480C-42BB-899F-36FBA74CC716}" destId="{9329CC2F-735A-4BB1-93C8-B7843A18715B}" srcOrd="1" destOrd="0" parTransId="{4861E294-449D-4C13-9458-D0456155944A}" sibTransId="{2FF46BE2-FA89-4F4F-9C13-A9B844B4BA4D}"/>
    <dgm:cxn modelId="{13AEC294-23AF-4D15-BB40-4E0D81533CF1}" srcId="{047FC3E0-DF5C-4AEA-A7B4-AFF5EA27FDDE}" destId="{4A80FE2A-480C-42BB-899F-36FBA74CC716}" srcOrd="0" destOrd="0" parTransId="{13028CF4-A1B0-487F-83A4-54C3729224FA}" sibTransId="{BDBBA142-120B-4A76-B1F8-BCA7AA51DD04}"/>
    <dgm:cxn modelId="{3FE36A1C-93CC-44D4-8C26-7FE7148DB853}" type="presOf" srcId="{8CEABA3E-FCCA-4F57-A119-EF4400B0EDC2}" destId="{C3B4323A-4BB9-4178-B9CE-49A10F7E55A7}" srcOrd="1" destOrd="0" presId="urn:microsoft.com/office/officeart/2005/8/layout/radial1"/>
    <dgm:cxn modelId="{722A0751-56CE-4B52-B12C-DFF8C1CBB3DE}" type="presOf" srcId="{DF2A9131-C1B0-422C-BD91-221978BB7745}" destId="{39201A89-BEA0-4DAB-A784-CA0F49E17FA6}" srcOrd="1" destOrd="0" presId="urn:microsoft.com/office/officeart/2005/8/layout/radial1"/>
    <dgm:cxn modelId="{9F83E25F-6853-48B8-855E-597A28467778}" type="presOf" srcId="{555D726E-837C-48A7-94A6-28CADDDF49C6}" destId="{F1123BDE-F6B2-48EF-810E-E93D4EEE5991}" srcOrd="0" destOrd="0" presId="urn:microsoft.com/office/officeart/2005/8/layout/radial1"/>
    <dgm:cxn modelId="{482E928E-7AEB-4DFF-B5DD-A456B7A4C4AD}" type="presOf" srcId="{02135F00-708A-4ACD-8F2F-E8B3992D3071}" destId="{2D4049FF-034F-46A0-9C63-12AAEFA509F1}" srcOrd="0" destOrd="0" presId="urn:microsoft.com/office/officeart/2005/8/layout/radial1"/>
    <dgm:cxn modelId="{068EEA08-D0F1-438A-AC93-CC17820768C5}" type="presOf" srcId="{02135F00-708A-4ACD-8F2F-E8B3992D3071}" destId="{5EE2AB6E-E9EE-4793-A85C-40F12C7034EB}" srcOrd="1" destOrd="0" presId="urn:microsoft.com/office/officeart/2005/8/layout/radial1"/>
    <dgm:cxn modelId="{DD1394F4-5996-4F00-96D8-FFAB3FEAF45A}" type="presOf" srcId="{DF2A9131-C1B0-422C-BD91-221978BB7745}" destId="{CF02A497-0506-4E8D-B5D6-B642BC6CE775}" srcOrd="0" destOrd="0" presId="urn:microsoft.com/office/officeart/2005/8/layout/radial1"/>
    <dgm:cxn modelId="{D015FFB3-BAF6-477F-89CF-7CB2419CE5AC}" type="presOf" srcId="{4A80FE2A-480C-42BB-899F-36FBA74CC716}" destId="{0F1CE4A8-0578-4C76-A496-4048D39DDC65}" srcOrd="0" destOrd="0" presId="urn:microsoft.com/office/officeart/2005/8/layout/radial1"/>
    <dgm:cxn modelId="{431A9773-9F5B-411D-A6BE-A57A05A22609}" srcId="{4A80FE2A-480C-42BB-899F-36FBA74CC716}" destId="{742259AB-404E-4A3A-B5AA-683D797CFEE2}" srcOrd="3" destOrd="0" parTransId="{02135F00-708A-4ACD-8F2F-E8B3992D3071}" sibTransId="{D3AD95F7-3DE6-446C-A816-00EEBA2E77E1}"/>
    <dgm:cxn modelId="{0A8A2A44-7B56-486A-8B02-69CBA7A28C9D}" srcId="{4A80FE2A-480C-42BB-899F-36FBA74CC716}" destId="{299AFB62-55AE-495A-9431-1AA70A232AD0}" srcOrd="2" destOrd="0" parTransId="{DF2A9131-C1B0-422C-BD91-221978BB7745}" sibTransId="{9C454626-FF49-4065-9B31-A13F1590812B}"/>
    <dgm:cxn modelId="{B584917A-4C60-4F81-B371-E0E1B8C18E72}" type="presOf" srcId="{8CEABA3E-FCCA-4F57-A119-EF4400B0EDC2}" destId="{1DB4F9AA-0629-45E8-9D23-E7B164CAFFD6}" srcOrd="0" destOrd="0" presId="urn:microsoft.com/office/officeart/2005/8/layout/radial1"/>
    <dgm:cxn modelId="{154D3FC1-CCF3-4741-AABB-81D8E67863EB}" type="presOf" srcId="{299AFB62-55AE-495A-9431-1AA70A232AD0}" destId="{6CBCBC71-2912-4A7A-9594-380CA4EDA996}" srcOrd="0" destOrd="0" presId="urn:microsoft.com/office/officeart/2005/8/layout/radial1"/>
    <dgm:cxn modelId="{4301E527-C0EC-483B-BD22-E7EDF20B067F}" type="presOf" srcId="{4861E294-449D-4C13-9458-D0456155944A}" destId="{FFA32935-F656-4B7B-A867-FDCFEC9E25F0}" srcOrd="1" destOrd="0" presId="urn:microsoft.com/office/officeart/2005/8/layout/radial1"/>
    <dgm:cxn modelId="{8833BE3A-13FF-4D65-A1D4-385C14FE6E9B}" type="presOf" srcId="{047FC3E0-DF5C-4AEA-A7B4-AFF5EA27FDDE}" destId="{3652F4F6-F2AF-423E-98AA-464F8EE3512C}" srcOrd="0" destOrd="0" presId="urn:microsoft.com/office/officeart/2005/8/layout/radial1"/>
    <dgm:cxn modelId="{AFBB575E-CABE-4E8E-B186-464AAD322D52}" type="presOf" srcId="{4861E294-449D-4C13-9458-D0456155944A}" destId="{E9434E5E-E629-42BC-BFE3-81E005DFD892}" srcOrd="0" destOrd="0" presId="urn:microsoft.com/office/officeart/2005/8/layout/radial1"/>
    <dgm:cxn modelId="{50C8A1F7-2267-4F33-AB68-3DCC37622E35}" type="presOf" srcId="{742259AB-404E-4A3A-B5AA-683D797CFEE2}" destId="{541BDB4D-593A-46AA-9FC7-F580A78CDE4C}" srcOrd="0" destOrd="0" presId="urn:microsoft.com/office/officeart/2005/8/layout/radial1"/>
    <dgm:cxn modelId="{2AED5A06-D7C0-4A38-A449-90830CB6C03C}" type="presParOf" srcId="{3652F4F6-F2AF-423E-98AA-464F8EE3512C}" destId="{0F1CE4A8-0578-4C76-A496-4048D39DDC65}" srcOrd="0" destOrd="0" presId="urn:microsoft.com/office/officeart/2005/8/layout/radial1"/>
    <dgm:cxn modelId="{1F390F79-609F-4BE6-B3CA-6FFFE9592403}" type="presParOf" srcId="{3652F4F6-F2AF-423E-98AA-464F8EE3512C}" destId="{1DB4F9AA-0629-45E8-9D23-E7B164CAFFD6}" srcOrd="1" destOrd="0" presId="urn:microsoft.com/office/officeart/2005/8/layout/radial1"/>
    <dgm:cxn modelId="{ACE2CFDC-694C-4086-9C1B-2D0A494852D3}" type="presParOf" srcId="{1DB4F9AA-0629-45E8-9D23-E7B164CAFFD6}" destId="{C3B4323A-4BB9-4178-B9CE-49A10F7E55A7}" srcOrd="0" destOrd="0" presId="urn:microsoft.com/office/officeart/2005/8/layout/radial1"/>
    <dgm:cxn modelId="{AAF3A2E3-70E3-4B58-95DF-E21986BABE4B}" type="presParOf" srcId="{3652F4F6-F2AF-423E-98AA-464F8EE3512C}" destId="{F1123BDE-F6B2-48EF-810E-E93D4EEE5991}" srcOrd="2" destOrd="0" presId="urn:microsoft.com/office/officeart/2005/8/layout/radial1"/>
    <dgm:cxn modelId="{9193DADB-82F2-4255-AD2E-0FB3126F6E24}" type="presParOf" srcId="{3652F4F6-F2AF-423E-98AA-464F8EE3512C}" destId="{E9434E5E-E629-42BC-BFE3-81E005DFD892}" srcOrd="3" destOrd="0" presId="urn:microsoft.com/office/officeart/2005/8/layout/radial1"/>
    <dgm:cxn modelId="{25501660-6A9E-452F-AD40-258DC7B520AD}" type="presParOf" srcId="{E9434E5E-E629-42BC-BFE3-81E005DFD892}" destId="{FFA32935-F656-4B7B-A867-FDCFEC9E25F0}" srcOrd="0" destOrd="0" presId="urn:microsoft.com/office/officeart/2005/8/layout/radial1"/>
    <dgm:cxn modelId="{5CB13268-23F4-4188-B6C6-B23E2B0B1E44}" type="presParOf" srcId="{3652F4F6-F2AF-423E-98AA-464F8EE3512C}" destId="{AC9505C2-1914-4FD4-9D4D-AE10663212BE}" srcOrd="4" destOrd="0" presId="urn:microsoft.com/office/officeart/2005/8/layout/radial1"/>
    <dgm:cxn modelId="{E87935BF-FBDC-47F4-8092-CA8E0513E807}" type="presParOf" srcId="{3652F4F6-F2AF-423E-98AA-464F8EE3512C}" destId="{CF02A497-0506-4E8D-B5D6-B642BC6CE775}" srcOrd="5" destOrd="0" presId="urn:microsoft.com/office/officeart/2005/8/layout/radial1"/>
    <dgm:cxn modelId="{405DC3E4-88DD-4644-B289-CDFF1F1ED53E}" type="presParOf" srcId="{CF02A497-0506-4E8D-B5D6-B642BC6CE775}" destId="{39201A89-BEA0-4DAB-A784-CA0F49E17FA6}" srcOrd="0" destOrd="0" presId="urn:microsoft.com/office/officeart/2005/8/layout/radial1"/>
    <dgm:cxn modelId="{95D5F06D-82BF-4B38-826F-49AB3C1D4761}" type="presParOf" srcId="{3652F4F6-F2AF-423E-98AA-464F8EE3512C}" destId="{6CBCBC71-2912-4A7A-9594-380CA4EDA996}" srcOrd="6" destOrd="0" presId="urn:microsoft.com/office/officeart/2005/8/layout/radial1"/>
    <dgm:cxn modelId="{DE4D5138-F9F7-4B39-B937-DB8954664E6A}" type="presParOf" srcId="{3652F4F6-F2AF-423E-98AA-464F8EE3512C}" destId="{2D4049FF-034F-46A0-9C63-12AAEFA509F1}" srcOrd="7" destOrd="0" presId="urn:microsoft.com/office/officeart/2005/8/layout/radial1"/>
    <dgm:cxn modelId="{DA153744-76F1-47D1-BD80-FAF050CD9471}" type="presParOf" srcId="{2D4049FF-034F-46A0-9C63-12AAEFA509F1}" destId="{5EE2AB6E-E9EE-4793-A85C-40F12C7034EB}" srcOrd="0" destOrd="0" presId="urn:microsoft.com/office/officeart/2005/8/layout/radial1"/>
    <dgm:cxn modelId="{C1F9F9B3-8283-4D9B-890C-D9F59EF8063D}" type="presParOf" srcId="{3652F4F6-F2AF-423E-98AA-464F8EE3512C}" destId="{541BDB4D-593A-46AA-9FC7-F580A78CDE4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D3BF73-42D1-4FCC-948F-268FBACFBEAB}" type="doc">
      <dgm:prSet loTypeId="urn:microsoft.com/office/officeart/2005/8/layout/radial1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95ECAAEE-9818-4C6C-986D-F4AB813ACB54}">
      <dgm:prSet phldrT="[文本]"/>
      <dgm:spPr>
        <a:solidFill>
          <a:srgbClr val="4BACC6"/>
        </a:solid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82A84ADF-6803-4130-AC2A-0BC2B5E6EB4C}" type="parTrans" cxnId="{B450F206-7CB6-40A3-8DB1-11D96320D198}">
      <dgm:prSet/>
      <dgm:spPr/>
      <dgm:t>
        <a:bodyPr/>
        <a:lstStyle/>
        <a:p>
          <a:endParaRPr lang="zh-CN" altLang="en-US"/>
        </a:p>
      </dgm:t>
    </dgm:pt>
    <dgm:pt modelId="{C4B0EEE4-AB11-41CB-A092-9BF66F4BC7D2}" type="sibTrans" cxnId="{B450F206-7CB6-40A3-8DB1-11D96320D198}">
      <dgm:prSet/>
      <dgm:spPr/>
      <dgm:t>
        <a:bodyPr/>
        <a:lstStyle/>
        <a:p>
          <a:endParaRPr lang="zh-CN" altLang="en-US"/>
        </a:p>
      </dgm:t>
    </dgm:pt>
    <dgm:pt modelId="{8AD97B5A-2E4A-48F7-B9DA-EF2D1267D1E3}">
      <dgm:prSet phldrT="[文本]"/>
      <dgm:spPr>
        <a:solidFill>
          <a:srgbClr val="4BACC6"/>
        </a:solidFill>
      </dgm:spPr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1EDA7425-FE4B-48F5-839E-CB5508BC4FE6}" type="parTrans" cxnId="{F6C40F96-DAB6-47D0-A1F8-57EF51CF9AA5}">
      <dgm:prSet/>
      <dgm:spPr/>
      <dgm:t>
        <a:bodyPr/>
        <a:lstStyle/>
        <a:p>
          <a:endParaRPr lang="zh-CN" altLang="en-US"/>
        </a:p>
      </dgm:t>
    </dgm:pt>
    <dgm:pt modelId="{27B51C9D-5696-4038-B00F-C8ED66487123}" type="sibTrans" cxnId="{F6C40F96-DAB6-47D0-A1F8-57EF51CF9AA5}">
      <dgm:prSet/>
      <dgm:spPr/>
      <dgm:t>
        <a:bodyPr/>
        <a:lstStyle/>
        <a:p>
          <a:endParaRPr lang="zh-CN" altLang="en-US"/>
        </a:p>
      </dgm:t>
    </dgm:pt>
    <dgm:pt modelId="{24E874A3-3E0C-441E-BF62-7821C31CC861}">
      <dgm:prSet phldrT="[文本]"/>
      <dgm:spPr>
        <a:solidFill>
          <a:srgbClr val="4BACC6"/>
        </a:solidFill>
      </dgm:spPr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A1972169-63DB-4D71-8867-538CEED7D070}" type="parTrans" cxnId="{4324EF5A-665C-4474-82BC-4B045C0AB970}">
      <dgm:prSet/>
      <dgm:spPr/>
      <dgm:t>
        <a:bodyPr/>
        <a:lstStyle/>
        <a:p>
          <a:endParaRPr lang="zh-CN" altLang="en-US"/>
        </a:p>
      </dgm:t>
    </dgm:pt>
    <dgm:pt modelId="{BB706DB7-A207-40D1-A1E3-90CD7CE7FE26}" type="sibTrans" cxnId="{4324EF5A-665C-4474-82BC-4B045C0AB970}">
      <dgm:prSet/>
      <dgm:spPr/>
      <dgm:t>
        <a:bodyPr/>
        <a:lstStyle/>
        <a:p>
          <a:endParaRPr lang="zh-CN" altLang="en-US"/>
        </a:p>
      </dgm:t>
    </dgm:pt>
    <dgm:pt modelId="{C62CD73A-6A57-4F7F-9E49-343028D69716}">
      <dgm:prSet phldrT="[文本]"/>
      <dgm:spPr>
        <a:solidFill>
          <a:srgbClr val="4BACC6"/>
        </a:solidFill>
      </dgm:spPr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3D664B30-BABE-47BD-9FBD-8DF90B2FA421}" type="parTrans" cxnId="{0F7F1557-8DA3-48E2-B46A-CF73D6032AE5}">
      <dgm:prSet/>
      <dgm:spPr/>
      <dgm:t>
        <a:bodyPr/>
        <a:lstStyle/>
        <a:p>
          <a:endParaRPr lang="zh-CN" altLang="en-US"/>
        </a:p>
      </dgm:t>
    </dgm:pt>
    <dgm:pt modelId="{46AAEF06-530C-44B7-85DD-69B344EC0FEA}" type="sibTrans" cxnId="{0F7F1557-8DA3-48E2-B46A-CF73D6032AE5}">
      <dgm:prSet/>
      <dgm:spPr/>
      <dgm:t>
        <a:bodyPr/>
        <a:lstStyle/>
        <a:p>
          <a:endParaRPr lang="zh-CN" altLang="en-US"/>
        </a:p>
      </dgm:t>
    </dgm:pt>
    <dgm:pt modelId="{DEF9CCAB-7B15-4807-AD2C-C5EE89142226}">
      <dgm:prSet phldrT="[文本]"/>
      <dgm:spPr>
        <a:solidFill>
          <a:srgbClr val="4BACC6"/>
        </a:solidFill>
      </dgm:spPr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506EBAA2-DBEE-426E-A8D8-23A3655AF609}" type="parTrans" cxnId="{BE1AD44B-32D9-4E00-8BAE-9CE4295EFC42}">
      <dgm:prSet/>
      <dgm:spPr/>
      <dgm:t>
        <a:bodyPr/>
        <a:lstStyle/>
        <a:p>
          <a:endParaRPr lang="zh-CN" altLang="en-US"/>
        </a:p>
      </dgm:t>
    </dgm:pt>
    <dgm:pt modelId="{52964271-4955-43B8-936C-42D4E9C0F5DB}" type="sibTrans" cxnId="{BE1AD44B-32D9-4E00-8BAE-9CE4295EFC42}">
      <dgm:prSet/>
      <dgm:spPr/>
      <dgm:t>
        <a:bodyPr/>
        <a:lstStyle/>
        <a:p>
          <a:endParaRPr lang="zh-CN" altLang="en-US"/>
        </a:p>
      </dgm:t>
    </dgm:pt>
    <dgm:pt modelId="{ED0E754A-E94C-4647-B2FA-101B077A5E45}" type="pres">
      <dgm:prSet presAssocID="{93D3BF73-42D1-4FCC-948F-268FBACFBE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789480-B2DD-4AD7-9C2E-993318EC2A27}" type="pres">
      <dgm:prSet presAssocID="{95ECAAEE-9818-4C6C-986D-F4AB813ACB54}" presName="centerShape" presStyleLbl="node0" presStyleIdx="0" presStyleCnt="1" custScaleX="133100" custScaleY="133100"/>
      <dgm:spPr/>
      <dgm:t>
        <a:bodyPr/>
        <a:lstStyle/>
        <a:p>
          <a:endParaRPr lang="zh-CN" altLang="en-US"/>
        </a:p>
      </dgm:t>
    </dgm:pt>
    <dgm:pt modelId="{47EA7E42-8BC9-4420-968B-6946527171A5}" type="pres">
      <dgm:prSet presAssocID="{1EDA7425-FE4B-48F5-839E-CB5508BC4FE6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ABED2AD4-C6DB-4838-B90F-5673A7DA57D6}" type="pres">
      <dgm:prSet presAssocID="{1EDA7425-FE4B-48F5-839E-CB5508BC4FE6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C0A0B3A3-05ED-4D21-B823-9F5F5F9EF182}" type="pres">
      <dgm:prSet presAssocID="{8AD97B5A-2E4A-48F7-B9DA-EF2D1267D1E3}" presName="node" presStyleLbl="node1" presStyleIdx="0" presStyleCnt="4" custScaleX="75132" custScaleY="75132" custRadScaleRad="102980" custRadScaleInc="569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4CB7F6-C007-4F97-81E9-BE7279A126F8}" type="pres">
      <dgm:prSet presAssocID="{A1972169-63DB-4D71-8867-538CEED7D070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03A3E60C-9B0A-4E05-8E8A-70C11ED46E1E}" type="pres">
      <dgm:prSet presAssocID="{A1972169-63DB-4D71-8867-538CEED7D070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AA35C8DF-81A5-46A1-8515-D5C58CC834C2}" type="pres">
      <dgm:prSet presAssocID="{24E874A3-3E0C-441E-BF62-7821C31CC861}" presName="node" presStyleLbl="node1" presStyleIdx="1" presStyleCnt="4" custScaleX="75132" custScaleY="75132" custRadScaleRad="104332" custRadScaleInc="615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66C589-7A65-4121-A91C-0919A8DF2511}" type="pres">
      <dgm:prSet presAssocID="{3D664B30-BABE-47BD-9FBD-8DF90B2FA421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005EE126-4110-4B92-A93B-7DCCC414E375}" type="pres">
      <dgm:prSet presAssocID="{3D664B30-BABE-47BD-9FBD-8DF90B2FA421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4BB43EAD-CAE7-4AF8-83AE-C8B7C5530A5E}" type="pres">
      <dgm:prSet presAssocID="{C62CD73A-6A57-4F7F-9E49-343028D69716}" presName="node" presStyleLbl="node1" presStyleIdx="2" presStyleCnt="4" custScaleX="75132" custScaleY="751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C775F1-ABB3-4FC1-AD2F-84B126811FE9}" type="pres">
      <dgm:prSet presAssocID="{506EBAA2-DBEE-426E-A8D8-23A3655AF609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D50BE66C-49A9-4736-BCB1-C3DCE762E389}" type="pres">
      <dgm:prSet presAssocID="{506EBAA2-DBEE-426E-A8D8-23A3655AF609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2D9D60C3-64AA-40D0-827E-9D82212E1184}" type="pres">
      <dgm:prSet presAssocID="{DEF9CCAB-7B15-4807-AD2C-C5EE89142226}" presName="node" presStyleLbl="node1" presStyleIdx="3" presStyleCnt="4" custScaleX="75132" custScaleY="75132" custRadScaleRad="132713" custRadScaleInc="-609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687998-67F9-4109-AD45-B541BE3FAB25}" type="presOf" srcId="{C62CD73A-6A57-4F7F-9E49-343028D69716}" destId="{4BB43EAD-CAE7-4AF8-83AE-C8B7C5530A5E}" srcOrd="0" destOrd="0" presId="urn:microsoft.com/office/officeart/2005/8/layout/radial1"/>
    <dgm:cxn modelId="{0F7F1557-8DA3-48E2-B46A-CF73D6032AE5}" srcId="{95ECAAEE-9818-4C6C-986D-F4AB813ACB54}" destId="{C62CD73A-6A57-4F7F-9E49-343028D69716}" srcOrd="2" destOrd="0" parTransId="{3D664B30-BABE-47BD-9FBD-8DF90B2FA421}" sibTransId="{46AAEF06-530C-44B7-85DD-69B344EC0FEA}"/>
    <dgm:cxn modelId="{CC2FE436-3889-45D6-8258-1DA75184068C}" type="presOf" srcId="{95ECAAEE-9818-4C6C-986D-F4AB813ACB54}" destId="{0B789480-B2DD-4AD7-9C2E-993318EC2A27}" srcOrd="0" destOrd="0" presId="urn:microsoft.com/office/officeart/2005/8/layout/radial1"/>
    <dgm:cxn modelId="{CCD861C1-9A47-480D-A35E-44A98CB3D0BA}" type="presOf" srcId="{A1972169-63DB-4D71-8867-538CEED7D070}" destId="{03A3E60C-9B0A-4E05-8E8A-70C11ED46E1E}" srcOrd="1" destOrd="0" presId="urn:microsoft.com/office/officeart/2005/8/layout/radial1"/>
    <dgm:cxn modelId="{F808B6D6-3746-4E64-82AC-222465232BEE}" type="presOf" srcId="{8AD97B5A-2E4A-48F7-B9DA-EF2D1267D1E3}" destId="{C0A0B3A3-05ED-4D21-B823-9F5F5F9EF182}" srcOrd="0" destOrd="0" presId="urn:microsoft.com/office/officeart/2005/8/layout/radial1"/>
    <dgm:cxn modelId="{F626C71B-2931-4B19-B7FC-B9B3C42A42CA}" type="presOf" srcId="{1EDA7425-FE4B-48F5-839E-CB5508BC4FE6}" destId="{47EA7E42-8BC9-4420-968B-6946527171A5}" srcOrd="0" destOrd="0" presId="urn:microsoft.com/office/officeart/2005/8/layout/radial1"/>
    <dgm:cxn modelId="{F6C40F96-DAB6-47D0-A1F8-57EF51CF9AA5}" srcId="{95ECAAEE-9818-4C6C-986D-F4AB813ACB54}" destId="{8AD97B5A-2E4A-48F7-B9DA-EF2D1267D1E3}" srcOrd="0" destOrd="0" parTransId="{1EDA7425-FE4B-48F5-839E-CB5508BC4FE6}" sibTransId="{27B51C9D-5696-4038-B00F-C8ED66487123}"/>
    <dgm:cxn modelId="{9DD718F6-CF11-4CBD-A73E-79439E97DC6B}" type="presOf" srcId="{1EDA7425-FE4B-48F5-839E-CB5508BC4FE6}" destId="{ABED2AD4-C6DB-4838-B90F-5673A7DA57D6}" srcOrd="1" destOrd="0" presId="urn:microsoft.com/office/officeart/2005/8/layout/radial1"/>
    <dgm:cxn modelId="{1E484E29-FBE1-43F2-89B2-987E23A631F5}" type="presOf" srcId="{24E874A3-3E0C-441E-BF62-7821C31CC861}" destId="{AA35C8DF-81A5-46A1-8515-D5C58CC834C2}" srcOrd="0" destOrd="0" presId="urn:microsoft.com/office/officeart/2005/8/layout/radial1"/>
    <dgm:cxn modelId="{980D701F-1113-4451-AC5F-4D65B1D8599E}" type="presOf" srcId="{506EBAA2-DBEE-426E-A8D8-23A3655AF609}" destId="{51C775F1-ABB3-4FC1-AD2F-84B126811FE9}" srcOrd="0" destOrd="0" presId="urn:microsoft.com/office/officeart/2005/8/layout/radial1"/>
    <dgm:cxn modelId="{B4AB1FC9-1116-4161-A34A-DF22164DF6DA}" type="presOf" srcId="{93D3BF73-42D1-4FCC-948F-268FBACFBEAB}" destId="{ED0E754A-E94C-4647-B2FA-101B077A5E45}" srcOrd="0" destOrd="0" presId="urn:microsoft.com/office/officeart/2005/8/layout/radial1"/>
    <dgm:cxn modelId="{48227693-83C5-412C-B243-B55F238792CC}" type="presOf" srcId="{A1972169-63DB-4D71-8867-538CEED7D070}" destId="{BC4CB7F6-C007-4F97-81E9-BE7279A126F8}" srcOrd="0" destOrd="0" presId="urn:microsoft.com/office/officeart/2005/8/layout/radial1"/>
    <dgm:cxn modelId="{224545FC-0DC9-4D16-9B4C-612D198DA259}" type="presOf" srcId="{3D664B30-BABE-47BD-9FBD-8DF90B2FA421}" destId="{8A66C589-7A65-4121-A91C-0919A8DF2511}" srcOrd="0" destOrd="0" presId="urn:microsoft.com/office/officeart/2005/8/layout/radial1"/>
    <dgm:cxn modelId="{B450F206-7CB6-40A3-8DB1-11D96320D198}" srcId="{93D3BF73-42D1-4FCC-948F-268FBACFBEAB}" destId="{95ECAAEE-9818-4C6C-986D-F4AB813ACB54}" srcOrd="0" destOrd="0" parTransId="{82A84ADF-6803-4130-AC2A-0BC2B5E6EB4C}" sibTransId="{C4B0EEE4-AB11-41CB-A092-9BF66F4BC7D2}"/>
    <dgm:cxn modelId="{4324EF5A-665C-4474-82BC-4B045C0AB970}" srcId="{95ECAAEE-9818-4C6C-986D-F4AB813ACB54}" destId="{24E874A3-3E0C-441E-BF62-7821C31CC861}" srcOrd="1" destOrd="0" parTransId="{A1972169-63DB-4D71-8867-538CEED7D070}" sibTransId="{BB706DB7-A207-40D1-A1E3-90CD7CE7FE26}"/>
    <dgm:cxn modelId="{7DD03B98-7D06-423C-A0B7-1D7859B02A41}" type="presOf" srcId="{DEF9CCAB-7B15-4807-AD2C-C5EE89142226}" destId="{2D9D60C3-64AA-40D0-827E-9D82212E1184}" srcOrd="0" destOrd="0" presId="urn:microsoft.com/office/officeart/2005/8/layout/radial1"/>
    <dgm:cxn modelId="{271C293F-AEBA-47A0-BD63-C49E98C1CE39}" type="presOf" srcId="{506EBAA2-DBEE-426E-A8D8-23A3655AF609}" destId="{D50BE66C-49A9-4736-BCB1-C3DCE762E389}" srcOrd="1" destOrd="0" presId="urn:microsoft.com/office/officeart/2005/8/layout/radial1"/>
    <dgm:cxn modelId="{BE1AD44B-32D9-4E00-8BAE-9CE4295EFC42}" srcId="{95ECAAEE-9818-4C6C-986D-F4AB813ACB54}" destId="{DEF9CCAB-7B15-4807-AD2C-C5EE89142226}" srcOrd="3" destOrd="0" parTransId="{506EBAA2-DBEE-426E-A8D8-23A3655AF609}" sibTransId="{52964271-4955-43B8-936C-42D4E9C0F5DB}"/>
    <dgm:cxn modelId="{8C0112F8-B800-4CF0-94AF-F6D85DD81D4F}" type="presOf" srcId="{3D664B30-BABE-47BD-9FBD-8DF90B2FA421}" destId="{005EE126-4110-4B92-A93B-7DCCC414E375}" srcOrd="1" destOrd="0" presId="urn:microsoft.com/office/officeart/2005/8/layout/radial1"/>
    <dgm:cxn modelId="{34A8CF54-C9F2-4CBF-B6B2-59BE5D1B6066}" type="presParOf" srcId="{ED0E754A-E94C-4647-B2FA-101B077A5E45}" destId="{0B789480-B2DD-4AD7-9C2E-993318EC2A27}" srcOrd="0" destOrd="0" presId="urn:microsoft.com/office/officeart/2005/8/layout/radial1"/>
    <dgm:cxn modelId="{9AB19D6E-2AB7-4EC7-A786-E315CCF53EEA}" type="presParOf" srcId="{ED0E754A-E94C-4647-B2FA-101B077A5E45}" destId="{47EA7E42-8BC9-4420-968B-6946527171A5}" srcOrd="1" destOrd="0" presId="urn:microsoft.com/office/officeart/2005/8/layout/radial1"/>
    <dgm:cxn modelId="{E705F426-EBBA-49D4-874E-CEEF82ED643A}" type="presParOf" srcId="{47EA7E42-8BC9-4420-968B-6946527171A5}" destId="{ABED2AD4-C6DB-4838-B90F-5673A7DA57D6}" srcOrd="0" destOrd="0" presId="urn:microsoft.com/office/officeart/2005/8/layout/radial1"/>
    <dgm:cxn modelId="{18635463-CBB3-406E-9050-0191A9438B53}" type="presParOf" srcId="{ED0E754A-E94C-4647-B2FA-101B077A5E45}" destId="{C0A0B3A3-05ED-4D21-B823-9F5F5F9EF182}" srcOrd="2" destOrd="0" presId="urn:microsoft.com/office/officeart/2005/8/layout/radial1"/>
    <dgm:cxn modelId="{3F34C6B3-45D8-4BC5-9ADB-E1C9968EAEE6}" type="presParOf" srcId="{ED0E754A-E94C-4647-B2FA-101B077A5E45}" destId="{BC4CB7F6-C007-4F97-81E9-BE7279A126F8}" srcOrd="3" destOrd="0" presId="urn:microsoft.com/office/officeart/2005/8/layout/radial1"/>
    <dgm:cxn modelId="{CD69BE7F-8EA4-457F-82A5-47F444074283}" type="presParOf" srcId="{BC4CB7F6-C007-4F97-81E9-BE7279A126F8}" destId="{03A3E60C-9B0A-4E05-8E8A-70C11ED46E1E}" srcOrd="0" destOrd="0" presId="urn:microsoft.com/office/officeart/2005/8/layout/radial1"/>
    <dgm:cxn modelId="{AB32108B-4254-4218-B9F5-2C9A55673A67}" type="presParOf" srcId="{ED0E754A-E94C-4647-B2FA-101B077A5E45}" destId="{AA35C8DF-81A5-46A1-8515-D5C58CC834C2}" srcOrd="4" destOrd="0" presId="urn:microsoft.com/office/officeart/2005/8/layout/radial1"/>
    <dgm:cxn modelId="{76AFA632-6B16-42F5-BD7C-830A75BC80B6}" type="presParOf" srcId="{ED0E754A-E94C-4647-B2FA-101B077A5E45}" destId="{8A66C589-7A65-4121-A91C-0919A8DF2511}" srcOrd="5" destOrd="0" presId="urn:microsoft.com/office/officeart/2005/8/layout/radial1"/>
    <dgm:cxn modelId="{87097A35-3C7B-4AEE-8D8D-921E40D6A30D}" type="presParOf" srcId="{8A66C589-7A65-4121-A91C-0919A8DF2511}" destId="{005EE126-4110-4B92-A93B-7DCCC414E375}" srcOrd="0" destOrd="0" presId="urn:microsoft.com/office/officeart/2005/8/layout/radial1"/>
    <dgm:cxn modelId="{23FDAA45-E546-4548-9C3B-58AB9789FD56}" type="presParOf" srcId="{ED0E754A-E94C-4647-B2FA-101B077A5E45}" destId="{4BB43EAD-CAE7-4AF8-83AE-C8B7C5530A5E}" srcOrd="6" destOrd="0" presId="urn:microsoft.com/office/officeart/2005/8/layout/radial1"/>
    <dgm:cxn modelId="{4C186830-8795-4D53-B312-EAB38C68E567}" type="presParOf" srcId="{ED0E754A-E94C-4647-B2FA-101B077A5E45}" destId="{51C775F1-ABB3-4FC1-AD2F-84B126811FE9}" srcOrd="7" destOrd="0" presId="urn:microsoft.com/office/officeart/2005/8/layout/radial1"/>
    <dgm:cxn modelId="{4211362E-82E1-4BC8-8264-71C0F2C80831}" type="presParOf" srcId="{51C775F1-ABB3-4FC1-AD2F-84B126811FE9}" destId="{D50BE66C-49A9-4736-BCB1-C3DCE762E389}" srcOrd="0" destOrd="0" presId="urn:microsoft.com/office/officeart/2005/8/layout/radial1"/>
    <dgm:cxn modelId="{B5E65C84-92A1-4CC6-8E0D-DD9A2C18B0C8}" type="presParOf" srcId="{ED0E754A-E94C-4647-B2FA-101B077A5E45}" destId="{2D9D60C3-64AA-40D0-827E-9D82212E1184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DC2BAD-D303-4626-861B-E32483326335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0512429-69EA-4D2B-B757-9FDD14EEA43C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F0C42E3F-890D-45A4-B427-07C4E3BAD5E9}" type="parTrans" cxnId="{45A37EE8-74DE-4521-A99B-C639446D42E2}">
      <dgm:prSet/>
      <dgm:spPr/>
      <dgm:t>
        <a:bodyPr/>
        <a:lstStyle/>
        <a:p>
          <a:endParaRPr lang="zh-CN" altLang="en-US"/>
        </a:p>
      </dgm:t>
    </dgm:pt>
    <dgm:pt modelId="{05E1F550-D924-4A28-B76E-BD6856ED6837}" type="sibTrans" cxnId="{45A37EE8-74DE-4521-A99B-C639446D42E2}">
      <dgm:prSet/>
      <dgm:spPr/>
      <dgm:t>
        <a:bodyPr/>
        <a:lstStyle/>
        <a:p>
          <a:endParaRPr lang="zh-CN" altLang="en-US"/>
        </a:p>
      </dgm:t>
    </dgm:pt>
    <dgm:pt modelId="{D04124F0-79EC-4656-B4B8-4A2E26D4B4FE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D33A2344-A850-4EE3-BDEB-3686A1A58A5D}" type="parTrans" cxnId="{547AF45A-E7A6-4AA1-9A13-81818705FF0B}">
      <dgm:prSet/>
      <dgm:spPr>
        <a:ln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424B6462-FD80-4C47-BFBF-70A2AC71FD39}" type="sibTrans" cxnId="{547AF45A-E7A6-4AA1-9A13-81818705FF0B}">
      <dgm:prSet/>
      <dgm:spPr/>
      <dgm:t>
        <a:bodyPr/>
        <a:lstStyle/>
        <a:p>
          <a:endParaRPr lang="zh-CN" altLang="en-US"/>
        </a:p>
      </dgm:t>
    </dgm:pt>
    <dgm:pt modelId="{94EEE061-C680-4DE2-9472-C6171CCECD99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024EE78F-01A4-43F7-9217-6DE9089C7B4A}" type="parTrans" cxnId="{59D66DCB-EF72-4A5D-97CD-E04A1A7EB117}">
      <dgm:prSet/>
      <dgm:spPr>
        <a:ln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F8547F92-EDDF-4555-9B77-57537E4416C0}" type="sibTrans" cxnId="{59D66DCB-EF72-4A5D-97CD-E04A1A7EB117}">
      <dgm:prSet/>
      <dgm:spPr/>
      <dgm:t>
        <a:bodyPr/>
        <a:lstStyle/>
        <a:p>
          <a:endParaRPr lang="zh-CN" altLang="en-US"/>
        </a:p>
      </dgm:t>
    </dgm:pt>
    <dgm:pt modelId="{AB6B529A-4830-4BD2-8C1E-EA0C56DE8667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8ABEAC75-A819-475B-905D-8DDD690C7615}" type="parTrans" cxnId="{4980FE00-7B83-4F70-B7A5-48406644A4D8}">
      <dgm:prSet/>
      <dgm:spPr>
        <a:ln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22875432-0C11-4042-8E11-478D867C2AC4}" type="sibTrans" cxnId="{4980FE00-7B83-4F70-B7A5-48406644A4D8}">
      <dgm:prSet/>
      <dgm:spPr/>
      <dgm:t>
        <a:bodyPr/>
        <a:lstStyle/>
        <a:p>
          <a:endParaRPr lang="zh-CN" altLang="en-US"/>
        </a:p>
      </dgm:t>
    </dgm:pt>
    <dgm:pt modelId="{CC0F2112-7ACB-4CAB-A494-DA46EA1C78AB}">
      <dgm:prSet phldrT="[文本]"/>
      <dgm:spPr>
        <a:solidFill>
          <a:srgbClr val="FFC000"/>
        </a:solidFill>
      </dgm:spPr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992FB228-B5CE-4EA2-BFD0-F4767737A182}" type="parTrans" cxnId="{B459B665-DA24-48EC-B9C2-DC719142E6AC}">
      <dgm:prSet/>
      <dgm:spPr>
        <a:ln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5944DD92-CB82-4707-B5B1-6655E7733427}" type="sibTrans" cxnId="{B459B665-DA24-48EC-B9C2-DC719142E6AC}">
      <dgm:prSet/>
      <dgm:spPr/>
      <dgm:t>
        <a:bodyPr/>
        <a:lstStyle/>
        <a:p>
          <a:endParaRPr lang="zh-CN" altLang="en-US"/>
        </a:p>
      </dgm:t>
    </dgm:pt>
    <dgm:pt modelId="{E593F920-89E8-4C1E-B846-5AE6420C9476}" type="pres">
      <dgm:prSet presAssocID="{17DC2BAD-D303-4626-861B-E3248332633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43942B-2977-453F-9E67-84BAB3C2D94F}" type="pres">
      <dgm:prSet presAssocID="{80512429-69EA-4D2B-B757-9FDD14EEA43C}" presName="centerShape" presStyleLbl="node0" presStyleIdx="0" presStyleCnt="1" custScaleX="133100" custScaleY="133100"/>
      <dgm:spPr/>
      <dgm:t>
        <a:bodyPr/>
        <a:lstStyle/>
        <a:p>
          <a:endParaRPr lang="zh-CN" altLang="en-US"/>
        </a:p>
      </dgm:t>
    </dgm:pt>
    <dgm:pt modelId="{77970223-D9E5-48E5-B496-1C0653A3E9E4}" type="pres">
      <dgm:prSet presAssocID="{D33A2344-A850-4EE3-BDEB-3686A1A58A5D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8D4D9065-06BE-4242-B953-34B150D41842}" type="pres">
      <dgm:prSet presAssocID="{D33A2344-A850-4EE3-BDEB-3686A1A58A5D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6B8E4E1C-9830-47EE-A943-464EF449C205}" type="pres">
      <dgm:prSet presAssocID="{D04124F0-79EC-4656-B4B8-4A2E26D4B4FE}" presName="node" presStyleLbl="node1" presStyleIdx="0" presStyleCnt="4" custScaleX="62093" custScaleY="62093" custRadScaleRad="101430" custRadScaleInc="1047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19B568-C402-45FF-839E-DAF3252D95E5}" type="pres">
      <dgm:prSet presAssocID="{024EE78F-01A4-43F7-9217-6DE9089C7B4A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9E7DD3C3-1A14-4137-B105-4D3C40DB6959}" type="pres">
      <dgm:prSet presAssocID="{024EE78F-01A4-43F7-9217-6DE9089C7B4A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33B43BC6-0EA7-4949-A0D6-0368880E04E1}" type="pres">
      <dgm:prSet presAssocID="{94EEE061-C680-4DE2-9472-C6171CCECD99}" presName="node" presStyleLbl="node1" presStyleIdx="1" presStyleCnt="4" custScaleX="62093" custScaleY="6209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A3FCCB-453B-4DAD-A190-E2C07463DCB0}" type="pres">
      <dgm:prSet presAssocID="{8ABEAC75-A819-475B-905D-8DDD690C7615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E86DB834-4BF2-4FD7-8F30-6745DB6B2ED7}" type="pres">
      <dgm:prSet presAssocID="{8ABEAC75-A819-475B-905D-8DDD690C7615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0A9C8E7B-6D42-4351-A5B3-7C51FAC73B20}" type="pres">
      <dgm:prSet presAssocID="{AB6B529A-4830-4BD2-8C1E-EA0C56DE8667}" presName="node" presStyleLbl="node1" presStyleIdx="2" presStyleCnt="4" custScaleX="62093" custScaleY="62093" custRadScaleRad="106764" custRadScaleInc="-78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96FE27-467B-4285-AF55-4BD2807314F2}" type="pres">
      <dgm:prSet presAssocID="{992FB228-B5CE-4EA2-BFD0-F4767737A182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75AFBB96-76A9-49E1-B7BD-DB347EE2C802}" type="pres">
      <dgm:prSet presAssocID="{992FB228-B5CE-4EA2-BFD0-F4767737A182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DD178C8E-4B11-4336-BE28-8EF38775C6B1}" type="pres">
      <dgm:prSet presAssocID="{CC0F2112-7ACB-4CAB-A494-DA46EA1C78AB}" presName="node" presStyleLbl="node1" presStyleIdx="3" presStyleCnt="4" custScaleX="62093" custScaleY="62093" custRadScaleRad="105091" custRadScaleInc="1708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D66DCB-EF72-4A5D-97CD-E04A1A7EB117}" srcId="{80512429-69EA-4D2B-B757-9FDD14EEA43C}" destId="{94EEE061-C680-4DE2-9472-C6171CCECD99}" srcOrd="1" destOrd="0" parTransId="{024EE78F-01A4-43F7-9217-6DE9089C7B4A}" sibTransId="{F8547F92-EDDF-4555-9B77-57537E4416C0}"/>
    <dgm:cxn modelId="{D2E028E1-092C-4327-9E6C-50F992135D0F}" type="presOf" srcId="{AB6B529A-4830-4BD2-8C1E-EA0C56DE8667}" destId="{0A9C8E7B-6D42-4351-A5B3-7C51FAC73B20}" srcOrd="0" destOrd="0" presId="urn:microsoft.com/office/officeart/2005/8/layout/radial1"/>
    <dgm:cxn modelId="{740D40C5-BFF5-4409-BF39-2ABC80B95413}" type="presOf" srcId="{80512429-69EA-4D2B-B757-9FDD14EEA43C}" destId="{2043942B-2977-453F-9E67-84BAB3C2D94F}" srcOrd="0" destOrd="0" presId="urn:microsoft.com/office/officeart/2005/8/layout/radial1"/>
    <dgm:cxn modelId="{33A6CE57-6CB8-409B-9611-29A843F9960C}" type="presOf" srcId="{D33A2344-A850-4EE3-BDEB-3686A1A58A5D}" destId="{8D4D9065-06BE-4242-B953-34B150D41842}" srcOrd="1" destOrd="0" presId="urn:microsoft.com/office/officeart/2005/8/layout/radial1"/>
    <dgm:cxn modelId="{547AF45A-E7A6-4AA1-9A13-81818705FF0B}" srcId="{80512429-69EA-4D2B-B757-9FDD14EEA43C}" destId="{D04124F0-79EC-4656-B4B8-4A2E26D4B4FE}" srcOrd="0" destOrd="0" parTransId="{D33A2344-A850-4EE3-BDEB-3686A1A58A5D}" sibTransId="{424B6462-FD80-4C47-BFBF-70A2AC71FD39}"/>
    <dgm:cxn modelId="{106C40E9-FF47-4A3D-BD5F-07C84D0CF59D}" type="presOf" srcId="{17DC2BAD-D303-4626-861B-E32483326335}" destId="{E593F920-89E8-4C1E-B846-5AE6420C9476}" srcOrd="0" destOrd="0" presId="urn:microsoft.com/office/officeart/2005/8/layout/radial1"/>
    <dgm:cxn modelId="{4980FE00-7B83-4F70-B7A5-48406644A4D8}" srcId="{80512429-69EA-4D2B-B757-9FDD14EEA43C}" destId="{AB6B529A-4830-4BD2-8C1E-EA0C56DE8667}" srcOrd="2" destOrd="0" parTransId="{8ABEAC75-A819-475B-905D-8DDD690C7615}" sibTransId="{22875432-0C11-4042-8E11-478D867C2AC4}"/>
    <dgm:cxn modelId="{26948C90-5398-42B6-AB0E-281349EB16A9}" type="presOf" srcId="{94EEE061-C680-4DE2-9472-C6171CCECD99}" destId="{33B43BC6-0EA7-4949-A0D6-0368880E04E1}" srcOrd="0" destOrd="0" presId="urn:microsoft.com/office/officeart/2005/8/layout/radial1"/>
    <dgm:cxn modelId="{C3C5B451-C80C-4793-ADFC-E1E949B5340A}" type="presOf" srcId="{992FB228-B5CE-4EA2-BFD0-F4767737A182}" destId="{1696FE27-467B-4285-AF55-4BD2807314F2}" srcOrd="0" destOrd="0" presId="urn:microsoft.com/office/officeart/2005/8/layout/radial1"/>
    <dgm:cxn modelId="{BE17A8C5-36ED-4433-8C7A-DC40D1AC2B86}" type="presOf" srcId="{024EE78F-01A4-43F7-9217-6DE9089C7B4A}" destId="{9E7DD3C3-1A14-4137-B105-4D3C40DB6959}" srcOrd="1" destOrd="0" presId="urn:microsoft.com/office/officeart/2005/8/layout/radial1"/>
    <dgm:cxn modelId="{B459B665-DA24-48EC-B9C2-DC719142E6AC}" srcId="{80512429-69EA-4D2B-B757-9FDD14EEA43C}" destId="{CC0F2112-7ACB-4CAB-A494-DA46EA1C78AB}" srcOrd="3" destOrd="0" parTransId="{992FB228-B5CE-4EA2-BFD0-F4767737A182}" sibTransId="{5944DD92-CB82-4707-B5B1-6655E7733427}"/>
    <dgm:cxn modelId="{037C7AE7-DB13-407A-9149-CC07DBDF48F9}" type="presOf" srcId="{D04124F0-79EC-4656-B4B8-4A2E26D4B4FE}" destId="{6B8E4E1C-9830-47EE-A943-464EF449C205}" srcOrd="0" destOrd="0" presId="urn:microsoft.com/office/officeart/2005/8/layout/radial1"/>
    <dgm:cxn modelId="{9DCB4DF3-AEFD-4DED-AEB2-6FDC0392FC6A}" type="presOf" srcId="{D33A2344-A850-4EE3-BDEB-3686A1A58A5D}" destId="{77970223-D9E5-48E5-B496-1C0653A3E9E4}" srcOrd="0" destOrd="0" presId="urn:microsoft.com/office/officeart/2005/8/layout/radial1"/>
    <dgm:cxn modelId="{20C06543-2F19-4DED-870B-79B915DFC2BA}" type="presOf" srcId="{CC0F2112-7ACB-4CAB-A494-DA46EA1C78AB}" destId="{DD178C8E-4B11-4336-BE28-8EF38775C6B1}" srcOrd="0" destOrd="0" presId="urn:microsoft.com/office/officeart/2005/8/layout/radial1"/>
    <dgm:cxn modelId="{7E2D2AD9-1E3C-4173-8DEC-4347D7995CB5}" type="presOf" srcId="{8ABEAC75-A819-475B-905D-8DDD690C7615}" destId="{88A3FCCB-453B-4DAD-A190-E2C07463DCB0}" srcOrd="0" destOrd="0" presId="urn:microsoft.com/office/officeart/2005/8/layout/radial1"/>
    <dgm:cxn modelId="{45A37EE8-74DE-4521-A99B-C639446D42E2}" srcId="{17DC2BAD-D303-4626-861B-E32483326335}" destId="{80512429-69EA-4D2B-B757-9FDD14EEA43C}" srcOrd="0" destOrd="0" parTransId="{F0C42E3F-890D-45A4-B427-07C4E3BAD5E9}" sibTransId="{05E1F550-D924-4A28-B76E-BD6856ED6837}"/>
    <dgm:cxn modelId="{24FAE7B0-1EAF-436A-8A4F-B3534A14A9CA}" type="presOf" srcId="{024EE78F-01A4-43F7-9217-6DE9089C7B4A}" destId="{5F19B568-C402-45FF-839E-DAF3252D95E5}" srcOrd="0" destOrd="0" presId="urn:microsoft.com/office/officeart/2005/8/layout/radial1"/>
    <dgm:cxn modelId="{902AFE72-ED1F-4309-9AD1-76037A1CB43C}" type="presOf" srcId="{8ABEAC75-A819-475B-905D-8DDD690C7615}" destId="{E86DB834-4BF2-4FD7-8F30-6745DB6B2ED7}" srcOrd="1" destOrd="0" presId="urn:microsoft.com/office/officeart/2005/8/layout/radial1"/>
    <dgm:cxn modelId="{E6626AC5-A639-4649-9E48-20D26CEFD09D}" type="presOf" srcId="{992FB228-B5CE-4EA2-BFD0-F4767737A182}" destId="{75AFBB96-76A9-49E1-B7BD-DB347EE2C802}" srcOrd="1" destOrd="0" presId="urn:microsoft.com/office/officeart/2005/8/layout/radial1"/>
    <dgm:cxn modelId="{C89DBED3-0146-4FA0-AAB3-978BEF866870}" type="presParOf" srcId="{E593F920-89E8-4C1E-B846-5AE6420C9476}" destId="{2043942B-2977-453F-9E67-84BAB3C2D94F}" srcOrd="0" destOrd="0" presId="urn:microsoft.com/office/officeart/2005/8/layout/radial1"/>
    <dgm:cxn modelId="{76AEE7D0-0EDD-4987-8C60-696918E3E039}" type="presParOf" srcId="{E593F920-89E8-4C1E-B846-5AE6420C9476}" destId="{77970223-D9E5-48E5-B496-1C0653A3E9E4}" srcOrd="1" destOrd="0" presId="urn:microsoft.com/office/officeart/2005/8/layout/radial1"/>
    <dgm:cxn modelId="{9FAB8FB5-5A0C-4CA9-B0F3-A32434FD75D2}" type="presParOf" srcId="{77970223-D9E5-48E5-B496-1C0653A3E9E4}" destId="{8D4D9065-06BE-4242-B953-34B150D41842}" srcOrd="0" destOrd="0" presId="urn:microsoft.com/office/officeart/2005/8/layout/radial1"/>
    <dgm:cxn modelId="{C0B2D0F3-C36B-4B79-BB37-A876243428C6}" type="presParOf" srcId="{E593F920-89E8-4C1E-B846-5AE6420C9476}" destId="{6B8E4E1C-9830-47EE-A943-464EF449C205}" srcOrd="2" destOrd="0" presId="urn:microsoft.com/office/officeart/2005/8/layout/radial1"/>
    <dgm:cxn modelId="{6D495FA2-96AA-40AF-8261-20AFB8E7EAE6}" type="presParOf" srcId="{E593F920-89E8-4C1E-B846-5AE6420C9476}" destId="{5F19B568-C402-45FF-839E-DAF3252D95E5}" srcOrd="3" destOrd="0" presId="urn:microsoft.com/office/officeart/2005/8/layout/radial1"/>
    <dgm:cxn modelId="{95D3A3BA-4C85-4196-88B8-F3819DC6B709}" type="presParOf" srcId="{5F19B568-C402-45FF-839E-DAF3252D95E5}" destId="{9E7DD3C3-1A14-4137-B105-4D3C40DB6959}" srcOrd="0" destOrd="0" presId="urn:microsoft.com/office/officeart/2005/8/layout/radial1"/>
    <dgm:cxn modelId="{2CD6B6A6-DE19-47AF-80FA-2296F212F2AF}" type="presParOf" srcId="{E593F920-89E8-4C1E-B846-5AE6420C9476}" destId="{33B43BC6-0EA7-4949-A0D6-0368880E04E1}" srcOrd="4" destOrd="0" presId="urn:microsoft.com/office/officeart/2005/8/layout/radial1"/>
    <dgm:cxn modelId="{4119451A-D1B4-4724-B4B3-4CFEF9660EDB}" type="presParOf" srcId="{E593F920-89E8-4C1E-B846-5AE6420C9476}" destId="{88A3FCCB-453B-4DAD-A190-E2C07463DCB0}" srcOrd="5" destOrd="0" presId="urn:microsoft.com/office/officeart/2005/8/layout/radial1"/>
    <dgm:cxn modelId="{6915E9B6-F09A-4B43-9DB1-1BFA10935501}" type="presParOf" srcId="{88A3FCCB-453B-4DAD-A190-E2C07463DCB0}" destId="{E86DB834-4BF2-4FD7-8F30-6745DB6B2ED7}" srcOrd="0" destOrd="0" presId="urn:microsoft.com/office/officeart/2005/8/layout/radial1"/>
    <dgm:cxn modelId="{A7620E13-4B7F-4B00-BF51-115DE3D5F142}" type="presParOf" srcId="{E593F920-89E8-4C1E-B846-5AE6420C9476}" destId="{0A9C8E7B-6D42-4351-A5B3-7C51FAC73B20}" srcOrd="6" destOrd="0" presId="urn:microsoft.com/office/officeart/2005/8/layout/radial1"/>
    <dgm:cxn modelId="{179F5023-6E2D-4109-A325-776E4AEB0774}" type="presParOf" srcId="{E593F920-89E8-4C1E-B846-5AE6420C9476}" destId="{1696FE27-467B-4285-AF55-4BD2807314F2}" srcOrd="7" destOrd="0" presId="urn:microsoft.com/office/officeart/2005/8/layout/radial1"/>
    <dgm:cxn modelId="{D7942BCD-9B69-43AF-BC29-E3AB45FDCCC6}" type="presParOf" srcId="{1696FE27-467B-4285-AF55-4BD2807314F2}" destId="{75AFBB96-76A9-49E1-B7BD-DB347EE2C802}" srcOrd="0" destOrd="0" presId="urn:microsoft.com/office/officeart/2005/8/layout/radial1"/>
    <dgm:cxn modelId="{E3F696D4-749A-4F62-9709-99CFBDFB191D}" type="presParOf" srcId="{E593F920-89E8-4C1E-B846-5AE6420C9476}" destId="{DD178C8E-4B11-4336-BE28-8EF38775C6B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4BEB4D-9838-4B5C-BABA-1B4E574EBB41}" type="doc">
      <dgm:prSet loTypeId="urn:microsoft.com/office/officeart/2005/8/layout/radial1" loCatId="cycle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EEEBA263-CDF5-4486-9E98-775D4A78C39E}">
      <dgm:prSet phldrT="[文本]"/>
      <dgm:spPr>
        <a:solidFill>
          <a:srgbClr val="9BBB59"/>
        </a:solid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D1708EB0-EB51-48D8-BF2E-5EB9A0CC48F5}" type="parTrans" cxnId="{04F83B1A-DD3D-469B-A9B6-FA24DCC6BEF6}">
      <dgm:prSet/>
      <dgm:spPr/>
      <dgm:t>
        <a:bodyPr/>
        <a:lstStyle/>
        <a:p>
          <a:endParaRPr lang="zh-CN" altLang="en-US"/>
        </a:p>
      </dgm:t>
    </dgm:pt>
    <dgm:pt modelId="{D878D497-258D-419B-B25E-322A5E6C6A0D}" type="sibTrans" cxnId="{04F83B1A-DD3D-469B-A9B6-FA24DCC6BEF6}">
      <dgm:prSet/>
      <dgm:spPr/>
      <dgm:t>
        <a:bodyPr/>
        <a:lstStyle/>
        <a:p>
          <a:endParaRPr lang="zh-CN" altLang="en-US"/>
        </a:p>
      </dgm:t>
    </dgm:pt>
    <dgm:pt modelId="{7BA6452F-F49B-4BC3-9565-4EDAA704EECA}">
      <dgm:prSet phldrT="[文本]"/>
      <dgm:spPr>
        <a:solidFill>
          <a:srgbClr val="9BBB59"/>
        </a:solidFill>
      </dgm:spPr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9F065996-5085-47A3-8680-DA20D476C527}" type="parTrans" cxnId="{D4BCB214-9676-49DE-ADEE-79BF7D9E0108}">
      <dgm:prSet/>
      <dgm:spPr/>
      <dgm:t>
        <a:bodyPr/>
        <a:lstStyle/>
        <a:p>
          <a:endParaRPr lang="zh-CN" altLang="en-US"/>
        </a:p>
      </dgm:t>
    </dgm:pt>
    <dgm:pt modelId="{774A5798-4FF9-4A74-8BBD-98D94BBD8209}" type="sibTrans" cxnId="{D4BCB214-9676-49DE-ADEE-79BF7D9E0108}">
      <dgm:prSet/>
      <dgm:spPr/>
      <dgm:t>
        <a:bodyPr/>
        <a:lstStyle/>
        <a:p>
          <a:endParaRPr lang="zh-CN" altLang="en-US"/>
        </a:p>
      </dgm:t>
    </dgm:pt>
    <dgm:pt modelId="{DA753F28-947A-463D-9C33-938C23115975}">
      <dgm:prSet phldrT="[文本]"/>
      <dgm:spPr>
        <a:solidFill>
          <a:srgbClr val="9BBB59"/>
        </a:solidFill>
      </dgm:spPr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DB560F1E-EBAC-411C-AA29-142B191E0CBE}" type="parTrans" cxnId="{5D595757-B9B5-437F-8358-A5FE613BF1FD}">
      <dgm:prSet/>
      <dgm:spPr/>
      <dgm:t>
        <a:bodyPr/>
        <a:lstStyle/>
        <a:p>
          <a:endParaRPr lang="zh-CN" altLang="en-US"/>
        </a:p>
      </dgm:t>
    </dgm:pt>
    <dgm:pt modelId="{EB656BC2-D009-4481-AB0C-9B6FEA6A7C57}" type="sibTrans" cxnId="{5D595757-B9B5-437F-8358-A5FE613BF1FD}">
      <dgm:prSet/>
      <dgm:spPr/>
      <dgm:t>
        <a:bodyPr/>
        <a:lstStyle/>
        <a:p>
          <a:endParaRPr lang="zh-CN" altLang="en-US"/>
        </a:p>
      </dgm:t>
    </dgm:pt>
    <dgm:pt modelId="{E4686413-9769-4780-9579-AC5B4D46F772}">
      <dgm:prSet phldrT="[文本]"/>
      <dgm:spPr>
        <a:solidFill>
          <a:srgbClr val="9BBB59"/>
        </a:solidFill>
      </dgm:spPr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B29CD0CF-BB43-4F88-9CB2-EDDE489428AB}" type="parTrans" cxnId="{05BD1A87-6AF2-44FB-9BF3-39C6C80C1FE3}">
      <dgm:prSet/>
      <dgm:spPr/>
      <dgm:t>
        <a:bodyPr/>
        <a:lstStyle/>
        <a:p>
          <a:endParaRPr lang="zh-CN" altLang="en-US"/>
        </a:p>
      </dgm:t>
    </dgm:pt>
    <dgm:pt modelId="{D86EB4EA-E0DA-4F96-84F7-E77B6422EB07}" type="sibTrans" cxnId="{05BD1A87-6AF2-44FB-9BF3-39C6C80C1FE3}">
      <dgm:prSet/>
      <dgm:spPr/>
      <dgm:t>
        <a:bodyPr/>
        <a:lstStyle/>
        <a:p>
          <a:endParaRPr lang="zh-CN" altLang="en-US"/>
        </a:p>
      </dgm:t>
    </dgm:pt>
    <dgm:pt modelId="{4BA2DF6F-547B-45EC-9307-0C00A97351A5}">
      <dgm:prSet phldrT="[文本]"/>
      <dgm:spPr>
        <a:solidFill>
          <a:srgbClr val="9BBB59"/>
        </a:solidFill>
      </dgm:spPr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A3F29138-8ED0-43C6-830F-5FE35819452B}" type="parTrans" cxnId="{BB27F2A1-666F-4E45-9A19-81C3400C4D37}">
      <dgm:prSet/>
      <dgm:spPr/>
      <dgm:t>
        <a:bodyPr/>
        <a:lstStyle/>
        <a:p>
          <a:endParaRPr lang="zh-CN" altLang="en-US"/>
        </a:p>
      </dgm:t>
    </dgm:pt>
    <dgm:pt modelId="{70EA46EA-B5F8-4A91-83E1-D128E3ED681B}" type="sibTrans" cxnId="{BB27F2A1-666F-4E45-9A19-81C3400C4D37}">
      <dgm:prSet/>
      <dgm:spPr/>
      <dgm:t>
        <a:bodyPr/>
        <a:lstStyle/>
        <a:p>
          <a:endParaRPr lang="zh-CN" altLang="en-US"/>
        </a:p>
      </dgm:t>
    </dgm:pt>
    <dgm:pt modelId="{7CE802FD-744C-412A-B288-B81CCB734ACB}" type="pres">
      <dgm:prSet presAssocID="{DE4BEB4D-9838-4B5C-BABA-1B4E574EBB41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A7B2461-F77D-4BFA-A2F0-9D6C35926BE7}" type="pres">
      <dgm:prSet presAssocID="{EEEBA263-CDF5-4486-9E98-775D4A78C39E}" presName="centerShape" presStyleLbl="node0" presStyleIdx="0" presStyleCnt="1" custScaleX="146410" custScaleY="146410"/>
      <dgm:spPr/>
      <dgm:t>
        <a:bodyPr/>
        <a:lstStyle/>
        <a:p>
          <a:endParaRPr lang="zh-CN" altLang="en-US"/>
        </a:p>
      </dgm:t>
    </dgm:pt>
    <dgm:pt modelId="{F4C3A69D-CB3D-4C60-B2CB-437703F18B36}" type="pres">
      <dgm:prSet presAssocID="{9F065996-5085-47A3-8680-DA20D476C527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3EEF2517-3F8A-4DB9-9CB5-12FA85C778DA}" type="pres">
      <dgm:prSet presAssocID="{9F065996-5085-47A3-8680-DA20D476C527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C1D47C3E-474A-4293-A50C-6AC633F251ED}" type="pres">
      <dgm:prSet presAssocID="{7BA6452F-F49B-4BC3-9565-4EDAA704EECA}" presName="node" presStyleLbl="node1" presStyleIdx="0" presStyleCnt="4" custScaleX="68302" custScaleY="68302" custRadScaleRad="114914" custRadScaleInc="-888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627EFC-2311-4D3B-9410-30BDA8FFFA71}" type="pres">
      <dgm:prSet presAssocID="{DB560F1E-EBAC-411C-AA29-142B191E0CBE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D097C0CB-0618-4350-BC99-7CE6E4F44819}" type="pres">
      <dgm:prSet presAssocID="{DB560F1E-EBAC-411C-AA29-142B191E0CBE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BB09D472-129C-4842-803C-311505B59B37}" type="pres">
      <dgm:prSet presAssocID="{DA753F28-947A-463D-9C33-938C23115975}" presName="node" presStyleLbl="node1" presStyleIdx="1" presStyleCnt="4" custScaleX="68302" custScaleY="68302" custRadScaleRad="124663" custRadScaleInc="2970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5AA45E-1A95-40BD-9C22-44E280A11C34}" type="pres">
      <dgm:prSet presAssocID="{A3F29138-8ED0-43C6-830F-5FE35819452B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C94F0415-F67A-41B2-89AD-78C8E25E93EB}" type="pres">
      <dgm:prSet presAssocID="{A3F29138-8ED0-43C6-830F-5FE35819452B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9A6C50AC-574B-43EC-826A-32E563245B55}" type="pres">
      <dgm:prSet presAssocID="{4BA2DF6F-547B-45EC-9307-0C00A97351A5}" presName="node" presStyleLbl="node1" presStyleIdx="2" presStyleCnt="4" custScaleX="72717" custScaleY="72717" custRadScaleRad="103439" custRadScaleInc="-273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DFEABA-00EF-46F0-B621-5EEBD69A1D79}" type="pres">
      <dgm:prSet presAssocID="{B29CD0CF-BB43-4F88-9CB2-EDDE489428AB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1AE6ACBC-80B0-4F1B-BB8E-722698A356AB}" type="pres">
      <dgm:prSet presAssocID="{B29CD0CF-BB43-4F88-9CB2-EDDE489428AB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3D6A220B-A8D2-4645-8844-5541B5D60845}" type="pres">
      <dgm:prSet presAssocID="{E4686413-9769-4780-9579-AC5B4D46F772}" presName="node" presStyleLbl="node1" presStyleIdx="3" presStyleCnt="4" custScaleX="68302" custScaleY="68302" custRadScaleRad="141715" custRadScaleInc="13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67EF6F-9392-46E5-B0DE-6A476ADD960D}" type="presOf" srcId="{9F065996-5085-47A3-8680-DA20D476C527}" destId="{3EEF2517-3F8A-4DB9-9CB5-12FA85C778DA}" srcOrd="1" destOrd="0" presId="urn:microsoft.com/office/officeart/2005/8/layout/radial1"/>
    <dgm:cxn modelId="{9A087A70-6403-4564-9FBC-ADD415690EB5}" type="presOf" srcId="{7BA6452F-F49B-4BC3-9565-4EDAA704EECA}" destId="{C1D47C3E-474A-4293-A50C-6AC633F251ED}" srcOrd="0" destOrd="0" presId="urn:microsoft.com/office/officeart/2005/8/layout/radial1"/>
    <dgm:cxn modelId="{04F83B1A-DD3D-469B-A9B6-FA24DCC6BEF6}" srcId="{DE4BEB4D-9838-4B5C-BABA-1B4E574EBB41}" destId="{EEEBA263-CDF5-4486-9E98-775D4A78C39E}" srcOrd="0" destOrd="0" parTransId="{D1708EB0-EB51-48D8-BF2E-5EB9A0CC48F5}" sibTransId="{D878D497-258D-419B-B25E-322A5E6C6A0D}"/>
    <dgm:cxn modelId="{D4BCB214-9676-49DE-ADEE-79BF7D9E0108}" srcId="{EEEBA263-CDF5-4486-9E98-775D4A78C39E}" destId="{7BA6452F-F49B-4BC3-9565-4EDAA704EECA}" srcOrd="0" destOrd="0" parTransId="{9F065996-5085-47A3-8680-DA20D476C527}" sibTransId="{774A5798-4FF9-4A74-8BBD-98D94BBD8209}"/>
    <dgm:cxn modelId="{BB27F2A1-666F-4E45-9A19-81C3400C4D37}" srcId="{EEEBA263-CDF5-4486-9E98-775D4A78C39E}" destId="{4BA2DF6F-547B-45EC-9307-0C00A97351A5}" srcOrd="2" destOrd="0" parTransId="{A3F29138-8ED0-43C6-830F-5FE35819452B}" sibTransId="{70EA46EA-B5F8-4A91-83E1-D128E3ED681B}"/>
    <dgm:cxn modelId="{652A4BF5-F5BE-4183-9E72-F48B0DD2389B}" type="presOf" srcId="{DB560F1E-EBAC-411C-AA29-142B191E0CBE}" destId="{D097C0CB-0618-4350-BC99-7CE6E4F44819}" srcOrd="1" destOrd="0" presId="urn:microsoft.com/office/officeart/2005/8/layout/radial1"/>
    <dgm:cxn modelId="{BC6C8A49-FB89-4186-99E1-F3F9613A3DEE}" type="presOf" srcId="{DB560F1E-EBAC-411C-AA29-142B191E0CBE}" destId="{49627EFC-2311-4D3B-9410-30BDA8FFFA71}" srcOrd="0" destOrd="0" presId="urn:microsoft.com/office/officeart/2005/8/layout/radial1"/>
    <dgm:cxn modelId="{D32523F9-7822-4B95-8330-18DE34CE694F}" type="presOf" srcId="{A3F29138-8ED0-43C6-830F-5FE35819452B}" destId="{C94F0415-F67A-41B2-89AD-78C8E25E93EB}" srcOrd="1" destOrd="0" presId="urn:microsoft.com/office/officeart/2005/8/layout/radial1"/>
    <dgm:cxn modelId="{33EDC95D-C6A8-4561-9055-8787CDD04708}" type="presOf" srcId="{B29CD0CF-BB43-4F88-9CB2-EDDE489428AB}" destId="{B2DFEABA-00EF-46F0-B621-5EEBD69A1D79}" srcOrd="0" destOrd="0" presId="urn:microsoft.com/office/officeart/2005/8/layout/radial1"/>
    <dgm:cxn modelId="{D94C2B9E-CA20-4E53-941C-2F8E1B7FBD6B}" type="presOf" srcId="{A3F29138-8ED0-43C6-830F-5FE35819452B}" destId="{275AA45E-1A95-40BD-9C22-44E280A11C34}" srcOrd="0" destOrd="0" presId="urn:microsoft.com/office/officeart/2005/8/layout/radial1"/>
    <dgm:cxn modelId="{EF8FCC03-DFFB-4779-9DD6-8E22938CFD03}" type="presOf" srcId="{9F065996-5085-47A3-8680-DA20D476C527}" destId="{F4C3A69D-CB3D-4C60-B2CB-437703F18B36}" srcOrd="0" destOrd="0" presId="urn:microsoft.com/office/officeart/2005/8/layout/radial1"/>
    <dgm:cxn modelId="{05BD1A87-6AF2-44FB-9BF3-39C6C80C1FE3}" srcId="{EEEBA263-CDF5-4486-9E98-775D4A78C39E}" destId="{E4686413-9769-4780-9579-AC5B4D46F772}" srcOrd="3" destOrd="0" parTransId="{B29CD0CF-BB43-4F88-9CB2-EDDE489428AB}" sibTransId="{D86EB4EA-E0DA-4F96-84F7-E77B6422EB07}"/>
    <dgm:cxn modelId="{9560DD1D-688F-4E9C-B561-872BBEF9F299}" type="presOf" srcId="{E4686413-9769-4780-9579-AC5B4D46F772}" destId="{3D6A220B-A8D2-4645-8844-5541B5D60845}" srcOrd="0" destOrd="0" presId="urn:microsoft.com/office/officeart/2005/8/layout/radial1"/>
    <dgm:cxn modelId="{770AE5C1-6983-4002-B52F-1069C6C9F16A}" type="presOf" srcId="{DA753F28-947A-463D-9C33-938C23115975}" destId="{BB09D472-129C-4842-803C-311505B59B37}" srcOrd="0" destOrd="0" presId="urn:microsoft.com/office/officeart/2005/8/layout/radial1"/>
    <dgm:cxn modelId="{576050F5-594C-44BF-ADB9-C44029DF27F4}" type="presOf" srcId="{B29CD0CF-BB43-4F88-9CB2-EDDE489428AB}" destId="{1AE6ACBC-80B0-4F1B-BB8E-722698A356AB}" srcOrd="1" destOrd="0" presId="urn:microsoft.com/office/officeart/2005/8/layout/radial1"/>
    <dgm:cxn modelId="{BF61797B-0DBF-40D7-91AD-FD2577513FE2}" type="presOf" srcId="{DE4BEB4D-9838-4B5C-BABA-1B4E574EBB41}" destId="{7CE802FD-744C-412A-B288-B81CCB734ACB}" srcOrd="0" destOrd="0" presId="urn:microsoft.com/office/officeart/2005/8/layout/radial1"/>
    <dgm:cxn modelId="{66E3D9F4-446F-4E12-8FD0-C2966F6483E9}" type="presOf" srcId="{4BA2DF6F-547B-45EC-9307-0C00A97351A5}" destId="{9A6C50AC-574B-43EC-826A-32E563245B55}" srcOrd="0" destOrd="0" presId="urn:microsoft.com/office/officeart/2005/8/layout/radial1"/>
    <dgm:cxn modelId="{7950FF75-0417-4ABE-B17A-54FC18A8C823}" type="presOf" srcId="{EEEBA263-CDF5-4486-9E98-775D4A78C39E}" destId="{3A7B2461-F77D-4BFA-A2F0-9D6C35926BE7}" srcOrd="0" destOrd="0" presId="urn:microsoft.com/office/officeart/2005/8/layout/radial1"/>
    <dgm:cxn modelId="{5D595757-B9B5-437F-8358-A5FE613BF1FD}" srcId="{EEEBA263-CDF5-4486-9E98-775D4A78C39E}" destId="{DA753F28-947A-463D-9C33-938C23115975}" srcOrd="1" destOrd="0" parTransId="{DB560F1E-EBAC-411C-AA29-142B191E0CBE}" sibTransId="{EB656BC2-D009-4481-AB0C-9B6FEA6A7C57}"/>
    <dgm:cxn modelId="{A1806854-D4EF-4384-AD81-28EA1FF3D3FB}" type="presParOf" srcId="{7CE802FD-744C-412A-B288-B81CCB734ACB}" destId="{3A7B2461-F77D-4BFA-A2F0-9D6C35926BE7}" srcOrd="0" destOrd="0" presId="urn:microsoft.com/office/officeart/2005/8/layout/radial1"/>
    <dgm:cxn modelId="{14E4DCD6-EED2-45C6-A356-F0A9670B0BE8}" type="presParOf" srcId="{7CE802FD-744C-412A-B288-B81CCB734ACB}" destId="{F4C3A69D-CB3D-4C60-B2CB-437703F18B36}" srcOrd="1" destOrd="0" presId="urn:microsoft.com/office/officeart/2005/8/layout/radial1"/>
    <dgm:cxn modelId="{1D263208-37D0-411A-9100-E02923E64222}" type="presParOf" srcId="{F4C3A69D-CB3D-4C60-B2CB-437703F18B36}" destId="{3EEF2517-3F8A-4DB9-9CB5-12FA85C778DA}" srcOrd="0" destOrd="0" presId="urn:microsoft.com/office/officeart/2005/8/layout/radial1"/>
    <dgm:cxn modelId="{5287718D-6019-4F38-BD43-C41523AE15C3}" type="presParOf" srcId="{7CE802FD-744C-412A-B288-B81CCB734ACB}" destId="{C1D47C3E-474A-4293-A50C-6AC633F251ED}" srcOrd="2" destOrd="0" presId="urn:microsoft.com/office/officeart/2005/8/layout/radial1"/>
    <dgm:cxn modelId="{7E8BD21C-61F9-4AEB-A891-F8A5547AADFC}" type="presParOf" srcId="{7CE802FD-744C-412A-B288-B81CCB734ACB}" destId="{49627EFC-2311-4D3B-9410-30BDA8FFFA71}" srcOrd="3" destOrd="0" presId="urn:microsoft.com/office/officeart/2005/8/layout/radial1"/>
    <dgm:cxn modelId="{97296AE1-768D-498B-A9DB-0E71690A169D}" type="presParOf" srcId="{49627EFC-2311-4D3B-9410-30BDA8FFFA71}" destId="{D097C0CB-0618-4350-BC99-7CE6E4F44819}" srcOrd="0" destOrd="0" presId="urn:microsoft.com/office/officeart/2005/8/layout/radial1"/>
    <dgm:cxn modelId="{D4280B36-472D-4984-9B6C-77B4F762CE99}" type="presParOf" srcId="{7CE802FD-744C-412A-B288-B81CCB734ACB}" destId="{BB09D472-129C-4842-803C-311505B59B37}" srcOrd="4" destOrd="0" presId="urn:microsoft.com/office/officeart/2005/8/layout/radial1"/>
    <dgm:cxn modelId="{3F607799-51CD-4D28-AB3A-5BEB94A39382}" type="presParOf" srcId="{7CE802FD-744C-412A-B288-B81CCB734ACB}" destId="{275AA45E-1A95-40BD-9C22-44E280A11C34}" srcOrd="5" destOrd="0" presId="urn:microsoft.com/office/officeart/2005/8/layout/radial1"/>
    <dgm:cxn modelId="{D079D347-000A-45AD-8BAA-5836DA084213}" type="presParOf" srcId="{275AA45E-1A95-40BD-9C22-44E280A11C34}" destId="{C94F0415-F67A-41B2-89AD-78C8E25E93EB}" srcOrd="0" destOrd="0" presId="urn:microsoft.com/office/officeart/2005/8/layout/radial1"/>
    <dgm:cxn modelId="{6B1526D4-A14A-4020-90E8-9C4931C6C969}" type="presParOf" srcId="{7CE802FD-744C-412A-B288-B81CCB734ACB}" destId="{9A6C50AC-574B-43EC-826A-32E563245B55}" srcOrd="6" destOrd="0" presId="urn:microsoft.com/office/officeart/2005/8/layout/radial1"/>
    <dgm:cxn modelId="{2D62548F-86A0-41C4-B8F9-D640E727EEC2}" type="presParOf" srcId="{7CE802FD-744C-412A-B288-B81CCB734ACB}" destId="{B2DFEABA-00EF-46F0-B621-5EEBD69A1D79}" srcOrd="7" destOrd="0" presId="urn:microsoft.com/office/officeart/2005/8/layout/radial1"/>
    <dgm:cxn modelId="{B75F378B-A38B-4B0F-8A09-AF1AE1FE86B2}" type="presParOf" srcId="{B2DFEABA-00EF-46F0-B621-5EEBD69A1D79}" destId="{1AE6ACBC-80B0-4F1B-BB8E-722698A356AB}" srcOrd="0" destOrd="0" presId="urn:microsoft.com/office/officeart/2005/8/layout/radial1"/>
    <dgm:cxn modelId="{F35F13D9-1B30-4E48-985D-86A615F54DE8}" type="presParOf" srcId="{7CE802FD-744C-412A-B288-B81CCB734ACB}" destId="{3D6A220B-A8D2-4645-8844-5541B5D6084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89480-B2DD-4AD7-9C2E-993318EC2A27}">
      <dsp:nvSpPr>
        <dsp:cNvPr id="0" name=""/>
        <dsp:cNvSpPr/>
      </dsp:nvSpPr>
      <dsp:spPr>
        <a:xfrm>
          <a:off x="484861" y="398179"/>
          <a:ext cx="773208" cy="773208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/>
            <a:t> </a:t>
          </a:r>
          <a:endParaRPr lang="zh-CN" altLang="en-US" sz="3000" kern="1200" dirty="0"/>
        </a:p>
      </dsp:txBody>
      <dsp:txXfrm>
        <a:off x="598095" y="511413"/>
        <a:ext cx="546740" cy="546740"/>
      </dsp:txXfrm>
    </dsp:sp>
    <dsp:sp modelId="{47EA7E42-8BC9-4420-968B-6946527171A5}">
      <dsp:nvSpPr>
        <dsp:cNvPr id="0" name=""/>
        <dsp:cNvSpPr/>
      </dsp:nvSpPr>
      <dsp:spPr>
        <a:xfrm rot="13">
          <a:off x="1258070" y="762111"/>
          <a:ext cx="611150" cy="45351"/>
        </a:xfrm>
        <a:custGeom>
          <a:avLst/>
          <a:gdLst/>
          <a:ahLst/>
          <a:cxnLst/>
          <a:rect l="0" t="0" r="0" b="0"/>
          <a:pathLst>
            <a:path>
              <a:moveTo>
                <a:pt x="0" y="22675"/>
              </a:moveTo>
              <a:lnTo>
                <a:pt x="611150" y="22675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48366" y="769508"/>
        <a:ext cx="30557" cy="30557"/>
      </dsp:txXfrm>
    </dsp:sp>
    <dsp:sp modelId="{C0A0B3A3-05ED-4D21-B823-9F5F5F9EF182}">
      <dsp:nvSpPr>
        <dsp:cNvPr id="0" name=""/>
        <dsp:cNvSpPr/>
      </dsp:nvSpPr>
      <dsp:spPr>
        <a:xfrm>
          <a:off x="1869220" y="566559"/>
          <a:ext cx="436459" cy="43645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/>
            <a:t>1</a:t>
          </a:r>
          <a:endParaRPr lang="zh-CN" altLang="en-US" sz="1700" kern="1200" dirty="0"/>
        </a:p>
      </dsp:txBody>
      <dsp:txXfrm>
        <a:off x="1933138" y="630477"/>
        <a:ext cx="308623" cy="308623"/>
      </dsp:txXfrm>
    </dsp:sp>
    <dsp:sp modelId="{BC4CB7F6-C007-4F97-81E9-BE7279A126F8}">
      <dsp:nvSpPr>
        <dsp:cNvPr id="0" name=""/>
        <dsp:cNvSpPr/>
      </dsp:nvSpPr>
      <dsp:spPr>
        <a:xfrm rot="1961736">
          <a:off x="1152547" y="1121853"/>
          <a:ext cx="558746" cy="45351"/>
        </a:xfrm>
        <a:custGeom>
          <a:avLst/>
          <a:gdLst/>
          <a:ahLst/>
          <a:cxnLst/>
          <a:rect l="0" t="0" r="0" b="0"/>
          <a:pathLst>
            <a:path>
              <a:moveTo>
                <a:pt x="0" y="22675"/>
              </a:moveTo>
              <a:lnTo>
                <a:pt x="558746" y="22675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17952" y="1130560"/>
        <a:ext cx="27937" cy="27937"/>
      </dsp:txXfrm>
    </dsp:sp>
    <dsp:sp modelId="{AA35C8DF-81A5-46A1-8515-D5C58CC834C2}">
      <dsp:nvSpPr>
        <dsp:cNvPr id="0" name=""/>
        <dsp:cNvSpPr/>
      </dsp:nvSpPr>
      <dsp:spPr>
        <a:xfrm>
          <a:off x="1632450" y="1195092"/>
          <a:ext cx="436459" cy="43645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/>
            <a:t>2</a:t>
          </a:r>
          <a:endParaRPr lang="zh-CN" altLang="en-US" sz="1700" kern="1200" dirty="0"/>
        </a:p>
      </dsp:txBody>
      <dsp:txXfrm>
        <a:off x="1696368" y="1259010"/>
        <a:ext cx="308623" cy="308623"/>
      </dsp:txXfrm>
    </dsp:sp>
    <dsp:sp modelId="{8A66C589-7A65-4121-A91C-0919A8DF2511}">
      <dsp:nvSpPr>
        <dsp:cNvPr id="0" name=""/>
        <dsp:cNvSpPr/>
      </dsp:nvSpPr>
      <dsp:spPr>
        <a:xfrm rot="4472523">
          <a:off x="809163" y="1352001"/>
          <a:ext cx="450855" cy="45351"/>
        </a:xfrm>
        <a:custGeom>
          <a:avLst/>
          <a:gdLst/>
          <a:ahLst/>
          <a:cxnLst/>
          <a:rect l="0" t="0" r="0" b="0"/>
          <a:pathLst>
            <a:path>
              <a:moveTo>
                <a:pt x="0" y="22675"/>
              </a:moveTo>
              <a:lnTo>
                <a:pt x="450855" y="22675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23320" y="1363405"/>
        <a:ext cx="22542" cy="22542"/>
      </dsp:txXfrm>
    </dsp:sp>
    <dsp:sp modelId="{4BB43EAD-CAE7-4AF8-83AE-C8B7C5530A5E}">
      <dsp:nvSpPr>
        <dsp:cNvPr id="0" name=""/>
        <dsp:cNvSpPr/>
      </dsp:nvSpPr>
      <dsp:spPr>
        <a:xfrm>
          <a:off x="934610" y="1584055"/>
          <a:ext cx="436459" cy="43645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/>
            <a:t>3</a:t>
          </a:r>
          <a:endParaRPr lang="zh-CN" altLang="en-US" sz="1700" kern="1200" dirty="0"/>
        </a:p>
      </dsp:txBody>
      <dsp:txXfrm>
        <a:off x="998528" y="1647973"/>
        <a:ext cx="308623" cy="308623"/>
      </dsp:txXfrm>
    </dsp:sp>
    <dsp:sp modelId="{51C775F1-ABB3-4FC1-AD2F-84B126811FE9}">
      <dsp:nvSpPr>
        <dsp:cNvPr id="0" name=""/>
        <dsp:cNvSpPr/>
      </dsp:nvSpPr>
      <dsp:spPr>
        <a:xfrm rot="8115415">
          <a:off x="327618" y="1145072"/>
          <a:ext cx="314866" cy="45351"/>
        </a:xfrm>
        <a:custGeom>
          <a:avLst/>
          <a:gdLst/>
          <a:ahLst/>
          <a:cxnLst/>
          <a:rect l="0" t="0" r="0" b="0"/>
          <a:pathLst>
            <a:path>
              <a:moveTo>
                <a:pt x="0" y="22675"/>
              </a:moveTo>
              <a:lnTo>
                <a:pt x="314866" y="22675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477180" y="1159876"/>
        <a:ext cx="15743" cy="15743"/>
      </dsp:txXfrm>
    </dsp:sp>
    <dsp:sp modelId="{2D9D60C3-64AA-40D0-827E-9D82212E1184}">
      <dsp:nvSpPr>
        <dsp:cNvPr id="0" name=""/>
        <dsp:cNvSpPr/>
      </dsp:nvSpPr>
      <dsp:spPr>
        <a:xfrm>
          <a:off x="0" y="1213958"/>
          <a:ext cx="436459" cy="436459"/>
        </a:xfrm>
        <a:prstGeom prst="ellips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/>
            <a:t>4</a:t>
          </a:r>
          <a:endParaRPr lang="zh-CN" altLang="en-US" sz="1700" kern="1200" dirty="0"/>
        </a:p>
      </dsp:txBody>
      <dsp:txXfrm>
        <a:off x="63918" y="1277876"/>
        <a:ext cx="308623" cy="308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CE4A8-0578-4C76-A496-4048D39DDC65}">
      <dsp:nvSpPr>
        <dsp:cNvPr id="0" name=""/>
        <dsp:cNvSpPr/>
      </dsp:nvSpPr>
      <dsp:spPr>
        <a:xfrm>
          <a:off x="723015" y="795751"/>
          <a:ext cx="855797" cy="8557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/>
            <a:t> </a:t>
          </a:r>
          <a:endParaRPr lang="zh-CN" altLang="en-US" sz="3400" kern="1200" dirty="0"/>
        </a:p>
      </dsp:txBody>
      <dsp:txXfrm>
        <a:off x="848344" y="921080"/>
        <a:ext cx="605139" cy="605139"/>
      </dsp:txXfrm>
    </dsp:sp>
    <dsp:sp modelId="{1DB4F9AA-0629-45E8-9D23-E7B164CAFFD6}">
      <dsp:nvSpPr>
        <dsp:cNvPr id="0" name=""/>
        <dsp:cNvSpPr/>
      </dsp:nvSpPr>
      <dsp:spPr>
        <a:xfrm rot="16200000">
          <a:off x="1029035" y="648912"/>
          <a:ext cx="243756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43756" y="2496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144820" y="667779"/>
        <a:ext cx="12187" cy="12187"/>
      </dsp:txXfrm>
    </dsp:sp>
    <dsp:sp modelId="{F1123BDE-F6B2-48EF-810E-E93D4EEE5991}">
      <dsp:nvSpPr>
        <dsp:cNvPr id="0" name=""/>
        <dsp:cNvSpPr/>
      </dsp:nvSpPr>
      <dsp:spPr>
        <a:xfrm>
          <a:off x="985940" y="222047"/>
          <a:ext cx="329948" cy="3299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/>
            <a:t>3</a:t>
          </a:r>
          <a:endParaRPr lang="zh-CN" altLang="en-US" sz="1300" kern="1200" dirty="0"/>
        </a:p>
      </dsp:txBody>
      <dsp:txXfrm>
        <a:off x="1034260" y="270367"/>
        <a:ext cx="233308" cy="233308"/>
      </dsp:txXfrm>
    </dsp:sp>
    <dsp:sp modelId="{E9434E5E-E629-42BC-BFE3-81E005DFD892}">
      <dsp:nvSpPr>
        <dsp:cNvPr id="0" name=""/>
        <dsp:cNvSpPr/>
      </dsp:nvSpPr>
      <dsp:spPr>
        <a:xfrm rot="19347741">
          <a:off x="1466987" y="869617"/>
          <a:ext cx="224396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4396" y="2496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73575" y="888968"/>
        <a:ext cx="11219" cy="11219"/>
      </dsp:txXfrm>
    </dsp:sp>
    <dsp:sp modelId="{AC9505C2-1914-4FD4-9D4D-AE10663212BE}">
      <dsp:nvSpPr>
        <dsp:cNvPr id="0" name=""/>
        <dsp:cNvSpPr/>
      </dsp:nvSpPr>
      <dsp:spPr>
        <a:xfrm>
          <a:off x="1630580" y="534177"/>
          <a:ext cx="362945" cy="3629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/>
            <a:t>4</a:t>
          </a:r>
          <a:endParaRPr lang="zh-CN" altLang="en-US" sz="1300" kern="1200" dirty="0"/>
        </a:p>
      </dsp:txBody>
      <dsp:txXfrm>
        <a:off x="1683732" y="587329"/>
        <a:ext cx="256641" cy="256641"/>
      </dsp:txXfrm>
    </dsp:sp>
    <dsp:sp modelId="{CF02A497-0506-4E8D-B5D6-B642BC6CE775}">
      <dsp:nvSpPr>
        <dsp:cNvPr id="0" name=""/>
        <dsp:cNvSpPr/>
      </dsp:nvSpPr>
      <dsp:spPr>
        <a:xfrm rot="9934407">
          <a:off x="585336" y="1324428"/>
          <a:ext cx="153592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53592" y="2496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658293" y="1345549"/>
        <a:ext cx="7679" cy="7679"/>
      </dsp:txXfrm>
    </dsp:sp>
    <dsp:sp modelId="{6CBCBC71-2912-4A7A-9594-380CA4EDA996}">
      <dsp:nvSpPr>
        <dsp:cNvPr id="0" name=""/>
        <dsp:cNvSpPr/>
      </dsp:nvSpPr>
      <dsp:spPr>
        <a:xfrm>
          <a:off x="230535" y="1232261"/>
          <a:ext cx="362945" cy="3629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/>
            <a:t>1</a:t>
          </a:r>
          <a:endParaRPr lang="zh-CN" altLang="en-US" sz="1300" kern="1200" dirty="0"/>
        </a:p>
      </dsp:txBody>
      <dsp:txXfrm>
        <a:off x="283687" y="1285413"/>
        <a:ext cx="256641" cy="256641"/>
      </dsp:txXfrm>
    </dsp:sp>
    <dsp:sp modelId="{2D4049FF-034F-46A0-9C63-12AAEFA509F1}">
      <dsp:nvSpPr>
        <dsp:cNvPr id="0" name=""/>
        <dsp:cNvSpPr/>
      </dsp:nvSpPr>
      <dsp:spPr>
        <a:xfrm rot="12571335">
          <a:off x="592720" y="938868"/>
          <a:ext cx="198754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98754" y="2496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687128" y="958860"/>
        <a:ext cx="9937" cy="9937"/>
      </dsp:txXfrm>
    </dsp:sp>
    <dsp:sp modelId="{541BDB4D-593A-46AA-9FC7-F580A78CDE4C}">
      <dsp:nvSpPr>
        <dsp:cNvPr id="0" name=""/>
        <dsp:cNvSpPr/>
      </dsp:nvSpPr>
      <dsp:spPr>
        <a:xfrm>
          <a:off x="297094" y="668593"/>
          <a:ext cx="329948" cy="3299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/>
            <a:t>2</a:t>
          </a:r>
          <a:endParaRPr lang="zh-CN" altLang="en-US" sz="1300" kern="1200" dirty="0"/>
        </a:p>
      </dsp:txBody>
      <dsp:txXfrm>
        <a:off x="345414" y="716913"/>
        <a:ext cx="233308" cy="233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89480-B2DD-4AD7-9C2E-993318EC2A27}">
      <dsp:nvSpPr>
        <dsp:cNvPr id="0" name=""/>
        <dsp:cNvSpPr/>
      </dsp:nvSpPr>
      <dsp:spPr>
        <a:xfrm>
          <a:off x="647418" y="667920"/>
          <a:ext cx="757672" cy="757672"/>
        </a:xfrm>
        <a:prstGeom prst="ellipse">
          <a:avLst/>
        </a:prstGeom>
        <a:solidFill>
          <a:srgbClr val="4BAC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/>
            <a:t> </a:t>
          </a:r>
          <a:endParaRPr lang="zh-CN" altLang="en-US" sz="3000" kern="1200" dirty="0"/>
        </a:p>
      </dsp:txBody>
      <dsp:txXfrm>
        <a:off x="758376" y="778878"/>
        <a:ext cx="535756" cy="535756"/>
      </dsp:txXfrm>
    </dsp:sp>
    <dsp:sp modelId="{47EA7E42-8BC9-4420-968B-6946527171A5}">
      <dsp:nvSpPr>
        <dsp:cNvPr id="0" name=""/>
        <dsp:cNvSpPr/>
      </dsp:nvSpPr>
      <dsp:spPr>
        <a:xfrm rot="17737758">
          <a:off x="1141859" y="603552"/>
          <a:ext cx="170094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70094" y="2496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22653" y="624261"/>
        <a:ext cx="8504" cy="8504"/>
      </dsp:txXfrm>
    </dsp:sp>
    <dsp:sp modelId="{C0A0B3A3-05ED-4D21-B823-9F5F5F9EF182}">
      <dsp:nvSpPr>
        <dsp:cNvPr id="0" name=""/>
        <dsp:cNvSpPr/>
      </dsp:nvSpPr>
      <dsp:spPr>
        <a:xfrm>
          <a:off x="1142346" y="145184"/>
          <a:ext cx="427689" cy="427689"/>
        </a:xfrm>
        <a:prstGeom prst="ellipse">
          <a:avLst/>
        </a:prstGeom>
        <a:solidFill>
          <a:srgbClr val="4BAC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/>
            <a:t>1</a:t>
          </a:r>
          <a:endParaRPr lang="zh-CN" altLang="en-US" sz="1700" kern="1200" dirty="0"/>
        </a:p>
      </dsp:txBody>
      <dsp:txXfrm>
        <a:off x="1204980" y="207818"/>
        <a:ext cx="302421" cy="302421"/>
      </dsp:txXfrm>
    </dsp:sp>
    <dsp:sp modelId="{BC4CB7F6-C007-4F97-81E9-BE7279A126F8}">
      <dsp:nvSpPr>
        <dsp:cNvPr id="0" name=""/>
        <dsp:cNvSpPr/>
      </dsp:nvSpPr>
      <dsp:spPr>
        <a:xfrm rot="1662741">
          <a:off x="1351306" y="1239845"/>
          <a:ext cx="180108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80108" y="2496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36858" y="1260303"/>
        <a:ext cx="9005" cy="9005"/>
      </dsp:txXfrm>
    </dsp:sp>
    <dsp:sp modelId="{AA35C8DF-81A5-46A1-8515-D5C58CC834C2}">
      <dsp:nvSpPr>
        <dsp:cNvPr id="0" name=""/>
        <dsp:cNvSpPr/>
      </dsp:nvSpPr>
      <dsp:spPr>
        <a:xfrm>
          <a:off x="1496555" y="1192284"/>
          <a:ext cx="427689" cy="427689"/>
        </a:xfrm>
        <a:prstGeom prst="ellipse">
          <a:avLst/>
        </a:prstGeom>
        <a:solidFill>
          <a:srgbClr val="4BAC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/>
            <a:t>2</a:t>
          </a:r>
          <a:endParaRPr lang="zh-CN" altLang="en-US" sz="1700" kern="1200" dirty="0"/>
        </a:p>
      </dsp:txBody>
      <dsp:txXfrm>
        <a:off x="1559189" y="1254918"/>
        <a:ext cx="302421" cy="302421"/>
      </dsp:txXfrm>
    </dsp:sp>
    <dsp:sp modelId="{8A66C589-7A65-4121-A91C-0919A8DF2511}">
      <dsp:nvSpPr>
        <dsp:cNvPr id="0" name=""/>
        <dsp:cNvSpPr/>
      </dsp:nvSpPr>
      <dsp:spPr>
        <a:xfrm rot="5400000">
          <a:off x="952244" y="1474642"/>
          <a:ext cx="14802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48021" y="2496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022554" y="1495902"/>
        <a:ext cx="7401" cy="7401"/>
      </dsp:txXfrm>
    </dsp:sp>
    <dsp:sp modelId="{4BB43EAD-CAE7-4AF8-83AE-C8B7C5530A5E}">
      <dsp:nvSpPr>
        <dsp:cNvPr id="0" name=""/>
        <dsp:cNvSpPr/>
      </dsp:nvSpPr>
      <dsp:spPr>
        <a:xfrm>
          <a:off x="812410" y="1573614"/>
          <a:ext cx="427689" cy="427689"/>
        </a:xfrm>
        <a:prstGeom prst="ellipse">
          <a:avLst/>
        </a:prstGeom>
        <a:solidFill>
          <a:srgbClr val="4BAC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/>
            <a:t>3</a:t>
          </a:r>
          <a:endParaRPr lang="zh-CN" altLang="en-US" sz="1700" kern="1200" dirty="0"/>
        </a:p>
      </dsp:txBody>
      <dsp:txXfrm>
        <a:off x="875044" y="1636248"/>
        <a:ext cx="302421" cy="302421"/>
      </dsp:txXfrm>
    </dsp:sp>
    <dsp:sp modelId="{51C775F1-ABB3-4FC1-AD2F-84B126811FE9}">
      <dsp:nvSpPr>
        <dsp:cNvPr id="0" name=""/>
        <dsp:cNvSpPr/>
      </dsp:nvSpPr>
      <dsp:spPr>
        <a:xfrm rot="9053024">
          <a:off x="379359" y="1288178"/>
          <a:ext cx="33723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37239" y="2496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539547" y="1304708"/>
        <a:ext cx="16861" cy="16861"/>
      </dsp:txXfrm>
    </dsp:sp>
    <dsp:sp modelId="{2D9D60C3-64AA-40D0-827E-9D82212E1184}">
      <dsp:nvSpPr>
        <dsp:cNvPr id="0" name=""/>
        <dsp:cNvSpPr/>
      </dsp:nvSpPr>
      <dsp:spPr>
        <a:xfrm>
          <a:off x="0" y="1285395"/>
          <a:ext cx="427689" cy="427689"/>
        </a:xfrm>
        <a:prstGeom prst="ellipse">
          <a:avLst/>
        </a:prstGeom>
        <a:solidFill>
          <a:srgbClr val="4BACC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/>
            <a:t>4</a:t>
          </a:r>
          <a:endParaRPr lang="zh-CN" altLang="en-US" sz="1700" kern="1200" dirty="0"/>
        </a:p>
      </dsp:txBody>
      <dsp:txXfrm>
        <a:off x="62634" y="1348029"/>
        <a:ext cx="302421" cy="3024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3942B-2977-453F-9E67-84BAB3C2D94F}">
      <dsp:nvSpPr>
        <dsp:cNvPr id="0" name=""/>
        <dsp:cNvSpPr/>
      </dsp:nvSpPr>
      <dsp:spPr>
        <a:xfrm>
          <a:off x="900630" y="697206"/>
          <a:ext cx="807431" cy="807431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/>
            <a:t> </a:t>
          </a:r>
          <a:endParaRPr lang="zh-CN" altLang="en-US" sz="3200" kern="1200" dirty="0"/>
        </a:p>
      </dsp:txBody>
      <dsp:txXfrm>
        <a:off x="1018876" y="815452"/>
        <a:ext cx="570939" cy="570939"/>
      </dsp:txXfrm>
    </dsp:sp>
    <dsp:sp modelId="{77970223-D9E5-48E5-B496-1C0653A3E9E4}">
      <dsp:nvSpPr>
        <dsp:cNvPr id="0" name=""/>
        <dsp:cNvSpPr/>
      </dsp:nvSpPr>
      <dsp:spPr>
        <a:xfrm rot="19026900">
          <a:off x="1572229" y="734144"/>
          <a:ext cx="208979" cy="41857"/>
        </a:xfrm>
        <a:custGeom>
          <a:avLst/>
          <a:gdLst/>
          <a:ahLst/>
          <a:cxnLst/>
          <a:rect l="0" t="0" r="0" b="0"/>
          <a:pathLst>
            <a:path>
              <a:moveTo>
                <a:pt x="0" y="20928"/>
              </a:moveTo>
              <a:lnTo>
                <a:pt x="208979" y="20928"/>
              </a:lnTo>
            </a:path>
          </a:pathLst>
        </a:cu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671494" y="749849"/>
        <a:ext cx="10448" cy="10448"/>
      </dsp:txXfrm>
    </dsp:sp>
    <dsp:sp modelId="{6B8E4E1C-9830-47EE-A943-464EF449C205}">
      <dsp:nvSpPr>
        <dsp:cNvPr id="0" name=""/>
        <dsp:cNvSpPr/>
      </dsp:nvSpPr>
      <dsp:spPr>
        <a:xfrm>
          <a:off x="1702941" y="367456"/>
          <a:ext cx="376678" cy="376678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/>
            <a:t>2</a:t>
          </a:r>
          <a:endParaRPr lang="zh-CN" altLang="en-US" sz="1500" kern="1200" dirty="0"/>
        </a:p>
      </dsp:txBody>
      <dsp:txXfrm>
        <a:off x="1758104" y="422619"/>
        <a:ext cx="266352" cy="266352"/>
      </dsp:txXfrm>
    </dsp:sp>
    <dsp:sp modelId="{5F19B568-C402-45FF-839E-DAF3252D95E5}">
      <dsp:nvSpPr>
        <dsp:cNvPr id="0" name=""/>
        <dsp:cNvSpPr/>
      </dsp:nvSpPr>
      <dsp:spPr>
        <a:xfrm>
          <a:off x="1708061" y="1079993"/>
          <a:ext cx="197686" cy="41857"/>
        </a:xfrm>
        <a:custGeom>
          <a:avLst/>
          <a:gdLst/>
          <a:ahLst/>
          <a:cxnLst/>
          <a:rect l="0" t="0" r="0" b="0"/>
          <a:pathLst>
            <a:path>
              <a:moveTo>
                <a:pt x="0" y="20928"/>
              </a:moveTo>
              <a:lnTo>
                <a:pt x="197686" y="20928"/>
              </a:lnTo>
            </a:path>
          </a:pathLst>
        </a:cu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801962" y="1095980"/>
        <a:ext cx="9884" cy="9884"/>
      </dsp:txXfrm>
    </dsp:sp>
    <dsp:sp modelId="{33B43BC6-0EA7-4949-A0D6-0368880E04E1}">
      <dsp:nvSpPr>
        <dsp:cNvPr id="0" name=""/>
        <dsp:cNvSpPr/>
      </dsp:nvSpPr>
      <dsp:spPr>
        <a:xfrm>
          <a:off x="1905748" y="912583"/>
          <a:ext cx="376678" cy="376678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/>
            <a:t>3</a:t>
          </a:r>
          <a:endParaRPr lang="zh-CN" altLang="en-US" sz="1500" kern="1200" dirty="0"/>
        </a:p>
      </dsp:txBody>
      <dsp:txXfrm>
        <a:off x="1960911" y="967746"/>
        <a:ext cx="266352" cy="266352"/>
      </dsp:txXfrm>
    </dsp:sp>
    <dsp:sp modelId="{88A3FCCB-453B-4DAD-A190-E2C07463DCB0}">
      <dsp:nvSpPr>
        <dsp:cNvPr id="0" name=""/>
        <dsp:cNvSpPr/>
      </dsp:nvSpPr>
      <dsp:spPr>
        <a:xfrm rot="3272643">
          <a:off x="1485810" y="1511115"/>
          <a:ext cx="251104" cy="41857"/>
        </a:xfrm>
        <a:custGeom>
          <a:avLst/>
          <a:gdLst/>
          <a:ahLst/>
          <a:cxnLst/>
          <a:rect l="0" t="0" r="0" b="0"/>
          <a:pathLst>
            <a:path>
              <a:moveTo>
                <a:pt x="0" y="20928"/>
              </a:moveTo>
              <a:lnTo>
                <a:pt x="251104" y="20928"/>
              </a:lnTo>
            </a:path>
          </a:pathLst>
        </a:cu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605084" y="1525766"/>
        <a:ext cx="12555" cy="12555"/>
      </dsp:txXfrm>
    </dsp:sp>
    <dsp:sp modelId="{0A9C8E7B-6D42-4351-A5B3-7C51FAC73B20}">
      <dsp:nvSpPr>
        <dsp:cNvPr id="0" name=""/>
        <dsp:cNvSpPr/>
      </dsp:nvSpPr>
      <dsp:spPr>
        <a:xfrm>
          <a:off x="1605104" y="1599388"/>
          <a:ext cx="376678" cy="376678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/>
            <a:t>4</a:t>
          </a:r>
          <a:endParaRPr lang="zh-CN" altLang="en-US" sz="1500" kern="1200" dirty="0"/>
        </a:p>
      </dsp:txBody>
      <dsp:txXfrm>
        <a:off x="1660267" y="1654551"/>
        <a:ext cx="266352" cy="266352"/>
      </dsp:txXfrm>
    </dsp:sp>
    <dsp:sp modelId="{1696FE27-467B-4285-AF55-4BD2807314F2}">
      <dsp:nvSpPr>
        <dsp:cNvPr id="0" name=""/>
        <dsp:cNvSpPr/>
      </dsp:nvSpPr>
      <dsp:spPr>
        <a:xfrm rot="15413004">
          <a:off x="1066790" y="570967"/>
          <a:ext cx="237892" cy="41857"/>
        </a:xfrm>
        <a:custGeom>
          <a:avLst/>
          <a:gdLst/>
          <a:ahLst/>
          <a:cxnLst/>
          <a:rect l="0" t="0" r="0" b="0"/>
          <a:pathLst>
            <a:path>
              <a:moveTo>
                <a:pt x="0" y="20928"/>
              </a:moveTo>
              <a:lnTo>
                <a:pt x="237892" y="20928"/>
              </a:lnTo>
            </a:path>
          </a:pathLst>
        </a:cu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179789" y="585949"/>
        <a:ext cx="11894" cy="11894"/>
      </dsp:txXfrm>
    </dsp:sp>
    <dsp:sp modelId="{DD178C8E-4B11-4336-BE28-8EF38775C6B1}">
      <dsp:nvSpPr>
        <dsp:cNvPr id="0" name=""/>
        <dsp:cNvSpPr/>
      </dsp:nvSpPr>
      <dsp:spPr>
        <a:xfrm>
          <a:off x="927664" y="104289"/>
          <a:ext cx="376678" cy="376678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/>
            <a:t>1</a:t>
          </a:r>
          <a:endParaRPr lang="zh-CN" altLang="en-US" sz="1500" kern="1200" dirty="0"/>
        </a:p>
      </dsp:txBody>
      <dsp:txXfrm>
        <a:off x="982827" y="159452"/>
        <a:ext cx="266352" cy="2663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B2461-F77D-4BFA-A2F0-9D6C35926BE7}">
      <dsp:nvSpPr>
        <dsp:cNvPr id="0" name=""/>
        <dsp:cNvSpPr/>
      </dsp:nvSpPr>
      <dsp:spPr>
        <a:xfrm>
          <a:off x="636123" y="657671"/>
          <a:ext cx="869795" cy="869795"/>
        </a:xfrm>
        <a:prstGeom prst="ellipse">
          <a:avLst/>
        </a:prstGeom>
        <a:solidFill>
          <a:srgbClr val="9BBB5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400" kern="1200" dirty="0"/>
            <a:t> </a:t>
          </a:r>
          <a:endParaRPr lang="zh-CN" altLang="en-US" sz="3400" kern="1200" dirty="0"/>
        </a:p>
      </dsp:txBody>
      <dsp:txXfrm>
        <a:off x="763502" y="785050"/>
        <a:ext cx="615037" cy="615037"/>
      </dsp:txXfrm>
    </dsp:sp>
    <dsp:sp modelId="{F4C3A69D-CB3D-4C60-B2CB-437703F18B36}">
      <dsp:nvSpPr>
        <dsp:cNvPr id="0" name=""/>
        <dsp:cNvSpPr/>
      </dsp:nvSpPr>
      <dsp:spPr>
        <a:xfrm rot="13801050">
          <a:off x="585832" y="638394"/>
          <a:ext cx="250516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50516" y="249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704828" y="657092"/>
        <a:ext cx="12525" cy="12525"/>
      </dsp:txXfrm>
    </dsp:sp>
    <dsp:sp modelId="{C1D47C3E-474A-4293-A50C-6AC633F251ED}">
      <dsp:nvSpPr>
        <dsp:cNvPr id="0" name=""/>
        <dsp:cNvSpPr/>
      </dsp:nvSpPr>
      <dsp:spPr>
        <a:xfrm>
          <a:off x="297356" y="209033"/>
          <a:ext cx="405770" cy="405770"/>
        </a:xfrm>
        <a:prstGeom prst="ellipse">
          <a:avLst/>
        </a:prstGeom>
        <a:solidFill>
          <a:srgbClr val="9BBB5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1</a:t>
          </a:r>
          <a:endParaRPr lang="zh-CN" altLang="en-US" sz="1600" kern="1200" dirty="0"/>
        </a:p>
      </dsp:txBody>
      <dsp:txXfrm>
        <a:off x="356780" y="268457"/>
        <a:ext cx="286922" cy="286922"/>
      </dsp:txXfrm>
    </dsp:sp>
    <dsp:sp modelId="{49627EFC-2311-4D3B-9410-30BDA8FFFA71}">
      <dsp:nvSpPr>
        <dsp:cNvPr id="0" name=""/>
        <dsp:cNvSpPr/>
      </dsp:nvSpPr>
      <dsp:spPr>
        <a:xfrm rot="8021133">
          <a:off x="495156" y="1499929"/>
          <a:ext cx="32587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325877" y="249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649948" y="1516743"/>
        <a:ext cx="16293" cy="16293"/>
      </dsp:txXfrm>
    </dsp:sp>
    <dsp:sp modelId="{BB09D472-129C-4842-803C-311505B59B37}">
      <dsp:nvSpPr>
        <dsp:cNvPr id="0" name=""/>
        <dsp:cNvSpPr/>
      </dsp:nvSpPr>
      <dsp:spPr>
        <a:xfrm>
          <a:off x="202535" y="1586547"/>
          <a:ext cx="405770" cy="405770"/>
        </a:xfrm>
        <a:prstGeom prst="ellipse">
          <a:avLst/>
        </a:prstGeom>
        <a:solidFill>
          <a:srgbClr val="9BBB5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3</a:t>
          </a:r>
          <a:endParaRPr lang="zh-CN" altLang="en-US" sz="1600" kern="1200" dirty="0"/>
        </a:p>
      </dsp:txBody>
      <dsp:txXfrm>
        <a:off x="261959" y="1645971"/>
        <a:ext cx="286922" cy="286922"/>
      </dsp:txXfrm>
    </dsp:sp>
    <dsp:sp modelId="{275AA45E-1A95-40BD-9C22-44E280A11C34}">
      <dsp:nvSpPr>
        <dsp:cNvPr id="0" name=""/>
        <dsp:cNvSpPr/>
      </dsp:nvSpPr>
      <dsp:spPr>
        <a:xfrm rot="4662873">
          <a:off x="1105030" y="1565194"/>
          <a:ext cx="14869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48699" y="249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175662" y="1586437"/>
        <a:ext cx="7434" cy="7434"/>
      </dsp:txXfrm>
    </dsp:sp>
    <dsp:sp modelId="{9A6C50AC-574B-43EC-826A-32E563245B55}">
      <dsp:nvSpPr>
        <dsp:cNvPr id="0" name=""/>
        <dsp:cNvSpPr/>
      </dsp:nvSpPr>
      <dsp:spPr>
        <a:xfrm>
          <a:off x="1025162" y="1657855"/>
          <a:ext cx="431998" cy="431998"/>
        </a:xfrm>
        <a:prstGeom prst="ellipse">
          <a:avLst/>
        </a:prstGeom>
        <a:solidFill>
          <a:srgbClr val="9BBB5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4</a:t>
          </a:r>
          <a:endParaRPr lang="zh-CN" altLang="en-US" sz="1600" kern="1200" dirty="0"/>
        </a:p>
      </dsp:txBody>
      <dsp:txXfrm>
        <a:off x="1088427" y="1721120"/>
        <a:ext cx="305468" cy="305468"/>
      </dsp:txXfrm>
    </dsp:sp>
    <dsp:sp modelId="{B2DFEABA-00EF-46F0-B621-5EEBD69A1D79}">
      <dsp:nvSpPr>
        <dsp:cNvPr id="0" name=""/>
        <dsp:cNvSpPr/>
      </dsp:nvSpPr>
      <dsp:spPr>
        <a:xfrm rot="10847082">
          <a:off x="405740" y="1060075"/>
          <a:ext cx="230434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30434" y="249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515196" y="1079275"/>
        <a:ext cx="11521" cy="11521"/>
      </dsp:txXfrm>
    </dsp:sp>
    <dsp:sp modelId="{3D6A220B-A8D2-4645-8844-5541B5D60845}">
      <dsp:nvSpPr>
        <dsp:cNvPr id="0" name=""/>
        <dsp:cNvSpPr/>
      </dsp:nvSpPr>
      <dsp:spPr>
        <a:xfrm>
          <a:off x="0" y="877794"/>
          <a:ext cx="405770" cy="405770"/>
        </a:xfrm>
        <a:prstGeom prst="ellipse">
          <a:avLst/>
        </a:prstGeom>
        <a:solidFill>
          <a:srgbClr val="9BBB5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2</a:t>
          </a:r>
          <a:endParaRPr lang="zh-CN" altLang="en-US" sz="1600" kern="1200" dirty="0"/>
        </a:p>
      </dsp:txBody>
      <dsp:txXfrm>
        <a:off x="59424" y="937218"/>
        <a:ext cx="286922" cy="286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fld id="{59C9409E-ED0E-4D42-9DE3-B32D17D384BE}" type="datetimeFigureOut">
              <a:rPr lang="zh-CN" altLang="en-US" smtClean="0"/>
              <a:pPr/>
              <a:t>2018/4/14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fld id="{6361B527-AAC8-4855-83BC-9F4B5447884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75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8983" y="1"/>
            <a:ext cx="12249966" cy="687426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-28983" y="0"/>
            <a:ext cx="12249966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6170" y="0"/>
            <a:ext cx="395493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198282" y="1451698"/>
            <a:ext cx="3630706" cy="10223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400" b="1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PROPOSAL</a:t>
            </a:r>
          </a:p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98282" y="3251247"/>
            <a:ext cx="3630706" cy="6582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8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indent="0" algn="r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proposal presentation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826593" y="409209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0190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样式页（大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单击此处键入标题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85768" y="1195290"/>
            <a:ext cx="10820464" cy="4643535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33158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5"/>
          <p:cNvSpPr>
            <a:spLocks noGrp="1"/>
          </p:cNvSpPr>
          <p:nvPr>
            <p:ph type="pic" sz="quarter" idx="12" hasCustomPrompt="1"/>
          </p:nvPr>
        </p:nvSpPr>
        <p:spPr>
          <a:xfrm>
            <a:off x="5971712" y="1351365"/>
            <a:ext cx="5206467" cy="3904850"/>
          </a:xfrm>
        </p:spPr>
        <p:txBody>
          <a:bodyPr anchor="ctr">
            <a:normAutofit/>
          </a:bodyPr>
          <a:lstStyle>
            <a:lvl1pPr algn="ctr"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单击此处插入</a:t>
            </a:r>
            <a:endParaRPr lang="en-US" altLang="zh-CN" dirty="0"/>
          </a:p>
          <a:p>
            <a:r>
              <a:rPr lang="en-US" altLang="zh-CN" dirty="0"/>
              <a:t>4:3</a:t>
            </a:r>
            <a:r>
              <a:rPr lang="zh-CN" altLang="en-US" dirty="0"/>
              <a:t>（横向）图片</a:t>
            </a:r>
          </a:p>
        </p:txBody>
      </p:sp>
      <p:sp>
        <p:nvSpPr>
          <p:cNvPr id="18" name="Round Diagonal Corner Rectangle 9"/>
          <p:cNvSpPr/>
          <p:nvPr userDrawn="1"/>
        </p:nvSpPr>
        <p:spPr>
          <a:xfrm>
            <a:off x="931342" y="1490656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559113" y="1546006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904464" y="1590195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ound Diagonal Corner Rectangle 9"/>
          <p:cNvSpPr/>
          <p:nvPr userDrawn="1"/>
        </p:nvSpPr>
        <p:spPr>
          <a:xfrm>
            <a:off x="931342" y="2519485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559113" y="2574835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904464" y="2619024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ound Diagonal Corner Rectangle 9"/>
          <p:cNvSpPr/>
          <p:nvPr userDrawn="1"/>
        </p:nvSpPr>
        <p:spPr>
          <a:xfrm>
            <a:off x="931342" y="3553212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559113" y="3608562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904464" y="3652751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ound Diagonal Corner Rectangle 9"/>
          <p:cNvSpPr/>
          <p:nvPr userDrawn="1"/>
        </p:nvSpPr>
        <p:spPr>
          <a:xfrm>
            <a:off x="931342" y="4590460"/>
            <a:ext cx="506856" cy="506856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559113" y="4645810"/>
            <a:ext cx="3670332" cy="392210"/>
          </a:xfrm>
        </p:spPr>
        <p:txBody>
          <a:bodyPr vert="horz" lIns="91440" tIns="45720" rIns="91440" bIns="45720" numCol="1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要点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0" name="文本框 29"/>
          <p:cNvSpPr txBox="1"/>
          <p:nvPr userDrawn="1"/>
        </p:nvSpPr>
        <p:spPr>
          <a:xfrm>
            <a:off x="904464" y="4689999"/>
            <a:ext cx="5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7723252" y="5415535"/>
            <a:ext cx="1703387" cy="306340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图注（可选）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单击此处键入标题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24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(Chart)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5"/>
          <p:cNvSpPr>
            <a:spLocks noGrp="1"/>
          </p:cNvSpPr>
          <p:nvPr>
            <p:ph type="pic" sz="quarter" idx="17" hasCustomPrompt="1"/>
          </p:nvPr>
        </p:nvSpPr>
        <p:spPr>
          <a:xfrm>
            <a:off x="801085" y="1351365"/>
            <a:ext cx="2928638" cy="3904850"/>
          </a:xfrm>
        </p:spPr>
        <p:txBody>
          <a:bodyPr anchor="ctr">
            <a:normAutofit/>
          </a:bodyPr>
          <a:lstStyle>
            <a:lvl1pPr algn="ctr"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单击此处插入</a:t>
            </a:r>
            <a:endParaRPr lang="en-US" altLang="zh-CN" dirty="0"/>
          </a:p>
          <a:p>
            <a:r>
              <a:rPr lang="en-US" altLang="zh-CN" dirty="0"/>
              <a:t>3:4</a:t>
            </a:r>
            <a:r>
              <a:rPr lang="zh-CN" altLang="en-US" dirty="0"/>
              <a:t>（纵向）图片</a:t>
            </a:r>
          </a:p>
        </p:txBody>
      </p:sp>
      <p:sp>
        <p:nvSpPr>
          <p:cNvPr id="13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1413711" y="5415535"/>
            <a:ext cx="1703387" cy="306340"/>
          </a:xfrm>
        </p:spPr>
        <p:txBody>
          <a:bodyPr>
            <a:noAutofit/>
          </a:bodyPr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图注（可选）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305300" y="1817024"/>
            <a:ext cx="6515100" cy="1408776"/>
          </a:xfrm>
        </p:spPr>
        <p:txBody>
          <a:bodyPr vert="horz" lIns="91440" tIns="45720" rIns="91440" bIns="45720" rtlCol="0" anchor="t">
            <a:noAutofit/>
          </a:bodyPr>
          <a:lstStyle>
            <a:lvl1pPr marL="0" marR="0" indent="0" algn="just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4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单击以键入文本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305300" y="1351365"/>
            <a:ext cx="2986008" cy="350634"/>
          </a:xfrm>
        </p:spPr>
        <p:txBody>
          <a:bodyPr vert="horz" lIns="91440" tIns="45720" rIns="91440" bIns="45720" rtlCol="0" anchor="ctr">
            <a:noAutofit/>
          </a:bodyPr>
          <a:lstStyle>
            <a:lvl1pPr algn="just">
              <a:defRPr kumimoji="0" lang="zh-CN" altLang="en-US" sz="2000" b="0" i="0" u="none" strike="noStrike" cap="none" spc="0" normalizeH="0" baseline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/>
              <a:t>本页为示例，图表和数据请至母版中编辑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318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联系我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29600" y="1"/>
            <a:ext cx="39624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4" name="矩形 3"/>
          <p:cNvSpPr/>
          <p:nvPr userDrawn="1"/>
        </p:nvSpPr>
        <p:spPr>
          <a:xfrm>
            <a:off x="8229600" y="0"/>
            <a:ext cx="39624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9220200" y="1855330"/>
            <a:ext cx="207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联系我们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9081" y="167387"/>
            <a:ext cx="1523428" cy="909825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9776298" y="5003322"/>
            <a:ext cx="1284051" cy="1284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9941667" y="5317877"/>
            <a:ext cx="95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粘贴处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707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3622" y="2367243"/>
            <a:ext cx="2194686" cy="1310714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5262282" y="0"/>
            <a:ext cx="4957482" cy="6858000"/>
          </a:xfrm>
          <a:prstGeom prst="rect">
            <a:avLst/>
          </a:prstGeom>
          <a:solidFill>
            <a:srgbClr val="20355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778500" y="2560935"/>
            <a:ext cx="3925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0" i="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endParaRPr lang="zh-CN" altLang="en-US" sz="5400" b="0" i="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26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1036170" y="0"/>
            <a:ext cx="395493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198282" y="1451698"/>
            <a:ext cx="3630706" cy="10223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400" b="1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PROPOSAL</a:t>
            </a:r>
          </a:p>
          <a:p>
            <a:pPr lvl="0" algn="r">
              <a:spcBef>
                <a:spcPct val="0"/>
              </a:spcBef>
              <a:buNone/>
            </a:pPr>
            <a:r>
              <a:rPr lang="en-US" altLang="zh-CN" dirty="0"/>
              <a:t>PRESENTATION</a:t>
            </a:r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198282" y="3251247"/>
            <a:ext cx="3630706" cy="6582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8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indent="0" algn="r"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proposal presentation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826593" y="409209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7210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-11792" y="3080317"/>
            <a:ext cx="2639291" cy="1832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902527" y="3076574"/>
            <a:ext cx="9289473" cy="1836000"/>
          </a:xfrm>
          <a:prstGeom prst="rect">
            <a:avLst/>
          </a:prstGeom>
          <a:solidFill>
            <a:schemeClr val="bg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6540" y="3154626"/>
            <a:ext cx="2725270" cy="1627592"/>
          </a:xfrm>
          <a:prstGeom prst="rect">
            <a:avLst/>
          </a:prstGeom>
        </p:spPr>
      </p:pic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70726" y="3362856"/>
            <a:ext cx="5974878" cy="840230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5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单击此处添加标题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370726" y="4222636"/>
            <a:ext cx="4433611" cy="3693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单击此处添加副标题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9867209" y="430032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7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8983" y="1"/>
            <a:ext cx="12249966" cy="687426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-28983" y="0"/>
            <a:ext cx="12249966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28983" y="2371725"/>
            <a:ext cx="2639291" cy="1834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2902527" y="2371725"/>
            <a:ext cx="9289473" cy="183473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>
                  <a:alpha val="40000"/>
                </a:schemeClr>
              </a:gs>
              <a:gs pos="82000">
                <a:schemeClr val="accent1">
                  <a:lumMod val="30000"/>
                  <a:lumOff val="70000"/>
                  <a:alpha val="4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6382" y="0"/>
            <a:ext cx="1523428" cy="909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6540" y="2475297"/>
            <a:ext cx="2725270" cy="1627592"/>
          </a:xfrm>
          <a:prstGeom prst="rect">
            <a:avLst/>
          </a:prstGeom>
        </p:spPr>
      </p:pic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70726" y="2683846"/>
            <a:ext cx="5974878" cy="840230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54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单击此处添加标题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370726" y="3543626"/>
            <a:ext cx="4433611" cy="3693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000" u="none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单击此处添加副标题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8343209" y="3621317"/>
            <a:ext cx="1002395" cy="297288"/>
          </a:xfrm>
        </p:spPr>
        <p:txBody>
          <a:bodyPr anchor="ctr">
            <a:normAutofit/>
          </a:bodyPr>
          <a:lstStyle>
            <a:lvl1pPr algn="r">
              <a:defRPr lang="zh-CN" altLang="en-US" sz="1600" u="none" kern="120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2017/2/4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55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1047750" y="895864"/>
            <a:ext cx="100965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04491"/>
            <a:ext cx="12192000" cy="3417863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2738717" y="0"/>
            <a:ext cx="6714567" cy="5889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08561" y="2325524"/>
            <a:ext cx="5974878" cy="1069526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CN" altLang="en-US" sz="4400" b="1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altLang="zh-CN" dirty="0"/>
              <a:t>NEXT SECTION</a:t>
            </a:r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677974" y="3581258"/>
            <a:ext cx="4444050" cy="63788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16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zh-CN" dirty="0"/>
              <a:t>Next section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53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39624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 userDrawn="1"/>
        </p:nvSpPr>
        <p:spPr>
          <a:xfrm>
            <a:off x="1" y="0"/>
            <a:ext cx="39624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68402" y="1791131"/>
            <a:ext cx="171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2" y="167387"/>
            <a:ext cx="1523428" cy="909825"/>
          </a:xfrm>
          <a:prstGeom prst="rect">
            <a:avLst/>
          </a:prstGeom>
        </p:spPr>
      </p:pic>
      <p:sp>
        <p:nvSpPr>
          <p:cNvPr id="39" name="Round Diagonal Corner Rectangle 9"/>
          <p:cNvSpPr/>
          <p:nvPr userDrawn="1"/>
        </p:nvSpPr>
        <p:spPr>
          <a:xfrm>
            <a:off x="4809386" y="1620567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809386" y="1681812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5449955" y="1681811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2" name="直接连接符 41"/>
          <p:cNvCxnSpPr>
            <a:cxnSpLocks/>
          </p:cNvCxnSpPr>
          <p:nvPr userDrawn="1"/>
        </p:nvCxnSpPr>
        <p:spPr>
          <a:xfrm>
            <a:off x="5449955" y="2114297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 Diagonal Corner Rectangle 9"/>
          <p:cNvSpPr/>
          <p:nvPr userDrawn="1"/>
        </p:nvSpPr>
        <p:spPr>
          <a:xfrm>
            <a:off x="4809386" y="2373007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4809386" y="2434252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5449955" y="2434251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46" name="直接连接符 45"/>
          <p:cNvCxnSpPr>
            <a:cxnSpLocks/>
          </p:cNvCxnSpPr>
          <p:nvPr userDrawn="1"/>
        </p:nvCxnSpPr>
        <p:spPr>
          <a:xfrm>
            <a:off x="5449955" y="2866737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 Diagonal Corner Rectangle 9"/>
          <p:cNvSpPr/>
          <p:nvPr userDrawn="1"/>
        </p:nvSpPr>
        <p:spPr>
          <a:xfrm>
            <a:off x="4809386" y="3125447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9386" y="3186692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5449955" y="3186691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0" name="直接连接符 49"/>
          <p:cNvCxnSpPr>
            <a:cxnSpLocks/>
          </p:cNvCxnSpPr>
          <p:nvPr userDrawn="1"/>
        </p:nvCxnSpPr>
        <p:spPr>
          <a:xfrm>
            <a:off x="5449955" y="3619177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 Diagonal Corner Rectangle 9"/>
          <p:cNvSpPr/>
          <p:nvPr userDrawn="1"/>
        </p:nvSpPr>
        <p:spPr>
          <a:xfrm>
            <a:off x="4809386" y="3902041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5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9386" y="3963286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5449955" y="3963285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54" name="直接连接符 53"/>
          <p:cNvCxnSpPr>
            <a:cxnSpLocks/>
          </p:cNvCxnSpPr>
          <p:nvPr userDrawn="1"/>
        </p:nvCxnSpPr>
        <p:spPr>
          <a:xfrm>
            <a:off x="5449955" y="4395771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 Diagonal Corner Rectangle 9"/>
          <p:cNvSpPr/>
          <p:nvPr userDrawn="1"/>
        </p:nvSpPr>
        <p:spPr>
          <a:xfrm>
            <a:off x="4809386" y="4716793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9386" y="4778038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5449955" y="4778037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4" name="直接连接符 73"/>
          <p:cNvCxnSpPr>
            <a:cxnSpLocks/>
          </p:cNvCxnSpPr>
          <p:nvPr userDrawn="1"/>
        </p:nvCxnSpPr>
        <p:spPr>
          <a:xfrm>
            <a:off x="5449955" y="5210523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 Diagonal Corner Rectangle 9"/>
          <p:cNvSpPr/>
          <p:nvPr userDrawn="1"/>
        </p:nvSpPr>
        <p:spPr>
          <a:xfrm>
            <a:off x="4809386" y="5529634"/>
            <a:ext cx="496710" cy="496710"/>
          </a:xfrm>
          <a:prstGeom prst="round2DiagRect">
            <a:avLst>
              <a:gd name="adj1" fmla="val 18841"/>
              <a:gd name="adj2" fmla="val 0"/>
            </a:avLst>
          </a:prstGeom>
          <a:solidFill>
            <a:srgbClr val="203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latin typeface="Arial Unicode MS" panose="020B0604020202020204" pitchFamily="34" charset="-122"/>
            </a:endParaRP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4809386" y="5590879"/>
            <a:ext cx="496710" cy="369332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buNone/>
              <a:defRPr lang="zh-CN" altLang="en-US" sz="20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77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5449955" y="5590878"/>
            <a:ext cx="3269019" cy="369332"/>
          </a:xfr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buNone/>
              <a:defRPr lang="zh-CN" altLang="en-US" sz="2000" kern="120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Title Here</a:t>
            </a:r>
            <a:endParaRPr lang="zh-CN" altLang="en-US" dirty="0"/>
          </a:p>
        </p:txBody>
      </p:sp>
      <p:cxnSp>
        <p:nvCxnSpPr>
          <p:cNvPr id="78" name="直接连接符 77"/>
          <p:cNvCxnSpPr>
            <a:cxnSpLocks/>
          </p:cNvCxnSpPr>
          <p:nvPr userDrawn="1"/>
        </p:nvCxnSpPr>
        <p:spPr>
          <a:xfrm>
            <a:off x="5449955" y="6023364"/>
            <a:ext cx="326901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6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目录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3962400" cy="6874262"/>
          </a:xfrm>
          <a:custGeom>
            <a:avLst/>
            <a:gdLst>
              <a:gd name="connsiteX0" fmla="*/ 0 w 3962400"/>
              <a:gd name="connsiteY0" fmla="*/ 0 h 6874262"/>
              <a:gd name="connsiteX1" fmla="*/ 3962400 w 3962400"/>
              <a:gd name="connsiteY1" fmla="*/ 0 h 6874262"/>
              <a:gd name="connsiteX2" fmla="*/ 3962400 w 3962400"/>
              <a:gd name="connsiteY2" fmla="*/ 6874262 h 6874262"/>
              <a:gd name="connsiteX3" fmla="*/ 0 w 3962400"/>
              <a:gd name="connsiteY3" fmla="*/ 6874262 h 687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74262">
                <a:moveTo>
                  <a:pt x="0" y="0"/>
                </a:moveTo>
                <a:lnTo>
                  <a:pt x="3962400" y="0"/>
                </a:lnTo>
                <a:lnTo>
                  <a:pt x="3962400" y="6874262"/>
                </a:lnTo>
                <a:lnTo>
                  <a:pt x="0" y="6874262"/>
                </a:lnTo>
                <a:close/>
              </a:path>
            </a:pathLst>
          </a:custGeom>
        </p:spPr>
      </p:pic>
      <p:sp>
        <p:nvSpPr>
          <p:cNvPr id="17" name="矩形 16"/>
          <p:cNvSpPr/>
          <p:nvPr/>
        </p:nvSpPr>
        <p:spPr>
          <a:xfrm>
            <a:off x="1" y="0"/>
            <a:ext cx="3962400" cy="6874263"/>
          </a:xfrm>
          <a:prstGeom prst="rect">
            <a:avLst/>
          </a:prstGeom>
          <a:solidFill>
            <a:srgbClr val="2C4876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8402" y="1791487"/>
            <a:ext cx="171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2" y="167387"/>
            <a:ext cx="1523428" cy="9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23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单击此处键入标题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9308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样式页（段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768" y="1195290"/>
            <a:ext cx="10820464" cy="4634010"/>
          </a:xfrm>
        </p:spPr>
        <p:txBody>
          <a:bodyPr vert="horz" lIns="91440" tIns="45720" rIns="91440" bIns="45720" numCol="2" spcCol="432000" rtlCol="0" anchor="t"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 altLang="en-US" sz="16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单击可输入（已分为</a:t>
            </a:r>
            <a:r>
              <a:rPr lang="en-US" altLang="zh-CN" dirty="0"/>
              <a:t>2</a:t>
            </a:r>
            <a:r>
              <a:rPr lang="zh-CN" altLang="en-US" dirty="0"/>
              <a:t>栏）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单击此处键入标题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3751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0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533336" y="6137820"/>
            <a:ext cx="11125328" cy="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9"/>
          <p:cNvSpPr txBox="1"/>
          <p:nvPr userDrawn="1"/>
        </p:nvSpPr>
        <p:spPr>
          <a:xfrm>
            <a:off x="9753600" y="6299277"/>
            <a:ext cx="213360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56565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www.hillstonenet.com.cn</a:t>
            </a:r>
            <a:endParaRPr lang="bg-BG" sz="1100" dirty="0">
              <a:solidFill>
                <a:srgbClr val="56565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Oval 25"/>
          <p:cNvSpPr/>
          <p:nvPr userDrawn="1"/>
        </p:nvSpPr>
        <p:spPr>
          <a:xfrm>
            <a:off x="9925636" y="6459903"/>
            <a:ext cx="56662" cy="56662"/>
          </a:xfrm>
          <a:prstGeom prst="ellipse">
            <a:avLst/>
          </a:prstGeom>
          <a:solidFill>
            <a:srgbClr val="56565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dirty="0">
              <a:ln>
                <a:noFill/>
              </a:ln>
              <a:solidFill>
                <a:srgbClr val="565656"/>
              </a:solidFill>
              <a:effectLst/>
              <a:uLnTx/>
              <a:uFillTx/>
              <a:latin typeface="Arial Unicode MS" panose="020B0604020202020204" pitchFamily="34" charset="-122"/>
              <a:ea typeface="+mn-ea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79126" y="85060"/>
            <a:ext cx="971107" cy="43239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698498" y="984764"/>
            <a:ext cx="100965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占位符 19"/>
          <p:cNvSpPr>
            <a:spLocks noGrp="1"/>
          </p:cNvSpPr>
          <p:nvPr>
            <p:ph type="title"/>
          </p:nvPr>
        </p:nvSpPr>
        <p:spPr>
          <a:xfrm>
            <a:off x="698497" y="361823"/>
            <a:ext cx="9809846" cy="605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 Here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97470" y="6356187"/>
            <a:ext cx="571350" cy="248005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vert="horz" lIns="91440" tIns="45720" rIns="91440" bIns="45720" rtlCol="0" anchor="ctr"/>
          <a:lstStyle>
            <a:lvl1pPr>
              <a:defRPr lang="zh-CN" altLang="en-US" sz="120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algn="ctr"/>
            <a:fld id="{571A5C36-D067-4A8B-BD3C-F67C535F77D7}" type="slidenum">
              <a:rPr lang="en-US" altLang="zh-CN" smtClean="0"/>
              <a:pPr algn="ctr"/>
              <a:t>‹#›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3017" y="85409"/>
            <a:ext cx="1008099" cy="4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8" r:id="rId2"/>
    <p:sldLayoutId id="2147483657" r:id="rId3"/>
    <p:sldLayoutId id="2147483699" r:id="rId4"/>
    <p:sldLayoutId id="2147483660" r:id="rId5"/>
    <p:sldLayoutId id="2147483666" r:id="rId6"/>
    <p:sldLayoutId id="2147483696" r:id="rId7"/>
    <p:sldLayoutId id="2147483694" r:id="rId8"/>
    <p:sldLayoutId id="2147483669" r:id="rId9"/>
    <p:sldLayoutId id="2147483695" r:id="rId10"/>
    <p:sldLayoutId id="2147483673" r:id="rId11"/>
    <p:sldLayoutId id="2147483686" r:id="rId12"/>
    <p:sldLayoutId id="2147483691" r:id="rId13"/>
    <p:sldLayoutId id="2147483692" r:id="rId14"/>
  </p:sldLayoutIdLs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Tx/>
        <a:buNone/>
        <a:defRPr kumimoji="0" lang="zh-CN" altLang="en-US" sz="3600" b="0" i="0" u="none" strike="noStrike" kern="1200" cap="none" spc="0" normalizeH="0" baseline="0" smtClean="0">
          <a:ln>
            <a:noFill/>
          </a:ln>
          <a:solidFill>
            <a:srgbClr val="44546A"/>
          </a:solidFill>
          <a:effectLst/>
          <a:uLnTx/>
          <a:uFillTx/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4.png"/><Relationship Id="rId18" Type="http://schemas.microsoft.com/office/2007/relationships/diagramDrawing" Target="../diagrams/drawing3.xml"/><Relationship Id="rId26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21" Type="http://schemas.openxmlformats.org/officeDocument/2006/relationships/diagramData" Target="../diagrams/data4.xml"/><Relationship Id="rId7" Type="http://schemas.openxmlformats.org/officeDocument/2006/relationships/chart" Target="../charts/chart1.xml"/><Relationship Id="rId12" Type="http://schemas.microsoft.com/office/2007/relationships/diagramDrawing" Target="../diagrams/drawing2.xml"/><Relationship Id="rId17" Type="http://schemas.openxmlformats.org/officeDocument/2006/relationships/diagramColors" Target="../diagrams/colors3.xml"/><Relationship Id="rId25" Type="http://schemas.microsoft.com/office/2007/relationships/diagramDrawing" Target="../diagrams/drawing4.xml"/><Relationship Id="rId2" Type="http://schemas.openxmlformats.org/officeDocument/2006/relationships/diagramData" Target="../diagrams/data1.xml"/><Relationship Id="rId16" Type="http://schemas.openxmlformats.org/officeDocument/2006/relationships/diagramQuickStyle" Target="../diagrams/quickStyle3.xml"/><Relationship Id="rId20" Type="http://schemas.openxmlformats.org/officeDocument/2006/relationships/image" Target="../media/image15.png"/><Relationship Id="rId29" Type="http://schemas.openxmlformats.org/officeDocument/2006/relationships/diagramQuickStyle" Target="../diagrams/quickStyle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24" Type="http://schemas.openxmlformats.org/officeDocument/2006/relationships/diagramColors" Target="../diagrams/colors4.xml"/><Relationship Id="rId32" Type="http://schemas.openxmlformats.org/officeDocument/2006/relationships/image" Target="../media/image17.jpg"/><Relationship Id="rId5" Type="http://schemas.openxmlformats.org/officeDocument/2006/relationships/diagramColors" Target="../diagrams/colors1.xml"/><Relationship Id="rId15" Type="http://schemas.openxmlformats.org/officeDocument/2006/relationships/diagramLayout" Target="../diagrams/layout3.xml"/><Relationship Id="rId23" Type="http://schemas.openxmlformats.org/officeDocument/2006/relationships/diagramQuickStyle" Target="../diagrams/quickStyle4.xml"/><Relationship Id="rId28" Type="http://schemas.openxmlformats.org/officeDocument/2006/relationships/diagramLayout" Target="../diagrams/layout5.xml"/><Relationship Id="rId10" Type="http://schemas.openxmlformats.org/officeDocument/2006/relationships/diagramQuickStyle" Target="../diagrams/quickStyle2.xml"/><Relationship Id="rId19" Type="http://schemas.openxmlformats.org/officeDocument/2006/relationships/hyperlink" Target="http://www.iconpng.com/icon/1848" TargetMode="External"/><Relationship Id="rId31" Type="http://schemas.microsoft.com/office/2007/relationships/diagramDrawing" Target="../diagrams/drawing5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diagramData" Target="../diagrams/data3.xml"/><Relationship Id="rId22" Type="http://schemas.openxmlformats.org/officeDocument/2006/relationships/diagramLayout" Target="../diagrams/layout4.xml"/><Relationship Id="rId27" Type="http://schemas.openxmlformats.org/officeDocument/2006/relationships/diagramData" Target="../diagrams/data5.xml"/><Relationship Id="rId30" Type="http://schemas.openxmlformats.org/officeDocument/2006/relationships/diagramColors" Target="../diagrams/colors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nd.juniperdemo.net/networkdirector/?bid=1523688305815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demo.hillstonenet.com:8444/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70725" y="3362856"/>
            <a:ext cx="8271775" cy="840230"/>
          </a:xfrm>
        </p:spPr>
        <p:txBody>
          <a:bodyPr/>
          <a:lstStyle/>
          <a:p>
            <a:r>
              <a:rPr lang="en-US" altLang="zh-CN" dirty="0" smtClean="0"/>
              <a:t>HSM </a:t>
            </a:r>
            <a:r>
              <a:rPr lang="zh-CN" altLang="en-US" dirty="0"/>
              <a:t>产品</a:t>
            </a:r>
            <a:r>
              <a:rPr lang="zh-CN" altLang="en-US" dirty="0" smtClean="0"/>
              <a:t>体验报告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en-US" altLang="zh-CN" dirty="0" err="1" smtClean="0"/>
              <a:t>zhengbin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843145" y="4300327"/>
            <a:ext cx="2007960" cy="29728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2018/04/12 ~ 04/14</a:t>
            </a:r>
          </a:p>
        </p:txBody>
      </p:sp>
    </p:spTree>
    <p:extLst>
      <p:ext uri="{BB962C8B-B14F-4D97-AF65-F5344CB8AC3E}">
        <p14:creationId xmlns:p14="http://schemas.microsoft.com/office/powerpoint/2010/main" val="41159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产品分析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下一章节</a:t>
            </a:r>
          </a:p>
        </p:txBody>
      </p:sp>
    </p:spTree>
    <p:extLst>
      <p:ext uri="{BB962C8B-B14F-4D97-AF65-F5344CB8AC3E}">
        <p14:creationId xmlns:p14="http://schemas.microsoft.com/office/powerpoint/2010/main" val="4133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4372910" y="4293488"/>
            <a:ext cx="5496605" cy="2235286"/>
            <a:chOff x="5770925" y="3550110"/>
            <a:chExt cx="5615219" cy="2235286"/>
          </a:xfrm>
        </p:grpSpPr>
        <p:graphicFrame>
          <p:nvGraphicFramePr>
            <p:cNvPr id="92" name="图示 91"/>
            <p:cNvGraphicFramePr/>
            <p:nvPr>
              <p:extLst>
                <p:ext uri="{D42A27DB-BD31-4B8C-83A1-F6EECF244321}">
                  <p14:modId xmlns:p14="http://schemas.microsoft.com/office/powerpoint/2010/main" val="3765110469"/>
                </p:ext>
              </p:extLst>
            </p:nvPr>
          </p:nvGraphicFramePr>
          <p:xfrm>
            <a:off x="6953952" y="3691883"/>
            <a:ext cx="2355435" cy="20935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93" name="直接连接符 92"/>
            <p:cNvCxnSpPr/>
            <p:nvPr/>
          </p:nvCxnSpPr>
          <p:spPr>
            <a:xfrm flipH="1">
              <a:off x="7790788" y="3550110"/>
              <a:ext cx="2594" cy="51706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25"/>
            <p:cNvSpPr>
              <a:spLocks noChangeArrowheads="1"/>
            </p:cNvSpPr>
            <p:nvPr/>
          </p:nvSpPr>
          <p:spPr bwMode="auto">
            <a:xfrm>
              <a:off x="6131454" y="4146782"/>
              <a:ext cx="12367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部署运维</a:t>
              </a:r>
              <a:endPara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5"/>
            <p:cNvSpPr>
              <a:spLocks noChangeArrowheads="1"/>
            </p:cNvSpPr>
            <p:nvPr/>
          </p:nvSpPr>
          <p:spPr bwMode="auto">
            <a:xfrm>
              <a:off x="9333224" y="4424707"/>
              <a:ext cx="205292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dirty="0" smtClean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HA</a:t>
              </a:r>
              <a:r>
                <a:rPr lang="zh-CN" altLang="en-US" dirty="0" smtClean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部署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矩形 5"/>
            <p:cNvSpPr>
              <a:spLocks noChangeArrowheads="1"/>
            </p:cNvSpPr>
            <p:nvPr/>
          </p:nvSpPr>
          <p:spPr bwMode="auto">
            <a:xfrm>
              <a:off x="9030092" y="5093192"/>
              <a:ext cx="205292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dirty="0" smtClean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分布式部署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矩形 5"/>
            <p:cNvSpPr>
              <a:spLocks noChangeArrowheads="1"/>
            </p:cNvSpPr>
            <p:nvPr/>
          </p:nvSpPr>
          <p:spPr bwMode="auto">
            <a:xfrm>
              <a:off x="5770925" y="5020882"/>
              <a:ext cx="147279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dirty="0" smtClean="0">
                  <a:solidFill>
                    <a:schemeClr val="accent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配置导入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HSM</a:t>
            </a:r>
            <a:r>
              <a:rPr lang="zh-CN" altLang="en-US" dirty="0" smtClean="0"/>
              <a:t>产品分析</a:t>
            </a:r>
            <a:endParaRPr lang="zh-CN" altLang="en-US" dirty="0"/>
          </a:p>
        </p:txBody>
      </p:sp>
      <p:graphicFrame>
        <p:nvGraphicFramePr>
          <p:cNvPr id="46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411744"/>
              </p:ext>
            </p:extLst>
          </p:nvPr>
        </p:nvGraphicFramePr>
        <p:xfrm>
          <a:off x="5252991" y="2359186"/>
          <a:ext cx="2122776" cy="2092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7" name="矩形 46"/>
          <p:cNvSpPr/>
          <p:nvPr/>
        </p:nvSpPr>
        <p:spPr>
          <a:xfrm>
            <a:off x="5678493" y="3147709"/>
            <a:ext cx="1199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4000" b="1" dirty="0">
                <a:solidFill>
                  <a:schemeClr val="accent6">
                    <a:lumMod val="50000"/>
                  </a:schemeClr>
                </a:solidFill>
              </a:rPr>
              <a:t>HSM</a:t>
            </a:r>
            <a:endParaRPr lang="zh-CN" alt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499581" y="967597"/>
            <a:ext cx="4774967" cy="2463800"/>
            <a:chOff x="2053912" y="1195691"/>
            <a:chExt cx="4774967" cy="2463800"/>
          </a:xfrm>
        </p:grpSpPr>
        <p:graphicFrame>
          <p:nvGraphicFramePr>
            <p:cNvPr id="49" name="图示 48"/>
            <p:cNvGraphicFramePr/>
            <p:nvPr>
              <p:extLst>
                <p:ext uri="{D42A27DB-BD31-4B8C-83A1-F6EECF244321}">
                  <p14:modId xmlns:p14="http://schemas.microsoft.com/office/powerpoint/2010/main" val="158171716"/>
                </p:ext>
              </p:extLst>
            </p:nvPr>
          </p:nvGraphicFramePr>
          <p:xfrm>
            <a:off x="3593527" y="1195691"/>
            <a:ext cx="2318327" cy="2463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cxnSp>
          <p:nvCxnSpPr>
            <p:cNvPr id="50" name="直接连接符 49"/>
            <p:cNvCxnSpPr>
              <a:cxnSpLocks/>
            </p:cNvCxnSpPr>
            <p:nvPr/>
          </p:nvCxnSpPr>
          <p:spPr>
            <a:xfrm>
              <a:off x="5061529" y="2613892"/>
              <a:ext cx="1163019" cy="388382"/>
            </a:xfrm>
            <a:prstGeom prst="line">
              <a:avLst/>
            </a:prstGeom>
            <a:ln w="28575"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25"/>
            <p:cNvSpPr>
              <a:spLocks noChangeArrowheads="1"/>
            </p:cNvSpPr>
            <p:nvPr/>
          </p:nvSpPr>
          <p:spPr bwMode="auto">
            <a:xfrm>
              <a:off x="4737445" y="2834131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F796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设备监控</a:t>
              </a:r>
            </a:p>
          </p:txBody>
        </p:sp>
        <p:sp>
          <p:nvSpPr>
            <p:cNvPr id="52" name="矩形 8"/>
            <p:cNvSpPr>
              <a:spLocks noChangeArrowheads="1"/>
            </p:cNvSpPr>
            <p:nvPr/>
          </p:nvSpPr>
          <p:spPr bwMode="auto">
            <a:xfrm>
              <a:off x="5236776" y="1416222"/>
              <a:ext cx="15921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79646"/>
                  </a:solidFill>
                  <a:latin typeface="微软雅黑" pitchFamily="34" charset="-122"/>
                  <a:ea typeface="微软雅黑" pitchFamily="34" charset="-122"/>
                </a:rPr>
                <a:t>VPN</a:t>
              </a:r>
              <a:r>
                <a:rPr lang="zh-CN" altLang="en-US" dirty="0">
                  <a:solidFill>
                    <a:srgbClr val="F79646"/>
                  </a:solidFill>
                  <a:latin typeface="微软雅黑" pitchFamily="34" charset="-122"/>
                  <a:ea typeface="微软雅黑" pitchFamily="34" charset="-122"/>
                </a:rPr>
                <a:t>隧道监控</a:t>
              </a:r>
              <a:endParaRPr lang="en-US" altLang="zh-CN" dirty="0">
                <a:solidFill>
                  <a:srgbClr val="F7964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8"/>
            <p:cNvSpPr>
              <a:spLocks noChangeArrowheads="1"/>
            </p:cNvSpPr>
            <p:nvPr/>
          </p:nvSpPr>
          <p:spPr bwMode="auto">
            <a:xfrm>
              <a:off x="2053912" y="2468274"/>
              <a:ext cx="18004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79646"/>
                  </a:solidFill>
                  <a:latin typeface="微软雅黑" pitchFamily="34" charset="-122"/>
                  <a:ea typeface="微软雅黑" pitchFamily="34" charset="-122"/>
                </a:rPr>
                <a:t>设备可用性监控</a:t>
              </a:r>
              <a:endParaRPr lang="en-US" altLang="zh-CN" dirty="0">
                <a:solidFill>
                  <a:srgbClr val="F7964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8"/>
            <p:cNvSpPr>
              <a:spLocks noChangeArrowheads="1"/>
            </p:cNvSpPr>
            <p:nvPr/>
          </p:nvSpPr>
          <p:spPr bwMode="auto">
            <a:xfrm>
              <a:off x="2301202" y="1817556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79646"/>
                  </a:solidFill>
                  <a:latin typeface="微软雅黑" pitchFamily="34" charset="-122"/>
                  <a:ea typeface="微软雅黑" pitchFamily="34" charset="-122"/>
                </a:rPr>
                <a:t>网络流量监控</a:t>
              </a:r>
              <a:endParaRPr lang="en-US" altLang="zh-CN" dirty="0">
                <a:solidFill>
                  <a:srgbClr val="F7964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8"/>
            <p:cNvSpPr>
              <a:spLocks noChangeArrowheads="1"/>
            </p:cNvSpPr>
            <p:nvPr/>
          </p:nvSpPr>
          <p:spPr bwMode="auto">
            <a:xfrm>
              <a:off x="3064454" y="1337357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79646"/>
                  </a:solidFill>
                  <a:latin typeface="微软雅黑" pitchFamily="34" charset="-122"/>
                  <a:ea typeface="微软雅黑" pitchFamily="34" charset="-122"/>
                </a:rPr>
                <a:t>安全威胁监控</a:t>
              </a:r>
              <a:endParaRPr lang="en-US" altLang="zh-CN" dirty="0">
                <a:solidFill>
                  <a:srgbClr val="F7964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6" name="Picture 4" descr="http://img.web07.cn/uploads/Png/c101117/12Y9552C4P-21504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1188" y="2146457"/>
              <a:ext cx="491611" cy="491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组合 56"/>
          <p:cNvGrpSpPr/>
          <p:nvPr/>
        </p:nvGrpSpPr>
        <p:grpSpPr>
          <a:xfrm>
            <a:off x="7150614" y="2736231"/>
            <a:ext cx="5246718" cy="2245046"/>
            <a:chOff x="5738820" y="3691883"/>
            <a:chExt cx="5246718" cy="2245046"/>
          </a:xfrm>
        </p:grpSpPr>
        <p:graphicFrame>
          <p:nvGraphicFramePr>
            <p:cNvPr id="58" name="图示 57"/>
            <p:cNvGraphicFramePr/>
            <p:nvPr>
              <p:extLst>
                <p:ext uri="{D42A27DB-BD31-4B8C-83A1-F6EECF244321}">
                  <p14:modId xmlns:p14="http://schemas.microsoft.com/office/powerpoint/2010/main" val="3209258984"/>
                </p:ext>
              </p:extLst>
            </p:nvPr>
          </p:nvGraphicFramePr>
          <p:xfrm>
            <a:off x="6953952" y="3691883"/>
            <a:ext cx="2052510" cy="209351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  <p:cxnSp>
          <p:nvCxnSpPr>
            <p:cNvPr id="59" name="直接连接符 58"/>
            <p:cNvCxnSpPr/>
            <p:nvPr/>
          </p:nvCxnSpPr>
          <p:spPr>
            <a:xfrm flipV="1">
              <a:off x="5738820" y="4560503"/>
              <a:ext cx="1978591" cy="11386"/>
            </a:xfrm>
            <a:prstGeom prst="line">
              <a:avLst/>
            </a:prstGeom>
            <a:ln w="28575">
              <a:solidFill>
                <a:srgbClr val="4BAC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25"/>
            <p:cNvSpPr>
              <a:spLocks noChangeArrowheads="1"/>
            </p:cNvSpPr>
            <p:nvPr/>
          </p:nvSpPr>
          <p:spPr bwMode="auto">
            <a:xfrm>
              <a:off x="5887795" y="4584325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4BAC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</a:t>
              </a:r>
              <a:r>
                <a:rPr lang="zh-CN" altLang="en-US" sz="2000" b="1" dirty="0">
                  <a:solidFill>
                    <a:srgbClr val="4BAC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</a:p>
          </p:txBody>
        </p:sp>
        <p:sp>
          <p:nvSpPr>
            <p:cNvPr id="61" name="矩形 5"/>
            <p:cNvSpPr>
              <a:spLocks noChangeArrowheads="1"/>
            </p:cNvSpPr>
            <p:nvPr/>
          </p:nvSpPr>
          <p:spPr bwMode="auto">
            <a:xfrm>
              <a:off x="8514181" y="3931343"/>
              <a:ext cx="205292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dirty="0">
                  <a:solidFill>
                    <a:srgbClr val="4BACC6"/>
                  </a:solidFill>
                  <a:latin typeface="微软雅黑" pitchFamily="34" charset="-122"/>
                  <a:ea typeface="微软雅黑" pitchFamily="34" charset="-122"/>
                </a:rPr>
                <a:t>安全策略集中管理</a:t>
              </a:r>
            </a:p>
          </p:txBody>
        </p:sp>
        <p:sp>
          <p:nvSpPr>
            <p:cNvPr id="62" name="矩形 5"/>
            <p:cNvSpPr>
              <a:spLocks noChangeArrowheads="1"/>
            </p:cNvSpPr>
            <p:nvPr/>
          </p:nvSpPr>
          <p:spPr bwMode="auto">
            <a:xfrm>
              <a:off x="8932618" y="4888117"/>
              <a:ext cx="205292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dirty="0">
                  <a:solidFill>
                    <a:srgbClr val="4BACC6"/>
                  </a:solidFill>
                  <a:latin typeface="微软雅黑" pitchFamily="34" charset="-122"/>
                  <a:ea typeface="微软雅黑" pitchFamily="34" charset="-122"/>
                </a:rPr>
                <a:t>策略冗余检测</a:t>
              </a:r>
            </a:p>
          </p:txBody>
        </p:sp>
        <p:pic>
          <p:nvPicPr>
            <p:cNvPr id="63" name="Picture 8" descr="演讲图标">
              <a:hlinkClick r:id="rId19"/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2356" y="4463250"/>
              <a:ext cx="518059" cy="51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矩形 5"/>
            <p:cNvSpPr>
              <a:spLocks noChangeArrowheads="1"/>
            </p:cNvSpPr>
            <p:nvPr/>
          </p:nvSpPr>
          <p:spPr bwMode="auto">
            <a:xfrm>
              <a:off x="8222092" y="5622997"/>
              <a:ext cx="205292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dirty="0">
                  <a:solidFill>
                    <a:srgbClr val="4BACC6"/>
                  </a:solidFill>
                  <a:latin typeface="微软雅黑" pitchFamily="34" charset="-122"/>
                  <a:ea typeface="微软雅黑" pitchFamily="34" charset="-122"/>
                </a:rPr>
                <a:t>策略匹配查询</a:t>
              </a:r>
            </a:p>
          </p:txBody>
        </p:sp>
        <p:sp>
          <p:nvSpPr>
            <p:cNvPr id="65" name="矩形 5"/>
            <p:cNvSpPr>
              <a:spLocks noChangeArrowheads="1"/>
            </p:cNvSpPr>
            <p:nvPr/>
          </p:nvSpPr>
          <p:spPr bwMode="auto">
            <a:xfrm>
              <a:off x="6278493" y="5506378"/>
              <a:ext cx="147279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dirty="0">
                  <a:solidFill>
                    <a:srgbClr val="4BACC6"/>
                  </a:solidFill>
                  <a:latin typeface="微软雅黑" pitchFamily="34" charset="-122"/>
                  <a:ea typeface="微软雅黑" pitchFamily="34" charset="-122"/>
                </a:rPr>
                <a:t>策略关联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352646" y="102826"/>
            <a:ext cx="4180456" cy="2620969"/>
            <a:chOff x="6211540" y="783500"/>
            <a:chExt cx="4180456" cy="2620969"/>
          </a:xfrm>
        </p:grpSpPr>
        <p:graphicFrame>
          <p:nvGraphicFramePr>
            <p:cNvPr id="67" name="图示 66"/>
            <p:cNvGraphicFramePr/>
            <p:nvPr>
              <p:extLst>
                <p:ext uri="{D42A27DB-BD31-4B8C-83A1-F6EECF244321}">
                  <p14:modId xmlns:p14="http://schemas.microsoft.com/office/powerpoint/2010/main" val="3674471440"/>
                </p:ext>
              </p:extLst>
            </p:nvPr>
          </p:nvGraphicFramePr>
          <p:xfrm>
            <a:off x="6926842" y="1048769"/>
            <a:ext cx="2608692" cy="220184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" r:lo="rId22" r:qs="rId23" r:cs="rId24"/>
            </a:graphicData>
          </a:graphic>
        </p:graphicFrame>
        <p:cxnSp>
          <p:nvCxnSpPr>
            <p:cNvPr id="68" name="直接连接符 67"/>
            <p:cNvCxnSpPr>
              <a:cxnSpLocks/>
            </p:cNvCxnSpPr>
            <p:nvPr/>
          </p:nvCxnSpPr>
          <p:spPr>
            <a:xfrm flipV="1">
              <a:off x="6704751" y="2290621"/>
              <a:ext cx="1314317" cy="11138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25"/>
            <p:cNvSpPr>
              <a:spLocks noChangeArrowheads="1"/>
            </p:cNvSpPr>
            <p:nvPr/>
          </p:nvSpPr>
          <p:spPr bwMode="auto">
            <a:xfrm>
              <a:off x="6211540" y="2372485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审计报表</a:t>
              </a:r>
            </a:p>
          </p:txBody>
        </p:sp>
        <p:sp>
          <p:nvSpPr>
            <p:cNvPr id="70" name="矩形 8"/>
            <p:cNvSpPr>
              <a:spLocks noChangeArrowheads="1"/>
            </p:cNvSpPr>
            <p:nvPr/>
          </p:nvSpPr>
          <p:spPr bwMode="auto">
            <a:xfrm>
              <a:off x="7564298" y="783500"/>
              <a:ext cx="22621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策略、配置变更记录</a:t>
              </a:r>
              <a:endParaRPr lang="en-US" altLang="zh-CN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5"/>
            <p:cNvSpPr>
              <a:spLocks noChangeArrowheads="1"/>
            </p:cNvSpPr>
            <p:nvPr/>
          </p:nvSpPr>
          <p:spPr bwMode="auto">
            <a:xfrm>
              <a:off x="7718857" y="3090537"/>
              <a:ext cx="2267744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安全、应用日志检索</a:t>
              </a:r>
            </a:p>
          </p:txBody>
        </p:sp>
        <p:sp>
          <p:nvSpPr>
            <p:cNvPr id="72" name="矩形 5"/>
            <p:cNvSpPr>
              <a:spLocks noChangeArrowheads="1"/>
            </p:cNvSpPr>
            <p:nvPr/>
          </p:nvSpPr>
          <p:spPr bwMode="auto">
            <a:xfrm>
              <a:off x="9260917" y="2054052"/>
              <a:ext cx="1131079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系统日志</a:t>
              </a:r>
            </a:p>
          </p:txBody>
        </p:sp>
        <p:sp>
          <p:nvSpPr>
            <p:cNvPr id="73" name="矩形 5"/>
            <p:cNvSpPr>
              <a:spLocks noChangeArrowheads="1"/>
            </p:cNvSpPr>
            <p:nvPr/>
          </p:nvSpPr>
          <p:spPr bwMode="auto">
            <a:xfrm>
              <a:off x="9067959" y="1388773"/>
              <a:ext cx="1131079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统计报表</a:t>
              </a:r>
            </a:p>
          </p:txBody>
        </p:sp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7413" y="1861602"/>
              <a:ext cx="627550" cy="627550"/>
            </a:xfrm>
            <a:prstGeom prst="rect">
              <a:avLst/>
            </a:prstGeom>
          </p:spPr>
        </p:pic>
      </p:grpSp>
      <p:grpSp>
        <p:nvGrpSpPr>
          <p:cNvPr id="75" name="组合 74"/>
          <p:cNvGrpSpPr/>
          <p:nvPr/>
        </p:nvGrpSpPr>
        <p:grpSpPr>
          <a:xfrm>
            <a:off x="1190082" y="2896796"/>
            <a:ext cx="4260983" cy="2540060"/>
            <a:chOff x="1840145" y="3936467"/>
            <a:chExt cx="4260983" cy="2540060"/>
          </a:xfrm>
        </p:grpSpPr>
        <p:graphicFrame>
          <p:nvGraphicFramePr>
            <p:cNvPr id="76" name="图示 75"/>
            <p:cNvGraphicFramePr/>
            <p:nvPr>
              <p:extLst>
                <p:ext uri="{D42A27DB-BD31-4B8C-83A1-F6EECF244321}">
                  <p14:modId xmlns:p14="http://schemas.microsoft.com/office/powerpoint/2010/main" val="107017611"/>
                </p:ext>
              </p:extLst>
            </p:nvPr>
          </p:nvGraphicFramePr>
          <p:xfrm>
            <a:off x="3129196" y="3936467"/>
            <a:ext cx="2142043" cy="21982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cxnSp>
          <p:nvCxnSpPr>
            <p:cNvPr id="77" name="直接连接符 76"/>
            <p:cNvCxnSpPr>
              <a:cxnSpLocks/>
            </p:cNvCxnSpPr>
            <p:nvPr/>
          </p:nvCxnSpPr>
          <p:spPr>
            <a:xfrm flipH="1">
              <a:off x="4368800" y="4655908"/>
              <a:ext cx="1732328" cy="213229"/>
            </a:xfrm>
            <a:prstGeom prst="line">
              <a:avLst/>
            </a:prstGeom>
            <a:ln w="28575">
              <a:solidFill>
                <a:srgbClr val="9BBB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25"/>
            <p:cNvSpPr>
              <a:spLocks noChangeArrowheads="1"/>
            </p:cNvSpPr>
            <p:nvPr/>
          </p:nvSpPr>
          <p:spPr bwMode="auto">
            <a:xfrm>
              <a:off x="4639751" y="4892134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92D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配置管理</a:t>
              </a:r>
            </a:p>
          </p:txBody>
        </p:sp>
        <p:sp>
          <p:nvSpPr>
            <p:cNvPr id="79" name="矩形 5"/>
            <p:cNvSpPr>
              <a:spLocks noChangeArrowheads="1"/>
            </p:cNvSpPr>
            <p:nvPr/>
          </p:nvSpPr>
          <p:spPr bwMode="auto">
            <a:xfrm>
              <a:off x="1840145" y="4080611"/>
              <a:ext cx="158086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dirty="0" smtClean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配置文件对比</a:t>
              </a:r>
              <a:endParaRPr lang="zh-CN" altLang="en-US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矩形 5"/>
            <p:cNvSpPr>
              <a:spLocks noChangeArrowheads="1"/>
            </p:cNvSpPr>
            <p:nvPr/>
          </p:nvSpPr>
          <p:spPr bwMode="auto">
            <a:xfrm>
              <a:off x="2000303" y="4869137"/>
              <a:ext cx="1287911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dirty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配置锁定</a:t>
              </a:r>
            </a:p>
          </p:txBody>
        </p:sp>
        <p:sp>
          <p:nvSpPr>
            <p:cNvPr id="81" name="矩形 5"/>
            <p:cNvSpPr>
              <a:spLocks noChangeArrowheads="1"/>
            </p:cNvSpPr>
            <p:nvPr/>
          </p:nvSpPr>
          <p:spPr bwMode="auto">
            <a:xfrm>
              <a:off x="3354832" y="6162595"/>
              <a:ext cx="158086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dirty="0">
                  <a:solidFill>
                    <a:srgbClr val="92D050"/>
                  </a:solidFill>
                  <a:latin typeface="微软雅黑" pitchFamily="34" charset="-122"/>
                  <a:ea typeface="微软雅黑" pitchFamily="34" charset="-122"/>
                </a:rPr>
                <a:t>配置快照恢复</a:t>
              </a:r>
            </a:p>
          </p:txBody>
        </p:sp>
      </p:grpSp>
      <p:sp>
        <p:nvSpPr>
          <p:cNvPr id="89" name="矩形 5"/>
          <p:cNvSpPr>
            <a:spLocks noChangeArrowheads="1"/>
          </p:cNvSpPr>
          <p:nvPr/>
        </p:nvSpPr>
        <p:spPr bwMode="auto">
          <a:xfrm>
            <a:off x="1194238" y="4701053"/>
            <a:ext cx="1580862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rgbClr val="92D050"/>
                </a:solidFill>
                <a:latin typeface="微软雅黑" pitchFamily="34" charset="-122"/>
                <a:ea typeface="微软雅黑" pitchFamily="34" charset="-122"/>
              </a:rPr>
              <a:t>配置定时备份</a:t>
            </a: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26" y="4969418"/>
            <a:ext cx="506114" cy="506114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sp>
        <p:nvSpPr>
          <p:cNvPr id="110" name="矩形 5"/>
          <p:cNvSpPr>
            <a:spLocks noChangeArrowheads="1"/>
          </p:cNvSpPr>
          <p:nvPr/>
        </p:nvSpPr>
        <p:spPr bwMode="auto">
          <a:xfrm>
            <a:off x="5200276" y="6395216"/>
            <a:ext cx="144167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数据包分析</a:t>
            </a:r>
            <a:endParaRPr lang="zh-CN" altLang="en-US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10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HSM v3.0 R1 </a:t>
            </a:r>
            <a:r>
              <a:rPr lang="zh-CN" altLang="en-US" dirty="0" smtClean="0"/>
              <a:t>版本体会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97470" y="1361256"/>
            <a:ext cx="94090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优点：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HSM  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支持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HA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，分布式，以及对防火墙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HA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功能的整体配置，是一个比较大的工程，这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些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功能的产品化，非常有意义，在高可用环境下，是基石，希望在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2018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年的项目中，能够不断使功能更加稳定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HSA 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支持 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3A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认证，在部分场景中，也有实际使用价值，将来也可能会遇到 </a:t>
            </a:r>
            <a:r>
              <a:rPr lang="en-US" altLang="zh-CN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Tacacs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+</a:t>
            </a:r>
          </a:p>
          <a:p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其他设备的各种配置，任务管理，告警，报表 好用，稳定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缺陷：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 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见产品建议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78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下一章节</a:t>
            </a:r>
          </a:p>
        </p:txBody>
      </p:sp>
    </p:spTree>
    <p:extLst>
      <p:ext uri="{BB962C8B-B14F-4D97-AF65-F5344CB8AC3E}">
        <p14:creationId xmlns:p14="http://schemas.microsoft.com/office/powerpoint/2010/main" val="27720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Zero Touch Provision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14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97470" y="1128278"/>
            <a:ext cx="94090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零配置上线功能 已经提出了很久了，也是很多较大规模的网络部署和运维的第一步，据我了解有很多客户比较看重这一条。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价值： 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、最大程度的降低 网络落地，运维的成本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、软件定义网络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代表厂商：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Juniper  ( </a:t>
            </a:r>
            <a:r>
              <a:rPr lang="en-US" altLang="zh-CN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JunOS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Sec Director )</a:t>
            </a:r>
          </a:p>
          <a:p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个人分析：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ZTP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是系统运维的一部分，从定位来说，完全属于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HSM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和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NGFW</a:t>
            </a:r>
          </a:p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配合一起完成的功能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值得一提的是，可能</a:t>
            </a:r>
            <a:r>
              <a:rPr lang="en-US" altLang="zh-CN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HSM</a:t>
            </a:r>
            <a:r>
              <a:rPr lang="zh-CN" altLang="en-US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实际上已经支持了核心的东西，</a:t>
            </a:r>
            <a:endParaRPr lang="en-US" altLang="zh-CN" dirty="0" smtClean="0">
              <a:solidFill>
                <a:schemeClr val="accent6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但从产品界面体验来看，似乎不明显，也不刻意主打这个</a:t>
            </a:r>
            <a:endParaRPr lang="en-US" altLang="zh-CN" dirty="0" smtClean="0">
              <a:solidFill>
                <a:schemeClr val="accent6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</a:t>
            </a:r>
            <a:r>
              <a:rPr lang="zh-CN" altLang="en-US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比较吸引人的功能</a:t>
            </a:r>
            <a:endParaRPr lang="en-US" altLang="zh-CN" dirty="0" smtClean="0">
              <a:solidFill>
                <a:schemeClr val="accent6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体验环境：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https://nd.juniperdemo.net/networkdirector/?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/>
              </a:rPr>
              <a:t>bid=1523688305815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</a:p>
          <a:p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    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账号：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Guest / demo12#</a:t>
            </a:r>
          </a:p>
          <a:p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977" y="3667435"/>
            <a:ext cx="4242167" cy="23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23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Alert </a:t>
            </a:r>
            <a:r>
              <a:rPr lang="zh-CN" altLang="en-US" dirty="0" smtClean="0"/>
              <a:t>： 微信推送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97470" y="1361256"/>
            <a:ext cx="94090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HSM 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确实已经支持了多个主要的告警手段：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短信通知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邮件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本地日志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向第三方推送等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从实时性，接受程度，受欢迎度，和便利性等角度来说，</a:t>
            </a:r>
            <a:endParaRPr lang="en-US" altLang="zh-CN" dirty="0" smtClean="0">
              <a:solidFill>
                <a:schemeClr val="accent6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微信推送系统告警，都可以考虑</a:t>
            </a:r>
            <a:endParaRPr lang="en-US" altLang="zh-CN" dirty="0" smtClean="0">
              <a:solidFill>
                <a:schemeClr val="accent6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>
              <a:solidFill>
                <a:schemeClr val="accent6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国内： 爱快</a:t>
            </a:r>
            <a:r>
              <a:rPr lang="en-US" altLang="zh-CN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·</a:t>
            </a:r>
            <a:r>
              <a:rPr lang="zh-CN" altLang="en-US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云平台</a:t>
            </a:r>
            <a:endParaRPr lang="en-US" altLang="zh-CN" dirty="0" smtClean="0">
              <a:solidFill>
                <a:schemeClr val="accent6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>
              <a:solidFill>
                <a:schemeClr val="accent6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 </a:t>
            </a:r>
            <a:r>
              <a:rPr lang="zh-CN" altLang="en-US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使用手机扫描二维码绑定。</a:t>
            </a:r>
            <a:endParaRPr lang="en-US" altLang="zh-CN" dirty="0" smtClean="0">
              <a:solidFill>
                <a:schemeClr val="accent6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 smtClean="0">
              <a:solidFill>
                <a:schemeClr val="accent6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（属于主动可规划功能，优先级不那么高）</a:t>
            </a:r>
            <a:endParaRPr lang="en-US" altLang="zh-CN" dirty="0" smtClean="0">
              <a:solidFill>
                <a:schemeClr val="accent6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546" y="3589361"/>
            <a:ext cx="4680434" cy="244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6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其他建议与想法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16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97470" y="1361256"/>
            <a:ext cx="102889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其他零散建议与小问题：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>
              <a:solidFill>
                <a:schemeClr val="accent6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VPN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是构建网络分支结构与中心端的刚需功能，总感觉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VPN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是可以独立出来做网络组网规划的一个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个标题，里面包含 拓扑，监控，甚至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VPN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相关的策略与告警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HSM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系统菜单，随着版本演进，现在的内容其实比较多了，总感觉有很多功能藏的比较好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系统菜单语言：  中文会话   展示 ：  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Language -&gt; English 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                  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英文会话  展示 ：    语言 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-&gt;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中文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任务管理好想无法 进行 类型过滤，并且任务的执行结果一列，展示色调比较突兀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HSM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支持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Restful API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，供第三方介入管理么？有没有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Token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管理，这个现在对接过程也比较常见需求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185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4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4593507" y="798608"/>
            <a:ext cx="6889174" cy="1080085"/>
            <a:chOff x="4271471" y="958265"/>
            <a:chExt cx="5602620" cy="878379"/>
          </a:xfrm>
        </p:grpSpPr>
        <p:sp>
          <p:nvSpPr>
            <p:cNvPr id="10" name="矩形: 圆角 9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占位符 7"/>
            <p:cNvSpPr txBox="1">
              <a:spLocks/>
            </p:cNvSpPr>
            <p:nvPr/>
          </p:nvSpPr>
          <p:spPr>
            <a:xfrm>
              <a:off x="4462305" y="1192928"/>
              <a:ext cx="496710" cy="5256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</a:t>
              </a:r>
            </a:p>
          </p:txBody>
        </p:sp>
        <p:sp>
          <p:nvSpPr>
            <p:cNvPr id="13" name="文本占位符 7"/>
            <p:cNvSpPr txBox="1">
              <a:spLocks/>
            </p:cNvSpPr>
            <p:nvPr/>
          </p:nvSpPr>
          <p:spPr>
            <a:xfrm>
              <a:off x="5340684" y="1216073"/>
              <a:ext cx="4235664" cy="3904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>
                  <a:solidFill>
                    <a:schemeClr val="bg1"/>
                  </a:solidFill>
                </a:rPr>
                <a:t>产品理解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593507" y="2310260"/>
            <a:ext cx="6889174" cy="1080085"/>
            <a:chOff x="4271471" y="958265"/>
            <a:chExt cx="5602620" cy="878379"/>
          </a:xfrm>
        </p:grpSpPr>
        <p:sp>
          <p:nvSpPr>
            <p:cNvPr id="44" name="矩形: 圆角 43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占位符 7"/>
            <p:cNvSpPr txBox="1">
              <a:spLocks/>
            </p:cNvSpPr>
            <p:nvPr/>
          </p:nvSpPr>
          <p:spPr>
            <a:xfrm>
              <a:off x="4462305" y="1192928"/>
              <a:ext cx="496710" cy="5256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47" name="文本占位符 7"/>
            <p:cNvSpPr txBox="1">
              <a:spLocks/>
            </p:cNvSpPr>
            <p:nvPr/>
          </p:nvSpPr>
          <p:spPr>
            <a:xfrm>
              <a:off x="5340684" y="1216073"/>
              <a:ext cx="4235664" cy="3904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>
                  <a:solidFill>
                    <a:schemeClr val="bg1"/>
                  </a:solidFill>
                </a:rPr>
                <a:t>市场分析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593507" y="3725656"/>
            <a:ext cx="6889174" cy="1080085"/>
            <a:chOff x="4271471" y="958265"/>
            <a:chExt cx="5602620" cy="878379"/>
          </a:xfrm>
        </p:grpSpPr>
        <p:sp>
          <p:nvSpPr>
            <p:cNvPr id="49" name="矩形: 圆角 48"/>
            <p:cNvSpPr/>
            <p:nvPr/>
          </p:nvSpPr>
          <p:spPr>
            <a:xfrm>
              <a:off x="4603593" y="1047518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占位符 7"/>
            <p:cNvSpPr txBox="1">
              <a:spLocks/>
            </p:cNvSpPr>
            <p:nvPr/>
          </p:nvSpPr>
          <p:spPr>
            <a:xfrm>
              <a:off x="4462305" y="1192928"/>
              <a:ext cx="496710" cy="5256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52" name="文本占位符 7"/>
            <p:cNvSpPr txBox="1">
              <a:spLocks/>
            </p:cNvSpPr>
            <p:nvPr/>
          </p:nvSpPr>
          <p:spPr>
            <a:xfrm>
              <a:off x="5340684" y="1216073"/>
              <a:ext cx="4235664" cy="3904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593507" y="5225274"/>
            <a:ext cx="6889174" cy="1080085"/>
            <a:chOff x="4271471" y="958265"/>
            <a:chExt cx="5602620" cy="878379"/>
          </a:xfrm>
        </p:grpSpPr>
        <p:sp>
          <p:nvSpPr>
            <p:cNvPr id="54" name="矩形: 圆角 53"/>
            <p:cNvSpPr/>
            <p:nvPr/>
          </p:nvSpPr>
          <p:spPr>
            <a:xfrm>
              <a:off x="4603593" y="1016000"/>
              <a:ext cx="5270498" cy="76290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ound Diagonal Corner Rectangle 9"/>
            <p:cNvSpPr/>
            <p:nvPr/>
          </p:nvSpPr>
          <p:spPr>
            <a:xfrm>
              <a:off x="4271471" y="958265"/>
              <a:ext cx="878379" cy="878379"/>
            </a:xfrm>
            <a:prstGeom prst="round2DiagRect">
              <a:avLst>
                <a:gd name="adj1" fmla="val 18841"/>
                <a:gd name="adj2" fmla="val 0"/>
              </a:avLst>
            </a:prstGeom>
            <a:solidFill>
              <a:srgbClr val="203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占位符 7"/>
            <p:cNvSpPr txBox="1">
              <a:spLocks/>
            </p:cNvSpPr>
            <p:nvPr/>
          </p:nvSpPr>
          <p:spPr>
            <a:xfrm>
              <a:off x="4462305" y="1192928"/>
              <a:ext cx="496710" cy="5256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4000" kern="12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</a:p>
          </p:txBody>
        </p:sp>
        <p:sp>
          <p:nvSpPr>
            <p:cNvPr id="57" name="文本占位符 7"/>
            <p:cNvSpPr txBox="1">
              <a:spLocks/>
            </p:cNvSpPr>
            <p:nvPr/>
          </p:nvSpPr>
          <p:spPr>
            <a:xfrm>
              <a:off x="5340684" y="1216073"/>
              <a:ext cx="4235664" cy="39046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2800" kern="1200" smtClean="0">
                  <a:solidFill>
                    <a:schemeClr val="tx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>
                  <a:solidFill>
                    <a:schemeClr val="bg1"/>
                  </a:solidFill>
                </a:rPr>
                <a:t>建议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占位符 7"/>
          <p:cNvSpPr txBox="1">
            <a:spLocks/>
          </p:cNvSpPr>
          <p:nvPr/>
        </p:nvSpPr>
        <p:spPr>
          <a:xfrm>
            <a:off x="5908248" y="4066987"/>
            <a:ext cx="5208318" cy="4801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800" kern="1200" smtClean="0">
                <a:solidFill>
                  <a:schemeClr val="tx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产品分析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6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体验环境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下一章节</a:t>
            </a:r>
          </a:p>
        </p:txBody>
      </p:sp>
    </p:spTree>
    <p:extLst>
      <p:ext uri="{BB962C8B-B14F-4D97-AF65-F5344CB8AC3E}">
        <p14:creationId xmlns:p14="http://schemas.microsoft.com/office/powerpoint/2010/main" val="29928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22"/>
          <p:cNvSpPr>
            <a:spLocks noGrp="1"/>
          </p:cNvSpPr>
          <p:nvPr>
            <p:ph type="body" sz="quarter" idx="11"/>
          </p:nvPr>
        </p:nvSpPr>
        <p:spPr>
          <a:xfrm>
            <a:off x="685768" y="1997242"/>
            <a:ext cx="10852516" cy="2851484"/>
          </a:xfrm>
        </p:spPr>
        <p:txBody>
          <a:bodyPr/>
          <a:lstStyle/>
          <a:p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体验产品：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HSM &amp; 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vHSM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软件版本： 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HSM PRO 3.0 R1</a:t>
            </a:r>
          </a:p>
          <a:p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终端系统： 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10 ENTERPRISE </a:t>
            </a:r>
          </a:p>
          <a:p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浏览器    ：  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Chrome Version 65.0.3325.181</a:t>
            </a:r>
          </a:p>
          <a:p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体验环境</a:t>
            </a:r>
            <a:endParaRPr lang="zh-CN" altLang="en-US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4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739069" y="5601372"/>
            <a:ext cx="3355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访问地址: </a:t>
            </a:r>
            <a:r>
              <a:rPr lang="zh-CN" altLang="en-US" sz="1200" dirty="0">
                <a:hlinkClick r:id="rId2"/>
              </a:rPr>
              <a:t>https://idemo.hillstonenet.com:8444</a:t>
            </a:r>
            <a:r>
              <a:rPr lang="zh-CN" altLang="en-US" sz="1200" dirty="0" smtClean="0">
                <a:hlinkClick r:id="rId2"/>
              </a:rPr>
              <a:t>/</a:t>
            </a:r>
            <a:r>
              <a:rPr lang="zh-CN" altLang="en-US" sz="1200" dirty="0" smtClean="0"/>
              <a:t>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59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产品理解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下一章节</a:t>
            </a:r>
          </a:p>
        </p:txBody>
      </p:sp>
    </p:spTree>
    <p:extLst>
      <p:ext uri="{BB962C8B-B14F-4D97-AF65-F5344CB8AC3E}">
        <p14:creationId xmlns:p14="http://schemas.microsoft.com/office/powerpoint/2010/main" val="39824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HSM</a:t>
            </a:r>
            <a:r>
              <a:rPr lang="zh-CN" altLang="en-US" dirty="0" smtClean="0"/>
              <a:t>产品的理解与体验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6</a:t>
            </a:fld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· HSM</a:t>
            </a:r>
            <a:r>
              <a:rPr lang="zh-CN" altLang="en-US" dirty="0" smtClean="0"/>
              <a:t>是较大规模网络建设，部署多种安全设备，实现统一管理运维的安全管理平台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· </a:t>
            </a:r>
            <a:r>
              <a:rPr lang="zh-CN" altLang="en-US" dirty="0" smtClean="0"/>
              <a:t>产品生命周期：成熟期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认为只要网络安全接入处于持续，稳定，发展的状态，作为 </a:t>
            </a:r>
            <a:r>
              <a:rPr lang="en-US" altLang="zh-CN" dirty="0" smtClean="0"/>
              <a:t>NGFW &amp; </a:t>
            </a:r>
            <a:r>
              <a:rPr lang="en-US" altLang="zh-CN" dirty="0" err="1" smtClean="0"/>
              <a:t>vNGFW</a:t>
            </a:r>
            <a:r>
              <a:rPr lang="zh-CN" altLang="en-US" dirty="0" smtClean="0"/>
              <a:t>协同落地必须的</a:t>
            </a:r>
            <a:r>
              <a:rPr lang="en-US" altLang="zh-CN" dirty="0" smtClean="0"/>
              <a:t>HSM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会一直具有持续性的市场。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· </a:t>
            </a:r>
            <a:r>
              <a:rPr lang="zh-CN" altLang="en-US" dirty="0" smtClean="0"/>
              <a:t>产品定位：必备的核心要点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设备管理、配置分发、网络拓扑、监控、日志、报表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· </a:t>
            </a:r>
            <a:r>
              <a:rPr lang="zh-CN" altLang="en-US" dirty="0" smtClean="0"/>
              <a:t>产品用户：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ToB</a:t>
            </a:r>
            <a:r>
              <a:rPr lang="zh-CN" altLang="en-US" dirty="0" smtClean="0"/>
              <a:t>的企业用户，政府，金融，大企业，高校，运营商 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172" y="2849137"/>
            <a:ext cx="3654871" cy="22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下一章节</a:t>
            </a:r>
          </a:p>
        </p:txBody>
      </p:sp>
    </p:spTree>
    <p:extLst>
      <p:ext uri="{BB962C8B-B14F-4D97-AF65-F5344CB8AC3E}">
        <p14:creationId xmlns:p14="http://schemas.microsoft.com/office/powerpoint/2010/main" val="20711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7" y="1421419"/>
            <a:ext cx="5088692" cy="36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698497" y="361823"/>
            <a:ext cx="9809846" cy="605774"/>
          </a:xfrm>
        </p:spPr>
        <p:txBody>
          <a:bodyPr/>
          <a:lstStyle/>
          <a:p>
            <a:r>
              <a:rPr lang="zh-CN" altLang="en-US" dirty="0" smtClean="0"/>
              <a:t>宏观市场分析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096000" y="224336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Gartner</a:t>
            </a:r>
            <a:r>
              <a:rPr lang="zh-CN" altLang="en-US" dirty="0" smtClean="0">
                <a:solidFill>
                  <a:srgbClr val="333333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预测：</a:t>
            </a:r>
            <a:endParaRPr lang="en-US" altLang="zh-CN" dirty="0" smtClean="0">
              <a:solidFill>
                <a:srgbClr val="333333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smtClean="0">
                <a:solidFill>
                  <a:srgbClr val="333333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- 2016</a:t>
            </a:r>
            <a:r>
              <a:rPr lang="zh-CN" altLang="en-US" dirty="0">
                <a:solidFill>
                  <a:srgbClr val="333333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年</a:t>
            </a:r>
            <a:r>
              <a:rPr lang="en-US" altLang="zh-CN" dirty="0">
                <a:solidFill>
                  <a:srgbClr val="333333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-2021</a:t>
            </a:r>
            <a:r>
              <a:rPr lang="zh-CN" altLang="en-US" dirty="0">
                <a:solidFill>
                  <a:srgbClr val="333333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年全球信息安全市场预计将以</a:t>
            </a:r>
            <a:r>
              <a:rPr lang="en-US" altLang="zh-CN" dirty="0">
                <a:solidFill>
                  <a:srgbClr val="333333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8.1%</a:t>
            </a:r>
            <a:r>
              <a:rPr lang="zh-CN" altLang="en-US" dirty="0">
                <a:solidFill>
                  <a:srgbClr val="333333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的复合年增长率增长，到</a:t>
            </a:r>
            <a:r>
              <a:rPr lang="en-US" altLang="zh-CN" dirty="0">
                <a:solidFill>
                  <a:srgbClr val="333333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2021</a:t>
            </a:r>
            <a:r>
              <a:rPr lang="zh-CN" altLang="en-US" dirty="0">
                <a:solidFill>
                  <a:srgbClr val="333333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年将达到</a:t>
            </a:r>
            <a:r>
              <a:rPr lang="en-US" altLang="zh-CN" dirty="0">
                <a:solidFill>
                  <a:srgbClr val="333333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1330.2</a:t>
            </a:r>
            <a:r>
              <a:rPr lang="zh-CN" altLang="en-US" dirty="0">
                <a:solidFill>
                  <a:srgbClr val="333333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亿美元。</a:t>
            </a:r>
          </a:p>
          <a:p>
            <a:endParaRPr lang="en-US" altLang="zh-CN" dirty="0" smtClean="0">
              <a:solidFill>
                <a:srgbClr val="333333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其中</a:t>
            </a:r>
            <a:r>
              <a:rPr lang="zh-CN" altLang="en-US" dirty="0">
                <a:solidFill>
                  <a:srgbClr val="333333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</a:p>
          <a:p>
            <a:r>
              <a:rPr lang="en-US" altLang="zh-CN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 </a:t>
            </a:r>
            <a:r>
              <a:rPr lang="zh-CN" altLang="en-US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安全测试 增长率</a:t>
            </a:r>
            <a:r>
              <a:rPr lang="zh-CN" altLang="en-US" dirty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最高，接近</a:t>
            </a:r>
            <a:r>
              <a:rPr lang="en-US" altLang="zh-CN" dirty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15%;</a:t>
            </a:r>
          </a:p>
          <a:p>
            <a:r>
              <a:rPr lang="en-US" altLang="zh-CN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 IPS </a:t>
            </a:r>
            <a:r>
              <a:rPr lang="zh-CN" altLang="en-US" dirty="0" smtClean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增长率</a:t>
            </a:r>
            <a:r>
              <a:rPr lang="zh-CN" altLang="en-US" dirty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则为负</a:t>
            </a:r>
            <a:r>
              <a:rPr lang="en-US" altLang="zh-CN" dirty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(-12%);</a:t>
            </a:r>
          </a:p>
          <a:p>
            <a:endParaRPr lang="en-US" altLang="zh-CN" b="0" i="0" dirty="0" smtClean="0">
              <a:solidFill>
                <a:srgbClr val="333333"/>
              </a:soli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- </a:t>
            </a:r>
            <a:r>
              <a:rPr lang="zh-CN" altLang="en-US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信息</a:t>
            </a:r>
            <a:r>
              <a:rPr lang="zh-CN" altLang="en-US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安全领域中大多数细分市场的复合增长率保持在</a:t>
            </a:r>
            <a:r>
              <a:rPr lang="en-US" altLang="zh-CN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7%-12%</a:t>
            </a:r>
            <a:r>
              <a:rPr lang="zh-CN" altLang="en-US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之间</a:t>
            </a:r>
            <a:endParaRPr lang="en-US" altLang="zh-CN" dirty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55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HSM</a:t>
            </a:r>
            <a:r>
              <a:rPr lang="zh-CN" altLang="en-US" dirty="0" smtClean="0"/>
              <a:t>市场分析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71A5C36-D067-4A8B-BD3C-F67C535F77D7}" type="slidenum">
              <a:rPr lang="en-US" altLang="zh-CN" smtClean="0"/>
              <a:pPr algn="ctr"/>
              <a:t>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97470" y="1361256"/>
            <a:ext cx="9409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HSM </a:t>
            </a:r>
          </a:p>
          <a:p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2017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年销售目标为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￥ 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250 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万，目前完成￥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77 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万，占全年的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30.78%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，差额为￥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173 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万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470" y="2634065"/>
            <a:ext cx="7604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2018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年销售目标为 ￥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300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万，目前为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Q2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，预期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Q2 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前期约全年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10% 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左右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7470" y="3352876"/>
            <a:ext cx="1082878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Wingdings" panose="05000000000000000000" pitchFamily="2" charset="2"/>
              </a:rPr>
              <a:t>个人分析：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· HSM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作为一款成熟的安全管理产品，在产品成熟阶段，短期市场疲软也实属正常现象。但要引起注意。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· </a:t>
            </a:r>
            <a:r>
              <a:rPr lang="en-US" altLang="zh-CN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vHSM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增加，金融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多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卖  是向好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· 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不好的方面，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运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维是片面原因，可能更多是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HSM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定位内的产品特性演进，以及项目价值挖掘和销售上。</a:t>
            </a:r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· HSM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的市场削减，也可能是由于国内各种 </a:t>
            </a:r>
            <a:r>
              <a:rPr lang="en-US" altLang="zh-CN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</a:t>
            </a:r>
            <a:r>
              <a:rPr lang="en-US" altLang="zh-CN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oc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v2.0  </a:t>
            </a:r>
            <a:r>
              <a:rPr lang="en-US" altLang="zh-CN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iSoc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</a:t>
            </a:r>
            <a:r>
              <a:rPr lang="zh-CN" altLang="en-US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数据分析产品起来，客户直观更愿意买集成了态势感知类的综合安全平台级产品，这也是我们要做 数据分析平台的主要原因。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（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</a:t>
            </a:r>
            <a:r>
              <a:rPr lang="zh-CN" altLang="en-US" sz="1400" dirty="0" smtClean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产品特性我在后面给出少量建议，选择性采纳</a:t>
            </a:r>
            <a:r>
              <a:rPr lang="zh-CN" altLang="en-US" sz="1400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</a:t>
            </a:r>
            <a:endParaRPr lang="en-US" altLang="zh-CN" sz="1400" dirty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6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山石网科">
      <a:dk1>
        <a:sysClr val="windowText" lastClr="000000"/>
      </a:dk1>
      <a:lt1>
        <a:sysClr val="window" lastClr="FFFFFF"/>
      </a:lt1>
      <a:dk2>
        <a:srgbClr val="C1D1D8"/>
      </a:dk2>
      <a:lt2>
        <a:srgbClr val="203556"/>
      </a:lt2>
      <a:accent1>
        <a:srgbClr val="203556"/>
      </a:accent1>
      <a:accent2>
        <a:srgbClr val="F57E5D"/>
      </a:accent2>
      <a:accent3>
        <a:srgbClr val="5F899D"/>
      </a:accent3>
      <a:accent4>
        <a:srgbClr val="AABEBC"/>
      </a:accent4>
      <a:accent5>
        <a:srgbClr val="404040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2272</TotalTime>
  <Words>1040</Words>
  <Application>Microsoft Office PowerPoint</Application>
  <PresentationFormat>宽屏</PresentationFormat>
  <Paragraphs>186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 Unicode MS</vt:lpstr>
      <vt:lpstr>Microsoft YaHei UI Light</vt:lpstr>
      <vt:lpstr>Open Sans Light</vt:lpstr>
      <vt:lpstr>微软雅黑</vt:lpstr>
      <vt:lpstr>思源黑体 CN Bold</vt:lpstr>
      <vt:lpstr>思源黑体 CN Normal</vt:lpstr>
      <vt:lpstr>等线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体验环境</vt:lpstr>
      <vt:lpstr>PowerPoint 演示文稿</vt:lpstr>
      <vt:lpstr>HSM产品的理解与体验</vt:lpstr>
      <vt:lpstr>PowerPoint 演示文稿</vt:lpstr>
      <vt:lpstr>宏观市场分析</vt:lpstr>
      <vt:lpstr>HSM市场分析</vt:lpstr>
      <vt:lpstr>PowerPoint 演示文稿</vt:lpstr>
      <vt:lpstr>HSM产品分析</vt:lpstr>
      <vt:lpstr>HSM v3.0 R1 版本体会</vt:lpstr>
      <vt:lpstr>PowerPoint 演示文稿</vt:lpstr>
      <vt:lpstr>Zero Touch Provision</vt:lpstr>
      <vt:lpstr>Alert ： 微信推送</vt:lpstr>
      <vt:lpstr>其他建议与想法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Driver Liu</dc:creator>
  <cp:lastModifiedBy>王伯伦</cp:lastModifiedBy>
  <cp:revision>120</cp:revision>
  <dcterms:created xsi:type="dcterms:W3CDTF">2017-02-03T03:01:39Z</dcterms:created>
  <dcterms:modified xsi:type="dcterms:W3CDTF">2018-04-14T07:19:08Z</dcterms:modified>
</cp:coreProperties>
</file>