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3"/>
  </p:notesMasterIdLst>
  <p:sldIdLst>
    <p:sldId id="292" r:id="rId2"/>
    <p:sldId id="355" r:id="rId3"/>
    <p:sldId id="272" r:id="rId4"/>
    <p:sldId id="358" r:id="rId5"/>
    <p:sldId id="357" r:id="rId6"/>
    <p:sldId id="356" r:id="rId7"/>
    <p:sldId id="258" r:id="rId8"/>
    <p:sldId id="344" r:id="rId9"/>
    <p:sldId id="345" r:id="rId10"/>
    <p:sldId id="346" r:id="rId11"/>
    <p:sldId id="347" r:id="rId12"/>
    <p:sldId id="348" r:id="rId13"/>
    <p:sldId id="260" r:id="rId14"/>
    <p:sldId id="352" r:id="rId15"/>
    <p:sldId id="350" r:id="rId16"/>
    <p:sldId id="351" r:id="rId17"/>
    <p:sldId id="349" r:id="rId18"/>
    <p:sldId id="353" r:id="rId19"/>
    <p:sldId id="354" r:id="rId20"/>
    <p:sldId id="295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556"/>
    <a:srgbClr val="5F899D"/>
    <a:srgbClr val="F57E5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82448" autoAdjust="0"/>
  </p:normalViewPr>
  <p:slideViewPr>
    <p:cSldViewPr snapToGrid="0">
      <p:cViewPr varScale="1">
        <p:scale>
          <a:sx n="79" d="100"/>
          <a:sy n="79" d="100"/>
        </p:scale>
        <p:origin x="101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13B9B1-4945-4CB5-A081-CBDEE9401531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76F2139-1D2A-4F98-92FB-BC63A790375C}">
      <dgm:prSet phldrT="[文本]"/>
      <dgm:spPr/>
      <dgm:t>
        <a:bodyPr/>
        <a:lstStyle/>
        <a:p>
          <a:r>
            <a:rPr lang="zh-CN" altLang="en-US" dirty="0"/>
            <a:t>希望防火墙支持策略编排，方便管理员对大量策略进行管理</a:t>
          </a:r>
        </a:p>
      </dgm:t>
    </dgm:pt>
    <dgm:pt modelId="{26A15AF3-1402-41BC-9010-EC6753A5BA2F}" type="parTrans" cxnId="{83E3B4D3-40E9-4C80-A68C-CD489BF1D311}">
      <dgm:prSet/>
      <dgm:spPr/>
      <dgm:t>
        <a:bodyPr/>
        <a:lstStyle/>
        <a:p>
          <a:endParaRPr lang="zh-CN" altLang="en-US"/>
        </a:p>
      </dgm:t>
    </dgm:pt>
    <dgm:pt modelId="{13C08E47-CA61-4B84-9B35-5EAD9393148A}" type="sibTrans" cxnId="{83E3B4D3-40E9-4C80-A68C-CD489BF1D311}">
      <dgm:prSet/>
      <dgm:spPr/>
      <dgm:t>
        <a:bodyPr/>
        <a:lstStyle/>
        <a:p>
          <a:endParaRPr lang="zh-CN" altLang="en-US"/>
        </a:p>
      </dgm:t>
    </dgm:pt>
    <dgm:pt modelId="{CB7CA5E1-C2CC-4720-A35F-3BCE503FDE26}">
      <dgm:prSet phldrT="[文本]"/>
      <dgm:spPr/>
      <dgm:t>
        <a:bodyPr/>
        <a:lstStyle/>
        <a:p>
          <a:r>
            <a:rPr lang="zh-CN" altLang="en-US" dirty="0"/>
            <a:t>加强防火墙策略分组功能</a:t>
          </a:r>
        </a:p>
      </dgm:t>
    </dgm:pt>
    <dgm:pt modelId="{A1702547-1CE2-4A62-847F-2E2457711378}" type="parTrans" cxnId="{472C9E95-DD02-43BA-89F7-76CEC4CA4B6C}">
      <dgm:prSet/>
      <dgm:spPr/>
      <dgm:t>
        <a:bodyPr/>
        <a:lstStyle/>
        <a:p>
          <a:endParaRPr lang="zh-CN" altLang="en-US"/>
        </a:p>
      </dgm:t>
    </dgm:pt>
    <dgm:pt modelId="{2C7F5EF9-6772-4D32-920F-6DEF3C1BA9B1}" type="sibTrans" cxnId="{472C9E95-DD02-43BA-89F7-76CEC4CA4B6C}">
      <dgm:prSet/>
      <dgm:spPr/>
      <dgm:t>
        <a:bodyPr/>
        <a:lstStyle/>
        <a:p>
          <a:endParaRPr lang="zh-CN" altLang="en-US"/>
        </a:p>
      </dgm:t>
    </dgm:pt>
    <dgm:pt modelId="{2B75C1EB-B358-40B1-93EF-31CD434B8A37}">
      <dgm:prSet phldrT="[文本]"/>
      <dgm:spPr/>
      <dgm:t>
        <a:bodyPr/>
        <a:lstStyle/>
        <a:p>
          <a:r>
            <a:rPr lang="zh-CN" altLang="en-US" dirty="0"/>
            <a:t>希望防火墙支持应用排错，管理员可以快速了解应用阻断原因</a:t>
          </a:r>
        </a:p>
      </dgm:t>
    </dgm:pt>
    <dgm:pt modelId="{7FD3F07C-1181-4441-A506-36F9A6A02503}" type="parTrans" cxnId="{88772961-50D6-4059-8562-B78AF6F504FE}">
      <dgm:prSet/>
      <dgm:spPr/>
      <dgm:t>
        <a:bodyPr/>
        <a:lstStyle/>
        <a:p>
          <a:endParaRPr lang="zh-CN" altLang="en-US"/>
        </a:p>
      </dgm:t>
    </dgm:pt>
    <dgm:pt modelId="{3956BDA2-6E14-4986-9021-D8F642885702}" type="sibTrans" cxnId="{88772961-50D6-4059-8562-B78AF6F504FE}">
      <dgm:prSet/>
      <dgm:spPr/>
      <dgm:t>
        <a:bodyPr/>
        <a:lstStyle/>
        <a:p>
          <a:endParaRPr lang="zh-CN" altLang="en-US"/>
        </a:p>
      </dgm:t>
    </dgm:pt>
    <dgm:pt modelId="{42DDDB22-1C25-41CF-BEC2-D6848F4C18D0}">
      <dgm:prSet phldrT="[文本]"/>
      <dgm:spPr/>
      <dgm:t>
        <a:bodyPr/>
        <a:lstStyle/>
        <a:p>
          <a:r>
            <a:rPr lang="zh-CN" altLang="en-US" dirty="0"/>
            <a:t>支持数据包路径检测功能</a:t>
          </a:r>
        </a:p>
      </dgm:t>
    </dgm:pt>
    <dgm:pt modelId="{68ED5204-E8E6-4D39-AD1C-29689A63C942}" type="parTrans" cxnId="{E163934F-6D0A-4D37-8643-34EB2F1D4E49}">
      <dgm:prSet/>
      <dgm:spPr/>
      <dgm:t>
        <a:bodyPr/>
        <a:lstStyle/>
        <a:p>
          <a:endParaRPr lang="zh-CN" altLang="en-US"/>
        </a:p>
      </dgm:t>
    </dgm:pt>
    <dgm:pt modelId="{14377855-B21E-4B7C-9F44-AD7297822A70}" type="sibTrans" cxnId="{E163934F-6D0A-4D37-8643-34EB2F1D4E49}">
      <dgm:prSet/>
      <dgm:spPr/>
      <dgm:t>
        <a:bodyPr/>
        <a:lstStyle/>
        <a:p>
          <a:endParaRPr lang="zh-CN" altLang="en-US"/>
        </a:p>
      </dgm:t>
    </dgm:pt>
    <dgm:pt modelId="{13672972-A4D4-491A-8872-732954D15DE6}">
      <dgm:prSet phldrT="[文本]"/>
      <dgm:spPr/>
      <dgm:t>
        <a:bodyPr/>
        <a:lstStyle/>
        <a:p>
          <a:r>
            <a:rPr lang="zh-CN" altLang="en-US" dirty="0"/>
            <a:t>希望防火墙增强对移动终端的管理</a:t>
          </a:r>
        </a:p>
      </dgm:t>
    </dgm:pt>
    <dgm:pt modelId="{3E0EFA50-46CB-40D9-9170-312A81FF6A2B}" type="parTrans" cxnId="{D0F8F204-484E-41CB-BAB6-0E5C68B9B173}">
      <dgm:prSet/>
      <dgm:spPr/>
      <dgm:t>
        <a:bodyPr/>
        <a:lstStyle/>
        <a:p>
          <a:endParaRPr lang="zh-CN" altLang="en-US"/>
        </a:p>
      </dgm:t>
    </dgm:pt>
    <dgm:pt modelId="{B532BD3B-E644-4249-8478-C1DF8EBEE121}" type="sibTrans" cxnId="{D0F8F204-484E-41CB-BAB6-0E5C68B9B173}">
      <dgm:prSet/>
      <dgm:spPr/>
      <dgm:t>
        <a:bodyPr/>
        <a:lstStyle/>
        <a:p>
          <a:endParaRPr lang="zh-CN" altLang="en-US"/>
        </a:p>
      </dgm:t>
    </dgm:pt>
    <dgm:pt modelId="{0675056E-1C58-4EB0-9F4D-3E6A6C107C00}">
      <dgm:prSet phldrT="[文本]"/>
      <dgm:spPr/>
      <dgm:t>
        <a:bodyPr/>
        <a:lstStyle/>
        <a:p>
          <a:r>
            <a:rPr lang="zh-CN" altLang="en-US" dirty="0"/>
            <a:t>支持对共享终端的识别与管控，发现并解决私接热点的问题</a:t>
          </a:r>
        </a:p>
      </dgm:t>
    </dgm:pt>
    <dgm:pt modelId="{572D01A7-6F32-489D-AB1D-6FF73B5B94AA}" type="parTrans" cxnId="{1C050F82-08B4-4543-9F96-5F4E42B38F35}">
      <dgm:prSet/>
      <dgm:spPr/>
      <dgm:t>
        <a:bodyPr/>
        <a:lstStyle/>
        <a:p>
          <a:endParaRPr lang="zh-CN" altLang="en-US"/>
        </a:p>
      </dgm:t>
    </dgm:pt>
    <dgm:pt modelId="{5EEE90B0-EED3-4EF8-86E5-0F6F1FDC4D4D}" type="sibTrans" cxnId="{1C050F82-08B4-4543-9F96-5F4E42B38F35}">
      <dgm:prSet/>
      <dgm:spPr/>
      <dgm:t>
        <a:bodyPr/>
        <a:lstStyle/>
        <a:p>
          <a:endParaRPr lang="zh-CN" altLang="en-US"/>
        </a:p>
      </dgm:t>
    </dgm:pt>
    <dgm:pt modelId="{DE00480D-27CB-4056-9569-46E9ED468170}">
      <dgm:prSet phldrT="[文本]"/>
      <dgm:spPr/>
      <dgm:t>
        <a:bodyPr/>
        <a:lstStyle/>
        <a:p>
          <a:r>
            <a:rPr lang="zh-CN" altLang="en-US" dirty="0"/>
            <a:t>支持与江民杀毒终端、杀毒服务器的联动，主动检测并阻断安全级别不够的终端</a:t>
          </a:r>
        </a:p>
      </dgm:t>
    </dgm:pt>
    <dgm:pt modelId="{8DDC32A8-B4DD-45F6-A556-82E7BF330996}" type="parTrans" cxnId="{4F60CC2A-72E5-4A6B-9430-E9BDF021DABC}">
      <dgm:prSet/>
      <dgm:spPr/>
      <dgm:t>
        <a:bodyPr/>
        <a:lstStyle/>
        <a:p>
          <a:endParaRPr lang="zh-CN" altLang="en-US"/>
        </a:p>
      </dgm:t>
    </dgm:pt>
    <dgm:pt modelId="{306447AB-034C-4D4B-BB6D-BFA240E81B2A}" type="sibTrans" cxnId="{4F60CC2A-72E5-4A6B-9430-E9BDF021DABC}">
      <dgm:prSet/>
      <dgm:spPr/>
      <dgm:t>
        <a:bodyPr/>
        <a:lstStyle/>
        <a:p>
          <a:endParaRPr lang="zh-CN" altLang="en-US"/>
        </a:p>
      </dgm:t>
    </dgm:pt>
    <dgm:pt modelId="{A621CDA3-9D69-446E-924F-24F0A815BF07}">
      <dgm:prSet phldrT="[文本]"/>
      <dgm:spPr/>
      <dgm:t>
        <a:bodyPr/>
        <a:lstStyle/>
        <a:p>
          <a:r>
            <a:rPr lang="zh-CN" altLang="en-US" dirty="0"/>
            <a:t>支持策略自定义排序功能</a:t>
          </a:r>
        </a:p>
      </dgm:t>
    </dgm:pt>
    <dgm:pt modelId="{DF24A6D8-EA82-497C-8E9C-FFE29F68F87D}" type="parTrans" cxnId="{F9A513A7-0BF1-4BBE-9308-AC0AC8C83CDD}">
      <dgm:prSet/>
      <dgm:spPr/>
      <dgm:t>
        <a:bodyPr/>
        <a:lstStyle/>
        <a:p>
          <a:endParaRPr lang="zh-CN" altLang="en-US"/>
        </a:p>
      </dgm:t>
    </dgm:pt>
    <dgm:pt modelId="{EA4BEE6F-36CF-40BD-A759-CA362FB3CDFE}" type="sibTrans" cxnId="{F9A513A7-0BF1-4BBE-9308-AC0AC8C83CDD}">
      <dgm:prSet/>
      <dgm:spPr/>
      <dgm:t>
        <a:bodyPr/>
        <a:lstStyle/>
        <a:p>
          <a:endParaRPr lang="zh-CN" altLang="en-US"/>
        </a:p>
      </dgm:t>
    </dgm:pt>
    <dgm:pt modelId="{B535CAED-0EFB-46CD-828E-912BCCC23ECC}">
      <dgm:prSet phldrT="[文本]"/>
      <dgm:spPr/>
      <dgm:t>
        <a:bodyPr/>
        <a:lstStyle/>
        <a:p>
          <a:r>
            <a:rPr lang="zh-CN" altLang="en-US" dirty="0"/>
            <a:t>后续还会对相应功能做细化与增强</a:t>
          </a:r>
        </a:p>
      </dgm:t>
    </dgm:pt>
    <dgm:pt modelId="{798BF522-0E55-484F-885F-9A2B089D28FD}" type="parTrans" cxnId="{351FA9F1-01EE-4F07-8364-A381BD1DBEF9}">
      <dgm:prSet/>
      <dgm:spPr/>
      <dgm:t>
        <a:bodyPr/>
        <a:lstStyle/>
        <a:p>
          <a:endParaRPr lang="zh-CN" altLang="en-US"/>
        </a:p>
      </dgm:t>
    </dgm:pt>
    <dgm:pt modelId="{5BC81AED-4307-4376-9A0F-B041FD86383B}" type="sibTrans" cxnId="{351FA9F1-01EE-4F07-8364-A381BD1DBEF9}">
      <dgm:prSet/>
      <dgm:spPr/>
      <dgm:t>
        <a:bodyPr/>
        <a:lstStyle/>
        <a:p>
          <a:endParaRPr lang="zh-CN" altLang="en-US"/>
        </a:p>
      </dgm:t>
    </dgm:pt>
    <dgm:pt modelId="{E7991E68-D13D-44C0-9A89-746F795E985F}">
      <dgm:prSet phldrT="[文本]"/>
      <dgm:spPr/>
      <dgm:t>
        <a:bodyPr/>
        <a:lstStyle/>
        <a:p>
          <a:r>
            <a:rPr lang="zh-CN" altLang="en-US" dirty="0"/>
            <a:t>后续会持续增加垃圾策略清晰、策略助手等</a:t>
          </a:r>
        </a:p>
      </dgm:t>
    </dgm:pt>
    <dgm:pt modelId="{086B2B65-4D8E-4A44-B7D4-A9855E42461D}" type="parTrans" cxnId="{DA442BF6-7090-4C38-91EE-56CA24AD2F2D}">
      <dgm:prSet/>
      <dgm:spPr/>
      <dgm:t>
        <a:bodyPr/>
        <a:lstStyle/>
        <a:p>
          <a:endParaRPr lang="zh-CN" altLang="en-US"/>
        </a:p>
      </dgm:t>
    </dgm:pt>
    <dgm:pt modelId="{833539FD-2274-444A-A0ED-56E54BC99F7B}" type="sibTrans" cxnId="{DA442BF6-7090-4C38-91EE-56CA24AD2F2D}">
      <dgm:prSet/>
      <dgm:spPr/>
      <dgm:t>
        <a:bodyPr/>
        <a:lstStyle/>
        <a:p>
          <a:endParaRPr lang="zh-CN" altLang="en-US"/>
        </a:p>
      </dgm:t>
    </dgm:pt>
    <dgm:pt modelId="{99DAD2D1-2F2D-45EA-B143-E12BAB57A599}" type="pres">
      <dgm:prSet presAssocID="{DF13B9B1-4945-4CB5-A081-CBDEE9401531}" presName="linear" presStyleCnt="0">
        <dgm:presLayoutVars>
          <dgm:animLvl val="lvl"/>
          <dgm:resizeHandles val="exact"/>
        </dgm:presLayoutVars>
      </dgm:prSet>
      <dgm:spPr/>
    </dgm:pt>
    <dgm:pt modelId="{A9D2561F-ADB0-4BC8-9C77-A23D5BF852CD}" type="pres">
      <dgm:prSet presAssocID="{376F2139-1D2A-4F98-92FB-BC63A79037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3B0863-F322-491B-9F61-06B20FD085AA}" type="pres">
      <dgm:prSet presAssocID="{376F2139-1D2A-4F98-92FB-BC63A790375C}" presName="childText" presStyleLbl="revTx" presStyleIdx="0" presStyleCnt="3">
        <dgm:presLayoutVars>
          <dgm:bulletEnabled val="1"/>
        </dgm:presLayoutVars>
      </dgm:prSet>
      <dgm:spPr/>
    </dgm:pt>
    <dgm:pt modelId="{2CFEB26E-78CA-4DD0-8EFA-0FBA44609EB9}" type="pres">
      <dgm:prSet presAssocID="{2B75C1EB-B358-40B1-93EF-31CD434B8A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BABEF2-267B-4F99-9A71-C78FF7F7B519}" type="pres">
      <dgm:prSet presAssocID="{2B75C1EB-B358-40B1-93EF-31CD434B8A37}" presName="childText" presStyleLbl="revTx" presStyleIdx="1" presStyleCnt="3">
        <dgm:presLayoutVars>
          <dgm:bulletEnabled val="1"/>
        </dgm:presLayoutVars>
      </dgm:prSet>
      <dgm:spPr/>
    </dgm:pt>
    <dgm:pt modelId="{454BA8F3-77D1-4B03-A6D4-9DBC04B8CEF4}" type="pres">
      <dgm:prSet presAssocID="{13672972-A4D4-491A-8872-732954D15DE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4716ED4-E8F7-4305-8079-411FB3CC92CE}" type="pres">
      <dgm:prSet presAssocID="{13672972-A4D4-491A-8872-732954D15DE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9B12500-F972-4426-A532-E23C815DF8B3}" type="presOf" srcId="{E7991E68-D13D-44C0-9A89-746F795E985F}" destId="{D23B0863-F322-491B-9F61-06B20FD085AA}" srcOrd="0" destOrd="2" presId="urn:microsoft.com/office/officeart/2005/8/layout/vList2"/>
    <dgm:cxn modelId="{D0F8F204-484E-41CB-BAB6-0E5C68B9B173}" srcId="{DF13B9B1-4945-4CB5-A081-CBDEE9401531}" destId="{13672972-A4D4-491A-8872-732954D15DE6}" srcOrd="2" destOrd="0" parTransId="{3E0EFA50-46CB-40D9-9170-312A81FF6A2B}" sibTransId="{B532BD3B-E644-4249-8478-C1DF8EBEE121}"/>
    <dgm:cxn modelId="{137D5A0E-B30A-4288-8A29-9B35DB089113}" type="presOf" srcId="{DF13B9B1-4945-4CB5-A081-CBDEE9401531}" destId="{99DAD2D1-2F2D-45EA-B143-E12BAB57A599}" srcOrd="0" destOrd="0" presId="urn:microsoft.com/office/officeart/2005/8/layout/vList2"/>
    <dgm:cxn modelId="{4F60CC2A-72E5-4A6B-9430-E9BDF021DABC}" srcId="{13672972-A4D4-491A-8872-732954D15DE6}" destId="{DE00480D-27CB-4056-9569-46E9ED468170}" srcOrd="1" destOrd="0" parTransId="{8DDC32A8-B4DD-45F6-A556-82E7BF330996}" sibTransId="{306447AB-034C-4D4B-BB6D-BFA240E81B2A}"/>
    <dgm:cxn modelId="{E57DEE30-002B-4B64-B2DA-A74C2CAC4A3B}" type="presOf" srcId="{376F2139-1D2A-4F98-92FB-BC63A790375C}" destId="{A9D2561F-ADB0-4BC8-9C77-A23D5BF852CD}" srcOrd="0" destOrd="0" presId="urn:microsoft.com/office/officeart/2005/8/layout/vList2"/>
    <dgm:cxn modelId="{88772961-50D6-4059-8562-B78AF6F504FE}" srcId="{DF13B9B1-4945-4CB5-A081-CBDEE9401531}" destId="{2B75C1EB-B358-40B1-93EF-31CD434B8A37}" srcOrd="1" destOrd="0" parTransId="{7FD3F07C-1181-4441-A506-36F9A6A02503}" sibTransId="{3956BDA2-6E14-4986-9021-D8F642885702}"/>
    <dgm:cxn modelId="{64553062-6DEB-4DB5-8999-57C537FC93CC}" type="presOf" srcId="{42DDDB22-1C25-41CF-BEC2-D6848F4C18D0}" destId="{DDBABEF2-267B-4F99-9A71-C78FF7F7B519}" srcOrd="0" destOrd="0" presId="urn:microsoft.com/office/officeart/2005/8/layout/vList2"/>
    <dgm:cxn modelId="{C31F196E-6FDC-4FB5-A994-04572FE8259B}" type="presOf" srcId="{0675056E-1C58-4EB0-9F4D-3E6A6C107C00}" destId="{F4716ED4-E8F7-4305-8079-411FB3CC92CE}" srcOrd="0" destOrd="0" presId="urn:microsoft.com/office/officeart/2005/8/layout/vList2"/>
    <dgm:cxn modelId="{E163934F-6D0A-4D37-8643-34EB2F1D4E49}" srcId="{2B75C1EB-B358-40B1-93EF-31CD434B8A37}" destId="{42DDDB22-1C25-41CF-BEC2-D6848F4C18D0}" srcOrd="0" destOrd="0" parTransId="{68ED5204-E8E6-4D39-AD1C-29689A63C942}" sibTransId="{14377855-B21E-4B7C-9F44-AD7297822A70}"/>
    <dgm:cxn modelId="{F5F12452-C69A-4580-94EA-B77DA80F378A}" type="presOf" srcId="{B535CAED-0EFB-46CD-828E-912BCCC23ECC}" destId="{DDBABEF2-267B-4F99-9A71-C78FF7F7B519}" srcOrd="0" destOrd="1" presId="urn:microsoft.com/office/officeart/2005/8/layout/vList2"/>
    <dgm:cxn modelId="{1C050F82-08B4-4543-9F96-5F4E42B38F35}" srcId="{13672972-A4D4-491A-8872-732954D15DE6}" destId="{0675056E-1C58-4EB0-9F4D-3E6A6C107C00}" srcOrd="0" destOrd="0" parTransId="{572D01A7-6F32-489D-AB1D-6FF73B5B94AA}" sibTransId="{5EEE90B0-EED3-4EF8-86E5-0F6F1FDC4D4D}"/>
    <dgm:cxn modelId="{472C9E95-DD02-43BA-89F7-76CEC4CA4B6C}" srcId="{376F2139-1D2A-4F98-92FB-BC63A790375C}" destId="{CB7CA5E1-C2CC-4720-A35F-3BCE503FDE26}" srcOrd="0" destOrd="0" parTransId="{A1702547-1CE2-4A62-847F-2E2457711378}" sibTransId="{2C7F5EF9-6772-4D32-920F-6DEF3C1BA9B1}"/>
    <dgm:cxn modelId="{4F68D398-B75B-4BD6-9A9F-C96B43ADCAD6}" type="presOf" srcId="{CB7CA5E1-C2CC-4720-A35F-3BCE503FDE26}" destId="{D23B0863-F322-491B-9F61-06B20FD085AA}" srcOrd="0" destOrd="0" presId="urn:microsoft.com/office/officeart/2005/8/layout/vList2"/>
    <dgm:cxn modelId="{F9A513A7-0BF1-4BBE-9308-AC0AC8C83CDD}" srcId="{376F2139-1D2A-4F98-92FB-BC63A790375C}" destId="{A621CDA3-9D69-446E-924F-24F0A815BF07}" srcOrd="1" destOrd="0" parTransId="{DF24A6D8-EA82-497C-8E9C-FFE29F68F87D}" sibTransId="{EA4BEE6F-36CF-40BD-A759-CA362FB3CDFE}"/>
    <dgm:cxn modelId="{6BFF82CD-5A52-4EE1-B893-CB670C44DD28}" type="presOf" srcId="{DE00480D-27CB-4056-9569-46E9ED468170}" destId="{F4716ED4-E8F7-4305-8079-411FB3CC92CE}" srcOrd="0" destOrd="1" presId="urn:microsoft.com/office/officeart/2005/8/layout/vList2"/>
    <dgm:cxn modelId="{83E3B4D3-40E9-4C80-A68C-CD489BF1D311}" srcId="{DF13B9B1-4945-4CB5-A081-CBDEE9401531}" destId="{376F2139-1D2A-4F98-92FB-BC63A790375C}" srcOrd="0" destOrd="0" parTransId="{26A15AF3-1402-41BC-9010-EC6753A5BA2F}" sibTransId="{13C08E47-CA61-4B84-9B35-5EAD9393148A}"/>
    <dgm:cxn modelId="{607E3AD9-912C-4EE5-B090-42FAEC66168C}" type="presOf" srcId="{2B75C1EB-B358-40B1-93EF-31CD434B8A37}" destId="{2CFEB26E-78CA-4DD0-8EFA-0FBA44609EB9}" srcOrd="0" destOrd="0" presId="urn:microsoft.com/office/officeart/2005/8/layout/vList2"/>
    <dgm:cxn modelId="{6D59C1E0-007B-4EA0-B88F-AC8C73B6CFD1}" type="presOf" srcId="{13672972-A4D4-491A-8872-732954D15DE6}" destId="{454BA8F3-77D1-4B03-A6D4-9DBC04B8CEF4}" srcOrd="0" destOrd="0" presId="urn:microsoft.com/office/officeart/2005/8/layout/vList2"/>
    <dgm:cxn modelId="{C1F36CE5-DF06-4BF5-83F4-E5EB245B5473}" type="presOf" srcId="{A621CDA3-9D69-446E-924F-24F0A815BF07}" destId="{D23B0863-F322-491B-9F61-06B20FD085AA}" srcOrd="0" destOrd="1" presId="urn:microsoft.com/office/officeart/2005/8/layout/vList2"/>
    <dgm:cxn modelId="{351FA9F1-01EE-4F07-8364-A381BD1DBEF9}" srcId="{2B75C1EB-B358-40B1-93EF-31CD434B8A37}" destId="{B535CAED-0EFB-46CD-828E-912BCCC23ECC}" srcOrd="1" destOrd="0" parTransId="{798BF522-0E55-484F-885F-9A2B089D28FD}" sibTransId="{5BC81AED-4307-4376-9A0F-B041FD86383B}"/>
    <dgm:cxn modelId="{DA442BF6-7090-4C38-91EE-56CA24AD2F2D}" srcId="{376F2139-1D2A-4F98-92FB-BC63A790375C}" destId="{E7991E68-D13D-44C0-9A89-746F795E985F}" srcOrd="2" destOrd="0" parTransId="{086B2B65-4D8E-4A44-B7D4-A9855E42461D}" sibTransId="{833539FD-2274-444A-A0ED-56E54BC99F7B}"/>
    <dgm:cxn modelId="{48C2C751-F87A-4A48-96D9-D0675004DC6D}" type="presParOf" srcId="{99DAD2D1-2F2D-45EA-B143-E12BAB57A599}" destId="{A9D2561F-ADB0-4BC8-9C77-A23D5BF852CD}" srcOrd="0" destOrd="0" presId="urn:microsoft.com/office/officeart/2005/8/layout/vList2"/>
    <dgm:cxn modelId="{A410EB4E-0505-4949-BCF1-4927023ABDD9}" type="presParOf" srcId="{99DAD2D1-2F2D-45EA-B143-E12BAB57A599}" destId="{D23B0863-F322-491B-9F61-06B20FD085AA}" srcOrd="1" destOrd="0" presId="urn:microsoft.com/office/officeart/2005/8/layout/vList2"/>
    <dgm:cxn modelId="{981C72F3-641F-436D-A5A9-819460277383}" type="presParOf" srcId="{99DAD2D1-2F2D-45EA-B143-E12BAB57A599}" destId="{2CFEB26E-78CA-4DD0-8EFA-0FBA44609EB9}" srcOrd="2" destOrd="0" presId="urn:microsoft.com/office/officeart/2005/8/layout/vList2"/>
    <dgm:cxn modelId="{44CCE11D-E9BA-4E71-B6C9-9DE3CF543CE3}" type="presParOf" srcId="{99DAD2D1-2F2D-45EA-B143-E12BAB57A599}" destId="{DDBABEF2-267B-4F99-9A71-C78FF7F7B519}" srcOrd="3" destOrd="0" presId="urn:microsoft.com/office/officeart/2005/8/layout/vList2"/>
    <dgm:cxn modelId="{F07A317C-2E69-4293-9C31-1C1D636BAC9B}" type="presParOf" srcId="{99DAD2D1-2F2D-45EA-B143-E12BAB57A599}" destId="{454BA8F3-77D1-4B03-A6D4-9DBC04B8CEF4}" srcOrd="4" destOrd="0" presId="urn:microsoft.com/office/officeart/2005/8/layout/vList2"/>
    <dgm:cxn modelId="{24A8A8A6-E824-4A27-AC28-010928316BBA}" type="presParOf" srcId="{99DAD2D1-2F2D-45EA-B143-E12BAB57A599}" destId="{F4716ED4-E8F7-4305-8079-411FB3CC92C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7B390AA-F0E7-4C72-910E-23052CC3EA5B}" type="doc">
      <dgm:prSet loTypeId="urn:microsoft.com/office/officeart/2005/8/layout/radial5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499B563-1335-46D8-A708-AD599F15CA94}">
      <dgm:prSet phldrT="[文本]"/>
      <dgm:spPr/>
      <dgm:t>
        <a:bodyPr/>
        <a:lstStyle/>
        <a:p>
          <a:r>
            <a:rPr lang="zh-CN" altLang="en-US" dirty="0"/>
            <a:t>不同</a:t>
          </a:r>
          <a:endParaRPr lang="en-US" altLang="zh-CN" dirty="0"/>
        </a:p>
        <a:p>
          <a:r>
            <a:rPr lang="zh-CN" altLang="en-US" dirty="0"/>
            <a:t>平台</a:t>
          </a:r>
        </a:p>
      </dgm:t>
    </dgm:pt>
    <dgm:pt modelId="{17CB9E7C-9037-4CE8-9B8F-7D2E8B0513DD}" type="parTrans" cxnId="{CA9E09B0-9626-4EBB-A802-674E7324226F}">
      <dgm:prSet/>
      <dgm:spPr/>
      <dgm:t>
        <a:bodyPr/>
        <a:lstStyle/>
        <a:p>
          <a:endParaRPr lang="zh-CN" altLang="en-US"/>
        </a:p>
      </dgm:t>
    </dgm:pt>
    <dgm:pt modelId="{F13DE1AE-85B1-4A65-A2DB-72F1BFF9DFAE}" type="sibTrans" cxnId="{CA9E09B0-9626-4EBB-A802-674E7324226F}">
      <dgm:prSet/>
      <dgm:spPr/>
      <dgm:t>
        <a:bodyPr/>
        <a:lstStyle/>
        <a:p>
          <a:endParaRPr lang="zh-CN" altLang="en-US"/>
        </a:p>
      </dgm:t>
    </dgm:pt>
    <dgm:pt modelId="{A12887D1-82F8-4485-8345-E5137818ABF8}">
      <dgm:prSet phldrT="[文本]"/>
      <dgm:spPr/>
      <dgm:t>
        <a:bodyPr/>
        <a:lstStyle/>
        <a:p>
          <a:r>
            <a:rPr lang="zh-CN" altLang="en-US" dirty="0"/>
            <a:t>国产化</a:t>
          </a:r>
          <a:endParaRPr lang="en-US" altLang="zh-CN" dirty="0"/>
        </a:p>
        <a:p>
          <a:r>
            <a:rPr lang="zh-CN" altLang="en-US" dirty="0"/>
            <a:t>芯片</a:t>
          </a:r>
        </a:p>
      </dgm:t>
    </dgm:pt>
    <dgm:pt modelId="{2407B955-9B66-497A-A779-5BCE2A2B6C05}" type="parTrans" cxnId="{719F499D-A3DC-403C-A7F1-A65EB60EF9A3}">
      <dgm:prSet/>
      <dgm:spPr/>
      <dgm:t>
        <a:bodyPr/>
        <a:lstStyle/>
        <a:p>
          <a:endParaRPr lang="zh-CN" altLang="en-US"/>
        </a:p>
      </dgm:t>
    </dgm:pt>
    <dgm:pt modelId="{6E2225F3-2E5B-47FE-8DCB-87C77AA3E996}" type="sibTrans" cxnId="{719F499D-A3DC-403C-A7F1-A65EB60EF9A3}">
      <dgm:prSet/>
      <dgm:spPr/>
      <dgm:t>
        <a:bodyPr/>
        <a:lstStyle/>
        <a:p>
          <a:endParaRPr lang="zh-CN" altLang="en-US"/>
        </a:p>
      </dgm:t>
    </dgm:pt>
    <dgm:pt modelId="{39E1F69A-C6E7-47AF-B03B-BE8DB87230B7}">
      <dgm:prSet phldrT="[文本]"/>
      <dgm:spPr/>
      <dgm:t>
        <a:bodyPr/>
        <a:lstStyle/>
        <a:p>
          <a:r>
            <a:rPr lang="en-US" altLang="zh-CN" dirty="0"/>
            <a:t>X86</a:t>
          </a:r>
        </a:p>
        <a:p>
          <a:r>
            <a:rPr lang="zh-CN" altLang="en-US" dirty="0"/>
            <a:t>多核</a:t>
          </a:r>
        </a:p>
      </dgm:t>
    </dgm:pt>
    <dgm:pt modelId="{10034A80-007D-4126-8225-656B56F5CEAE}" type="parTrans" cxnId="{BE2FDF8E-B16C-4A55-847E-F1ECE34F5F1F}">
      <dgm:prSet/>
      <dgm:spPr/>
      <dgm:t>
        <a:bodyPr/>
        <a:lstStyle/>
        <a:p>
          <a:endParaRPr lang="zh-CN" altLang="en-US"/>
        </a:p>
      </dgm:t>
    </dgm:pt>
    <dgm:pt modelId="{5EDF5622-99A6-4771-84BC-A12D8810CA6C}" type="sibTrans" cxnId="{BE2FDF8E-B16C-4A55-847E-F1ECE34F5F1F}">
      <dgm:prSet/>
      <dgm:spPr/>
      <dgm:t>
        <a:bodyPr/>
        <a:lstStyle/>
        <a:p>
          <a:endParaRPr lang="zh-CN" altLang="en-US"/>
        </a:p>
      </dgm:t>
    </dgm:pt>
    <dgm:pt modelId="{C18F1AC6-5AF7-4386-B9C7-AA2B433F18A7}">
      <dgm:prSet phldrT="[文本]"/>
      <dgm:spPr/>
      <dgm:t>
        <a:bodyPr/>
        <a:lstStyle/>
        <a:p>
          <a:r>
            <a:rPr lang="zh-CN" altLang="en-US" dirty="0"/>
            <a:t>工控</a:t>
          </a:r>
          <a:endParaRPr lang="en-US" altLang="zh-CN" dirty="0"/>
        </a:p>
        <a:p>
          <a:r>
            <a:rPr lang="zh-CN" altLang="en-US" dirty="0"/>
            <a:t>安全</a:t>
          </a:r>
        </a:p>
      </dgm:t>
    </dgm:pt>
    <dgm:pt modelId="{684F2350-A361-44AF-A999-B22B87EDD3AA}" type="parTrans" cxnId="{B9846AFA-01D3-4181-971D-FDD168208E3B}">
      <dgm:prSet/>
      <dgm:spPr/>
      <dgm:t>
        <a:bodyPr/>
        <a:lstStyle/>
        <a:p>
          <a:endParaRPr lang="zh-CN" altLang="en-US"/>
        </a:p>
      </dgm:t>
    </dgm:pt>
    <dgm:pt modelId="{2B03D298-10A6-4020-99F4-57DC31902203}" type="sibTrans" cxnId="{B9846AFA-01D3-4181-971D-FDD168208E3B}">
      <dgm:prSet/>
      <dgm:spPr/>
      <dgm:t>
        <a:bodyPr/>
        <a:lstStyle/>
        <a:p>
          <a:endParaRPr lang="zh-CN" altLang="en-US"/>
        </a:p>
      </dgm:t>
    </dgm:pt>
    <dgm:pt modelId="{6EEFDB02-12A0-4572-AD56-642B94418072}" type="pres">
      <dgm:prSet presAssocID="{E7B390AA-F0E7-4C72-910E-23052CC3EA5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491F098-739A-4925-84FF-4D3E60AA0308}" type="pres">
      <dgm:prSet presAssocID="{6499B563-1335-46D8-A708-AD599F15CA94}" presName="centerShape" presStyleLbl="node0" presStyleIdx="0" presStyleCnt="1"/>
      <dgm:spPr/>
    </dgm:pt>
    <dgm:pt modelId="{59444260-B93F-41B1-9ED7-DF0ADCAD8866}" type="pres">
      <dgm:prSet presAssocID="{2407B955-9B66-497A-A779-5BCE2A2B6C05}" presName="parTrans" presStyleLbl="sibTrans2D1" presStyleIdx="0" presStyleCnt="3"/>
      <dgm:spPr/>
    </dgm:pt>
    <dgm:pt modelId="{6E7024DB-2263-4C35-9495-516AAE0A3ECD}" type="pres">
      <dgm:prSet presAssocID="{2407B955-9B66-497A-A779-5BCE2A2B6C05}" presName="connectorText" presStyleLbl="sibTrans2D1" presStyleIdx="0" presStyleCnt="3"/>
      <dgm:spPr/>
    </dgm:pt>
    <dgm:pt modelId="{48A3ACB9-2852-4261-820B-7D04C2813386}" type="pres">
      <dgm:prSet presAssocID="{A12887D1-82F8-4485-8345-E5137818ABF8}" presName="node" presStyleLbl="node1" presStyleIdx="0" presStyleCnt="3">
        <dgm:presLayoutVars>
          <dgm:bulletEnabled val="1"/>
        </dgm:presLayoutVars>
      </dgm:prSet>
      <dgm:spPr/>
    </dgm:pt>
    <dgm:pt modelId="{83036944-94F1-46C6-A6B2-641CD90FD2C3}" type="pres">
      <dgm:prSet presAssocID="{10034A80-007D-4126-8225-656B56F5CEAE}" presName="parTrans" presStyleLbl="sibTrans2D1" presStyleIdx="1" presStyleCnt="3"/>
      <dgm:spPr/>
    </dgm:pt>
    <dgm:pt modelId="{FA931681-BBDA-47F9-91BD-E8DA00D1C149}" type="pres">
      <dgm:prSet presAssocID="{10034A80-007D-4126-8225-656B56F5CEAE}" presName="connectorText" presStyleLbl="sibTrans2D1" presStyleIdx="1" presStyleCnt="3"/>
      <dgm:spPr/>
    </dgm:pt>
    <dgm:pt modelId="{5051CFC9-14A1-4D55-B842-F8E12DED5043}" type="pres">
      <dgm:prSet presAssocID="{39E1F69A-C6E7-47AF-B03B-BE8DB87230B7}" presName="node" presStyleLbl="node1" presStyleIdx="1" presStyleCnt="3">
        <dgm:presLayoutVars>
          <dgm:bulletEnabled val="1"/>
        </dgm:presLayoutVars>
      </dgm:prSet>
      <dgm:spPr/>
    </dgm:pt>
    <dgm:pt modelId="{F8BA9177-8C22-47A8-8ACA-3280F19733A1}" type="pres">
      <dgm:prSet presAssocID="{684F2350-A361-44AF-A999-B22B87EDD3AA}" presName="parTrans" presStyleLbl="sibTrans2D1" presStyleIdx="2" presStyleCnt="3"/>
      <dgm:spPr/>
    </dgm:pt>
    <dgm:pt modelId="{566BA9D4-E11D-4AB3-B95B-E17B2672A80F}" type="pres">
      <dgm:prSet presAssocID="{684F2350-A361-44AF-A999-B22B87EDD3AA}" presName="connectorText" presStyleLbl="sibTrans2D1" presStyleIdx="2" presStyleCnt="3"/>
      <dgm:spPr/>
    </dgm:pt>
    <dgm:pt modelId="{B5EA5FA7-CC43-4151-B78C-2574AA527805}" type="pres">
      <dgm:prSet presAssocID="{C18F1AC6-5AF7-4386-B9C7-AA2B433F18A7}" presName="node" presStyleLbl="node1" presStyleIdx="2" presStyleCnt="3">
        <dgm:presLayoutVars>
          <dgm:bulletEnabled val="1"/>
        </dgm:presLayoutVars>
      </dgm:prSet>
      <dgm:spPr/>
    </dgm:pt>
  </dgm:ptLst>
  <dgm:cxnLst>
    <dgm:cxn modelId="{EB0E611F-FDC0-41AB-8FEB-E8434CDC38DD}" type="presOf" srcId="{A12887D1-82F8-4485-8345-E5137818ABF8}" destId="{48A3ACB9-2852-4261-820B-7D04C2813386}" srcOrd="0" destOrd="0" presId="urn:microsoft.com/office/officeart/2005/8/layout/radial5"/>
    <dgm:cxn modelId="{D2656740-4F9B-4B77-B9EF-675B15269A79}" type="presOf" srcId="{2407B955-9B66-497A-A779-5BCE2A2B6C05}" destId="{59444260-B93F-41B1-9ED7-DF0ADCAD8866}" srcOrd="0" destOrd="0" presId="urn:microsoft.com/office/officeart/2005/8/layout/radial5"/>
    <dgm:cxn modelId="{76061149-A410-433A-85BC-3963565F1C13}" type="presOf" srcId="{684F2350-A361-44AF-A999-B22B87EDD3AA}" destId="{F8BA9177-8C22-47A8-8ACA-3280F19733A1}" srcOrd="0" destOrd="0" presId="urn:microsoft.com/office/officeart/2005/8/layout/radial5"/>
    <dgm:cxn modelId="{FCB95849-DD45-414E-8383-94B99062E64C}" type="presOf" srcId="{10034A80-007D-4126-8225-656B56F5CEAE}" destId="{FA931681-BBDA-47F9-91BD-E8DA00D1C149}" srcOrd="1" destOrd="0" presId="urn:microsoft.com/office/officeart/2005/8/layout/radial5"/>
    <dgm:cxn modelId="{D0E55652-855D-4941-818A-3BCD71553A73}" type="presOf" srcId="{C18F1AC6-5AF7-4386-B9C7-AA2B433F18A7}" destId="{B5EA5FA7-CC43-4151-B78C-2574AA527805}" srcOrd="0" destOrd="0" presId="urn:microsoft.com/office/officeart/2005/8/layout/radial5"/>
    <dgm:cxn modelId="{BE65D982-C9CD-49B2-AC08-7CAD478701C8}" type="presOf" srcId="{684F2350-A361-44AF-A999-B22B87EDD3AA}" destId="{566BA9D4-E11D-4AB3-B95B-E17B2672A80F}" srcOrd="1" destOrd="0" presId="urn:microsoft.com/office/officeart/2005/8/layout/radial5"/>
    <dgm:cxn modelId="{BE2FDF8E-B16C-4A55-847E-F1ECE34F5F1F}" srcId="{6499B563-1335-46D8-A708-AD599F15CA94}" destId="{39E1F69A-C6E7-47AF-B03B-BE8DB87230B7}" srcOrd="1" destOrd="0" parTransId="{10034A80-007D-4126-8225-656B56F5CEAE}" sibTransId="{5EDF5622-99A6-4771-84BC-A12D8810CA6C}"/>
    <dgm:cxn modelId="{719F499D-A3DC-403C-A7F1-A65EB60EF9A3}" srcId="{6499B563-1335-46D8-A708-AD599F15CA94}" destId="{A12887D1-82F8-4485-8345-E5137818ABF8}" srcOrd="0" destOrd="0" parTransId="{2407B955-9B66-497A-A779-5BCE2A2B6C05}" sibTransId="{6E2225F3-2E5B-47FE-8DCB-87C77AA3E996}"/>
    <dgm:cxn modelId="{0B6282AA-D601-4C88-AFEA-3F5001CF81D4}" type="presOf" srcId="{2407B955-9B66-497A-A779-5BCE2A2B6C05}" destId="{6E7024DB-2263-4C35-9495-516AAE0A3ECD}" srcOrd="1" destOrd="0" presId="urn:microsoft.com/office/officeart/2005/8/layout/radial5"/>
    <dgm:cxn modelId="{FB0BF8AF-331B-4354-B222-A3AE085A32A2}" type="presOf" srcId="{10034A80-007D-4126-8225-656B56F5CEAE}" destId="{83036944-94F1-46C6-A6B2-641CD90FD2C3}" srcOrd="0" destOrd="0" presId="urn:microsoft.com/office/officeart/2005/8/layout/radial5"/>
    <dgm:cxn modelId="{CA9E09B0-9626-4EBB-A802-674E7324226F}" srcId="{E7B390AA-F0E7-4C72-910E-23052CC3EA5B}" destId="{6499B563-1335-46D8-A708-AD599F15CA94}" srcOrd="0" destOrd="0" parTransId="{17CB9E7C-9037-4CE8-9B8F-7D2E8B0513DD}" sibTransId="{F13DE1AE-85B1-4A65-A2DB-72F1BFF9DFAE}"/>
    <dgm:cxn modelId="{364C8AC0-5CDF-4177-9F6D-F3C011990CA9}" type="presOf" srcId="{39E1F69A-C6E7-47AF-B03B-BE8DB87230B7}" destId="{5051CFC9-14A1-4D55-B842-F8E12DED5043}" srcOrd="0" destOrd="0" presId="urn:microsoft.com/office/officeart/2005/8/layout/radial5"/>
    <dgm:cxn modelId="{1A7897E6-AFAE-4B97-8C73-9E9226BBDD43}" type="presOf" srcId="{6499B563-1335-46D8-A708-AD599F15CA94}" destId="{6491F098-739A-4925-84FF-4D3E60AA0308}" srcOrd="0" destOrd="0" presId="urn:microsoft.com/office/officeart/2005/8/layout/radial5"/>
    <dgm:cxn modelId="{EEFE80F3-5C2A-4CBC-8648-DE0F3BAE9DEB}" type="presOf" srcId="{E7B390AA-F0E7-4C72-910E-23052CC3EA5B}" destId="{6EEFDB02-12A0-4572-AD56-642B94418072}" srcOrd="0" destOrd="0" presId="urn:microsoft.com/office/officeart/2005/8/layout/radial5"/>
    <dgm:cxn modelId="{B9846AFA-01D3-4181-971D-FDD168208E3B}" srcId="{6499B563-1335-46D8-A708-AD599F15CA94}" destId="{C18F1AC6-5AF7-4386-B9C7-AA2B433F18A7}" srcOrd="2" destOrd="0" parTransId="{684F2350-A361-44AF-A999-B22B87EDD3AA}" sibTransId="{2B03D298-10A6-4020-99F4-57DC31902203}"/>
    <dgm:cxn modelId="{E0BF2677-25DD-4A2A-A6FF-B541BB696585}" type="presParOf" srcId="{6EEFDB02-12A0-4572-AD56-642B94418072}" destId="{6491F098-739A-4925-84FF-4D3E60AA0308}" srcOrd="0" destOrd="0" presId="urn:microsoft.com/office/officeart/2005/8/layout/radial5"/>
    <dgm:cxn modelId="{A969FB95-A50E-4928-8765-BD490A91443F}" type="presParOf" srcId="{6EEFDB02-12A0-4572-AD56-642B94418072}" destId="{59444260-B93F-41B1-9ED7-DF0ADCAD8866}" srcOrd="1" destOrd="0" presId="urn:microsoft.com/office/officeart/2005/8/layout/radial5"/>
    <dgm:cxn modelId="{A27EF964-1764-433F-B94D-16A651542E8C}" type="presParOf" srcId="{59444260-B93F-41B1-9ED7-DF0ADCAD8866}" destId="{6E7024DB-2263-4C35-9495-516AAE0A3ECD}" srcOrd="0" destOrd="0" presId="urn:microsoft.com/office/officeart/2005/8/layout/radial5"/>
    <dgm:cxn modelId="{8EAFED43-5CBA-468F-BE09-620D3511650A}" type="presParOf" srcId="{6EEFDB02-12A0-4572-AD56-642B94418072}" destId="{48A3ACB9-2852-4261-820B-7D04C2813386}" srcOrd="2" destOrd="0" presId="urn:microsoft.com/office/officeart/2005/8/layout/radial5"/>
    <dgm:cxn modelId="{27B4B770-AE45-4948-8359-5E4000982DA0}" type="presParOf" srcId="{6EEFDB02-12A0-4572-AD56-642B94418072}" destId="{83036944-94F1-46C6-A6B2-641CD90FD2C3}" srcOrd="3" destOrd="0" presId="urn:microsoft.com/office/officeart/2005/8/layout/radial5"/>
    <dgm:cxn modelId="{9B1801AE-786C-44FA-99D9-24E552180183}" type="presParOf" srcId="{83036944-94F1-46C6-A6B2-641CD90FD2C3}" destId="{FA931681-BBDA-47F9-91BD-E8DA00D1C149}" srcOrd="0" destOrd="0" presId="urn:microsoft.com/office/officeart/2005/8/layout/radial5"/>
    <dgm:cxn modelId="{272E184C-F1C3-43BE-9A24-96B7B335B7E9}" type="presParOf" srcId="{6EEFDB02-12A0-4572-AD56-642B94418072}" destId="{5051CFC9-14A1-4D55-B842-F8E12DED5043}" srcOrd="4" destOrd="0" presId="urn:microsoft.com/office/officeart/2005/8/layout/radial5"/>
    <dgm:cxn modelId="{E8137FEA-6166-4DED-A22C-5126CAFBD747}" type="presParOf" srcId="{6EEFDB02-12A0-4572-AD56-642B94418072}" destId="{F8BA9177-8C22-47A8-8ACA-3280F19733A1}" srcOrd="5" destOrd="0" presId="urn:microsoft.com/office/officeart/2005/8/layout/radial5"/>
    <dgm:cxn modelId="{31A611B8-6871-4C14-8236-F471A24FCD13}" type="presParOf" srcId="{F8BA9177-8C22-47A8-8ACA-3280F19733A1}" destId="{566BA9D4-E11D-4AB3-B95B-E17B2672A80F}" srcOrd="0" destOrd="0" presId="urn:microsoft.com/office/officeart/2005/8/layout/radial5"/>
    <dgm:cxn modelId="{E916363C-7A81-4F4D-AF2C-8A99269074D6}" type="presParOf" srcId="{6EEFDB02-12A0-4572-AD56-642B94418072}" destId="{B5EA5FA7-CC43-4151-B78C-2574AA527805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13B9B1-4945-4CB5-A081-CBDEE9401531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0015AE4-6459-4FCC-B2C0-02C4383F1000}">
      <dgm:prSet phldrT="[文本]"/>
      <dgm:spPr/>
      <dgm:t>
        <a:bodyPr/>
        <a:lstStyle/>
        <a:p>
          <a:r>
            <a:rPr lang="zh-CN" altLang="en-US" dirty="0"/>
            <a:t>希望防火墙有大容量产品，支持百</a:t>
          </a:r>
          <a:r>
            <a:rPr lang="en-US" altLang="zh-CN" dirty="0"/>
            <a:t>G</a:t>
          </a:r>
          <a:r>
            <a:rPr lang="zh-CN" altLang="en-US" dirty="0"/>
            <a:t>接口</a:t>
          </a:r>
        </a:p>
      </dgm:t>
    </dgm:pt>
    <dgm:pt modelId="{F725A508-C666-47F0-8F15-7AC5E0BD3491}" type="parTrans" cxnId="{21B236B9-F441-4D76-AC7A-09EFBEEB0D51}">
      <dgm:prSet/>
      <dgm:spPr/>
    </dgm:pt>
    <dgm:pt modelId="{8C4C84FE-1A0D-4F7C-89BE-CC61E8C2129E}" type="sibTrans" cxnId="{21B236B9-F441-4D76-AC7A-09EFBEEB0D51}">
      <dgm:prSet/>
      <dgm:spPr/>
    </dgm:pt>
    <dgm:pt modelId="{90C0ACB2-41CF-42DB-B662-C6B1452D3A49}">
      <dgm:prSet phldrT="[文本]"/>
      <dgm:spPr/>
      <dgm:t>
        <a:bodyPr/>
        <a:lstStyle/>
        <a:p>
          <a:r>
            <a:rPr lang="zh-CN" altLang="en-US" dirty="0"/>
            <a:t>最新推出的</a:t>
          </a:r>
          <a:r>
            <a:rPr lang="en-US" altLang="zh-CN" dirty="0"/>
            <a:t>Storm</a:t>
          </a:r>
          <a:r>
            <a:rPr lang="zh-CN" altLang="en-US" dirty="0"/>
            <a:t>平台可以支持相应场景</a:t>
          </a:r>
        </a:p>
      </dgm:t>
    </dgm:pt>
    <dgm:pt modelId="{BE7C79F9-C792-402C-901A-123E4B0CB77F}" type="parTrans" cxnId="{18FBDEAD-ADD9-412C-B90B-17E152D031B6}">
      <dgm:prSet/>
      <dgm:spPr/>
    </dgm:pt>
    <dgm:pt modelId="{EE69809C-0539-4F8B-9E8B-EF9A260EE1C9}" type="sibTrans" cxnId="{18FBDEAD-ADD9-412C-B90B-17E152D031B6}">
      <dgm:prSet/>
      <dgm:spPr/>
    </dgm:pt>
    <dgm:pt modelId="{2370C1CE-CD84-46D0-9FB9-46BF4DD2C227}">
      <dgm:prSet phldrT="[文本]"/>
      <dgm:spPr/>
      <dgm:t>
        <a:bodyPr/>
        <a:lstStyle/>
        <a:p>
          <a:r>
            <a:rPr lang="zh-CN" altLang="en-US" dirty="0"/>
            <a:t>后续还会持续考虑不同接口的引入</a:t>
          </a:r>
        </a:p>
      </dgm:t>
    </dgm:pt>
    <dgm:pt modelId="{9F119BB1-8891-4142-887A-4AE8234B0A0F}" type="parTrans" cxnId="{4D4F80B4-4B1A-486C-9383-CF0CCE3E1637}">
      <dgm:prSet/>
      <dgm:spPr/>
    </dgm:pt>
    <dgm:pt modelId="{0684E574-CAA5-4BE6-A4E5-C533BA1B7C30}" type="sibTrans" cxnId="{4D4F80B4-4B1A-486C-9383-CF0CCE3E1637}">
      <dgm:prSet/>
      <dgm:spPr/>
    </dgm:pt>
    <dgm:pt modelId="{C214C9A4-76FA-432B-9563-ADC3FA1EBC15}">
      <dgm:prSet phldrT="[文本]"/>
      <dgm:spPr/>
      <dgm:t>
        <a:bodyPr/>
        <a:lstStyle/>
        <a:p>
          <a:r>
            <a:rPr lang="zh-CN" altLang="en-US" dirty="0"/>
            <a:t>希望防火墙能够提供较好的链路检测和排查手段</a:t>
          </a:r>
        </a:p>
      </dgm:t>
    </dgm:pt>
    <dgm:pt modelId="{ADECF4AA-1964-4FDE-9DBA-1B11EA56FF17}" type="parTrans" cxnId="{07AAF204-C735-4F7E-97A9-9E3C23107779}">
      <dgm:prSet/>
      <dgm:spPr/>
    </dgm:pt>
    <dgm:pt modelId="{857AE169-2533-4777-9A15-0356DF58C6ED}" type="sibTrans" cxnId="{07AAF204-C735-4F7E-97A9-9E3C23107779}">
      <dgm:prSet/>
      <dgm:spPr/>
    </dgm:pt>
    <dgm:pt modelId="{2DF991F7-9F49-46DD-BEEC-0849BFD573F8}">
      <dgm:prSet phldrT="[文本]"/>
      <dgm:spPr/>
      <dgm:t>
        <a:bodyPr/>
        <a:lstStyle/>
        <a:p>
          <a:r>
            <a:rPr lang="zh-CN" altLang="en-US" dirty="0"/>
            <a:t>最新优化了</a:t>
          </a:r>
          <a:r>
            <a:rPr lang="en-US" altLang="zh-CN" dirty="0"/>
            <a:t>Track</a:t>
          </a:r>
          <a:r>
            <a:rPr lang="zh-CN" altLang="en-US" dirty="0"/>
            <a:t>的检测机制，帮助管理员解决该问题</a:t>
          </a:r>
        </a:p>
      </dgm:t>
    </dgm:pt>
    <dgm:pt modelId="{51F0B90C-D500-4071-826D-8B3A053A28D4}" type="parTrans" cxnId="{8B4248A1-EDB2-4C84-80E1-458D0E23F338}">
      <dgm:prSet/>
      <dgm:spPr/>
    </dgm:pt>
    <dgm:pt modelId="{0B7A7C56-1805-4157-9D18-3F0EEAE0AEC0}" type="sibTrans" cxnId="{8B4248A1-EDB2-4C84-80E1-458D0E23F338}">
      <dgm:prSet/>
      <dgm:spPr/>
    </dgm:pt>
    <dgm:pt modelId="{E3865012-DC71-4539-90DE-3E0DFCEFB29F}">
      <dgm:prSet phldrT="[文本]"/>
      <dgm:spPr/>
      <dgm:t>
        <a:bodyPr/>
        <a:lstStyle/>
        <a:p>
          <a:r>
            <a:rPr lang="zh-CN" altLang="en-US" dirty="0"/>
            <a:t>希望能够对内网</a:t>
          </a:r>
          <a:r>
            <a:rPr lang="en-US" altLang="zh-CN" dirty="0"/>
            <a:t>/</a:t>
          </a:r>
          <a:r>
            <a:rPr lang="zh-CN" altLang="en-US" dirty="0"/>
            <a:t>专网威胁有相应的监控手段</a:t>
          </a:r>
        </a:p>
      </dgm:t>
    </dgm:pt>
    <dgm:pt modelId="{D28715C0-18CB-486D-BE73-5EC2C7C6B7EB}" type="parTrans" cxnId="{D9A621ED-35A0-440F-B16E-D1B7834F27F9}">
      <dgm:prSet/>
      <dgm:spPr/>
    </dgm:pt>
    <dgm:pt modelId="{8F2DA7A0-26F7-4807-9DF6-EBAE42BCE03B}" type="sibTrans" cxnId="{D9A621ED-35A0-440F-B16E-D1B7834F27F9}">
      <dgm:prSet/>
      <dgm:spPr/>
    </dgm:pt>
    <dgm:pt modelId="{4CF64250-4E07-495B-9092-44E7651A743F}">
      <dgm:prSet phldrT="[文本]"/>
      <dgm:spPr/>
      <dgm:t>
        <a:bodyPr/>
        <a:lstStyle/>
        <a:p>
          <a:r>
            <a:rPr lang="zh-CN" altLang="en-US" dirty="0"/>
            <a:t>推出</a:t>
          </a:r>
          <a:r>
            <a:rPr lang="en-US" altLang="zh-CN" dirty="0"/>
            <a:t>BDS+FW</a:t>
          </a:r>
          <a:r>
            <a:rPr lang="zh-CN" altLang="en-US" dirty="0"/>
            <a:t>的联动方案，</a:t>
          </a:r>
          <a:r>
            <a:rPr lang="en-US" altLang="zh-CN" dirty="0"/>
            <a:t>BDS</a:t>
          </a:r>
          <a:r>
            <a:rPr lang="zh-CN" altLang="en-US" dirty="0"/>
            <a:t>感知内网威胁，</a:t>
          </a:r>
          <a:r>
            <a:rPr lang="en-US" altLang="zh-CN" dirty="0"/>
            <a:t>FW</a:t>
          </a:r>
          <a:r>
            <a:rPr lang="zh-CN" altLang="en-US" dirty="0"/>
            <a:t>在边界进行管控</a:t>
          </a:r>
        </a:p>
      </dgm:t>
    </dgm:pt>
    <dgm:pt modelId="{5FCDBC49-CE8F-4A13-993E-9F4E87AB99A6}" type="parTrans" cxnId="{555E9A41-6A49-4B14-B6F6-C541B555C377}">
      <dgm:prSet/>
      <dgm:spPr/>
    </dgm:pt>
    <dgm:pt modelId="{C7366AC1-0253-4CD2-BADF-558FF17998CE}" type="sibTrans" cxnId="{555E9A41-6A49-4B14-B6F6-C541B555C377}">
      <dgm:prSet/>
      <dgm:spPr/>
    </dgm:pt>
    <dgm:pt modelId="{99DAD2D1-2F2D-45EA-B143-E12BAB57A599}" type="pres">
      <dgm:prSet presAssocID="{DF13B9B1-4945-4CB5-A081-CBDEE9401531}" presName="linear" presStyleCnt="0">
        <dgm:presLayoutVars>
          <dgm:animLvl val="lvl"/>
          <dgm:resizeHandles val="exact"/>
        </dgm:presLayoutVars>
      </dgm:prSet>
      <dgm:spPr/>
    </dgm:pt>
    <dgm:pt modelId="{FADA61F9-1C1D-4F41-9BC8-DA29380DAE75}" type="pres">
      <dgm:prSet presAssocID="{00015AE4-6459-4FCC-B2C0-02C4383F10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670FD9-AFD7-4145-BFDB-FD454022C47B}" type="pres">
      <dgm:prSet presAssocID="{00015AE4-6459-4FCC-B2C0-02C4383F1000}" presName="childText" presStyleLbl="revTx" presStyleIdx="0" presStyleCnt="3">
        <dgm:presLayoutVars>
          <dgm:bulletEnabled val="1"/>
        </dgm:presLayoutVars>
      </dgm:prSet>
      <dgm:spPr/>
    </dgm:pt>
    <dgm:pt modelId="{A48128CC-7D78-4765-99BE-0B9E3A96BD9F}" type="pres">
      <dgm:prSet presAssocID="{C214C9A4-76FA-432B-9563-ADC3FA1EBC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0294605-CDAA-4763-BC52-79023B869D31}" type="pres">
      <dgm:prSet presAssocID="{C214C9A4-76FA-432B-9563-ADC3FA1EBC15}" presName="childText" presStyleLbl="revTx" presStyleIdx="1" presStyleCnt="3">
        <dgm:presLayoutVars>
          <dgm:bulletEnabled val="1"/>
        </dgm:presLayoutVars>
      </dgm:prSet>
      <dgm:spPr/>
    </dgm:pt>
    <dgm:pt modelId="{AA79ADD4-81D5-4483-99F0-E463AAA6A1B6}" type="pres">
      <dgm:prSet presAssocID="{E3865012-DC71-4539-90DE-3E0DFCEFB2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64FF05E-71E8-4423-8A60-118AB5D309C2}" type="pres">
      <dgm:prSet presAssocID="{E3865012-DC71-4539-90DE-3E0DFCEFB2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7AAF204-C735-4F7E-97A9-9E3C23107779}" srcId="{DF13B9B1-4945-4CB5-A081-CBDEE9401531}" destId="{C214C9A4-76FA-432B-9563-ADC3FA1EBC15}" srcOrd="1" destOrd="0" parTransId="{ADECF4AA-1964-4FDE-9DBA-1B11EA56FF17}" sibTransId="{857AE169-2533-4777-9A15-0356DF58C6ED}"/>
    <dgm:cxn modelId="{FE7C570D-D48A-41CC-B3EB-C48640199113}" type="presOf" srcId="{00015AE4-6459-4FCC-B2C0-02C4383F1000}" destId="{FADA61F9-1C1D-4F41-9BC8-DA29380DAE75}" srcOrd="0" destOrd="0" presId="urn:microsoft.com/office/officeart/2005/8/layout/vList2"/>
    <dgm:cxn modelId="{137D5A0E-B30A-4288-8A29-9B35DB089113}" type="presOf" srcId="{DF13B9B1-4945-4CB5-A081-CBDEE9401531}" destId="{99DAD2D1-2F2D-45EA-B143-E12BAB57A599}" srcOrd="0" destOrd="0" presId="urn:microsoft.com/office/officeart/2005/8/layout/vList2"/>
    <dgm:cxn modelId="{2B153016-17B2-41FE-A79B-CDF8C548A63D}" type="presOf" srcId="{2DF991F7-9F49-46DD-BEEC-0849BFD573F8}" destId="{E0294605-CDAA-4763-BC52-79023B869D31}" srcOrd="0" destOrd="0" presId="urn:microsoft.com/office/officeart/2005/8/layout/vList2"/>
    <dgm:cxn modelId="{555E9A41-6A49-4B14-B6F6-C541B555C377}" srcId="{E3865012-DC71-4539-90DE-3E0DFCEFB29F}" destId="{4CF64250-4E07-495B-9092-44E7651A743F}" srcOrd="0" destOrd="0" parTransId="{5FCDBC49-CE8F-4A13-993E-9F4E87AB99A6}" sibTransId="{C7366AC1-0253-4CD2-BADF-558FF17998CE}"/>
    <dgm:cxn modelId="{864C286A-3899-4F87-866B-B70E699D4418}" type="presOf" srcId="{4CF64250-4E07-495B-9092-44E7651A743F}" destId="{664FF05E-71E8-4423-8A60-118AB5D309C2}" srcOrd="0" destOrd="0" presId="urn:microsoft.com/office/officeart/2005/8/layout/vList2"/>
    <dgm:cxn modelId="{0BC3CA83-BC04-44E0-A3A4-24257E7C2494}" type="presOf" srcId="{90C0ACB2-41CF-42DB-B662-C6B1452D3A49}" destId="{78670FD9-AFD7-4145-BFDB-FD454022C47B}" srcOrd="0" destOrd="0" presId="urn:microsoft.com/office/officeart/2005/8/layout/vList2"/>
    <dgm:cxn modelId="{8B4248A1-EDB2-4C84-80E1-458D0E23F338}" srcId="{C214C9A4-76FA-432B-9563-ADC3FA1EBC15}" destId="{2DF991F7-9F49-46DD-BEEC-0849BFD573F8}" srcOrd="0" destOrd="0" parTransId="{51F0B90C-D500-4071-826D-8B3A053A28D4}" sibTransId="{0B7A7C56-1805-4157-9D18-3F0EEAE0AEC0}"/>
    <dgm:cxn modelId="{18FBDEAD-ADD9-412C-B90B-17E152D031B6}" srcId="{00015AE4-6459-4FCC-B2C0-02C4383F1000}" destId="{90C0ACB2-41CF-42DB-B662-C6B1452D3A49}" srcOrd="0" destOrd="0" parTransId="{BE7C79F9-C792-402C-901A-123E4B0CB77F}" sibTransId="{EE69809C-0539-4F8B-9E8B-EF9A260EE1C9}"/>
    <dgm:cxn modelId="{4D4F80B4-4B1A-486C-9383-CF0CCE3E1637}" srcId="{00015AE4-6459-4FCC-B2C0-02C4383F1000}" destId="{2370C1CE-CD84-46D0-9FB9-46BF4DD2C227}" srcOrd="1" destOrd="0" parTransId="{9F119BB1-8891-4142-887A-4AE8234B0A0F}" sibTransId="{0684E574-CAA5-4BE6-A4E5-C533BA1B7C30}"/>
    <dgm:cxn modelId="{21B236B9-F441-4D76-AC7A-09EFBEEB0D51}" srcId="{DF13B9B1-4945-4CB5-A081-CBDEE9401531}" destId="{00015AE4-6459-4FCC-B2C0-02C4383F1000}" srcOrd="0" destOrd="0" parTransId="{F725A508-C666-47F0-8F15-7AC5E0BD3491}" sibTransId="{8C4C84FE-1A0D-4F7C-89BE-CC61E8C2129E}"/>
    <dgm:cxn modelId="{F0B6FFD7-383B-41BD-9476-F3DC3FDF6F3C}" type="presOf" srcId="{C214C9A4-76FA-432B-9563-ADC3FA1EBC15}" destId="{A48128CC-7D78-4765-99BE-0B9E3A96BD9F}" srcOrd="0" destOrd="0" presId="urn:microsoft.com/office/officeart/2005/8/layout/vList2"/>
    <dgm:cxn modelId="{F378A6E1-0941-4BE4-B6E1-FDAACA3FE65F}" type="presOf" srcId="{2370C1CE-CD84-46D0-9FB9-46BF4DD2C227}" destId="{78670FD9-AFD7-4145-BFDB-FD454022C47B}" srcOrd="0" destOrd="1" presId="urn:microsoft.com/office/officeart/2005/8/layout/vList2"/>
    <dgm:cxn modelId="{9D6873E6-42AF-4BC4-8B40-CACF08664B56}" type="presOf" srcId="{E3865012-DC71-4539-90DE-3E0DFCEFB29F}" destId="{AA79ADD4-81D5-4483-99F0-E463AAA6A1B6}" srcOrd="0" destOrd="0" presId="urn:microsoft.com/office/officeart/2005/8/layout/vList2"/>
    <dgm:cxn modelId="{D9A621ED-35A0-440F-B16E-D1B7834F27F9}" srcId="{DF13B9B1-4945-4CB5-A081-CBDEE9401531}" destId="{E3865012-DC71-4539-90DE-3E0DFCEFB29F}" srcOrd="2" destOrd="0" parTransId="{D28715C0-18CB-486D-BE73-5EC2C7C6B7EB}" sibTransId="{8F2DA7A0-26F7-4807-9DF6-EBAE42BCE03B}"/>
    <dgm:cxn modelId="{C670D3CE-150F-43A6-9716-F4ABB8A936DF}" type="presParOf" srcId="{99DAD2D1-2F2D-45EA-B143-E12BAB57A599}" destId="{FADA61F9-1C1D-4F41-9BC8-DA29380DAE75}" srcOrd="0" destOrd="0" presId="urn:microsoft.com/office/officeart/2005/8/layout/vList2"/>
    <dgm:cxn modelId="{AFC30C90-B051-4C2B-82CC-7FC1A772529D}" type="presParOf" srcId="{99DAD2D1-2F2D-45EA-B143-E12BAB57A599}" destId="{78670FD9-AFD7-4145-BFDB-FD454022C47B}" srcOrd="1" destOrd="0" presId="urn:microsoft.com/office/officeart/2005/8/layout/vList2"/>
    <dgm:cxn modelId="{22EB925E-2F27-41BB-9F65-E5AED367D2D0}" type="presParOf" srcId="{99DAD2D1-2F2D-45EA-B143-E12BAB57A599}" destId="{A48128CC-7D78-4765-99BE-0B9E3A96BD9F}" srcOrd="2" destOrd="0" presId="urn:microsoft.com/office/officeart/2005/8/layout/vList2"/>
    <dgm:cxn modelId="{13FDFD5B-392B-4AF6-9E52-A400B60456D5}" type="presParOf" srcId="{99DAD2D1-2F2D-45EA-B143-E12BAB57A599}" destId="{E0294605-CDAA-4763-BC52-79023B869D31}" srcOrd="3" destOrd="0" presId="urn:microsoft.com/office/officeart/2005/8/layout/vList2"/>
    <dgm:cxn modelId="{847D6401-4EF0-4759-9EB3-5AE21BA16142}" type="presParOf" srcId="{99DAD2D1-2F2D-45EA-B143-E12BAB57A599}" destId="{AA79ADD4-81D5-4483-99F0-E463AAA6A1B6}" srcOrd="4" destOrd="0" presId="urn:microsoft.com/office/officeart/2005/8/layout/vList2"/>
    <dgm:cxn modelId="{90FC13A0-98F9-4410-A758-6535B1CC5C76}" type="presParOf" srcId="{99DAD2D1-2F2D-45EA-B143-E12BAB57A599}" destId="{664FF05E-71E8-4423-8A60-118AB5D309C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13B9B1-4945-4CB5-A081-CBDEE9401531}" type="doc">
      <dgm:prSet loTypeId="urn:microsoft.com/office/officeart/2005/8/layout/h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76F2139-1D2A-4F98-92FB-BC63A790375C}">
      <dgm:prSet phldrT="[文本]"/>
      <dgm:spPr/>
      <dgm:t>
        <a:bodyPr/>
        <a:lstStyle/>
        <a:p>
          <a:r>
            <a:rPr lang="zh-CN" altLang="en-US" dirty="0"/>
            <a:t>功能支持</a:t>
          </a:r>
        </a:p>
      </dgm:t>
    </dgm:pt>
    <dgm:pt modelId="{26A15AF3-1402-41BC-9010-EC6753A5BA2F}" type="parTrans" cxnId="{83E3B4D3-40E9-4C80-A68C-CD489BF1D311}">
      <dgm:prSet/>
      <dgm:spPr/>
      <dgm:t>
        <a:bodyPr/>
        <a:lstStyle/>
        <a:p>
          <a:endParaRPr lang="zh-CN" altLang="en-US"/>
        </a:p>
      </dgm:t>
    </dgm:pt>
    <dgm:pt modelId="{13C08E47-CA61-4B84-9B35-5EAD9393148A}" type="sibTrans" cxnId="{83E3B4D3-40E9-4C80-A68C-CD489BF1D311}">
      <dgm:prSet/>
      <dgm:spPr/>
      <dgm:t>
        <a:bodyPr/>
        <a:lstStyle/>
        <a:p>
          <a:endParaRPr lang="zh-CN" altLang="en-US"/>
        </a:p>
      </dgm:t>
    </dgm:pt>
    <dgm:pt modelId="{CB7CA5E1-C2CC-4720-A35F-3BCE503FDE26}">
      <dgm:prSet phldrT="[文本]"/>
      <dgm:spPr/>
      <dgm:t>
        <a:bodyPr/>
        <a:lstStyle/>
        <a:p>
          <a:r>
            <a:rPr lang="zh-CN" altLang="en-US" dirty="0"/>
            <a:t>支持</a:t>
          </a:r>
          <a:r>
            <a:rPr lang="en-US" altLang="zh-CN" dirty="0"/>
            <a:t>IPv6</a:t>
          </a:r>
          <a:endParaRPr lang="zh-CN" altLang="en-US" dirty="0"/>
        </a:p>
      </dgm:t>
    </dgm:pt>
    <dgm:pt modelId="{A1702547-1CE2-4A62-847F-2E2457711378}" type="parTrans" cxnId="{472C9E95-DD02-43BA-89F7-76CEC4CA4B6C}">
      <dgm:prSet/>
      <dgm:spPr/>
      <dgm:t>
        <a:bodyPr/>
        <a:lstStyle/>
        <a:p>
          <a:endParaRPr lang="zh-CN" altLang="en-US"/>
        </a:p>
      </dgm:t>
    </dgm:pt>
    <dgm:pt modelId="{2C7F5EF9-6772-4D32-920F-6DEF3C1BA9B1}" type="sibTrans" cxnId="{472C9E95-DD02-43BA-89F7-76CEC4CA4B6C}">
      <dgm:prSet/>
      <dgm:spPr/>
      <dgm:t>
        <a:bodyPr/>
        <a:lstStyle/>
        <a:p>
          <a:endParaRPr lang="zh-CN" altLang="en-US"/>
        </a:p>
      </dgm:t>
    </dgm:pt>
    <dgm:pt modelId="{2B75C1EB-B358-40B1-93EF-31CD434B8A37}">
      <dgm:prSet phldrT="[文本]"/>
      <dgm:spPr/>
      <dgm:t>
        <a:bodyPr/>
        <a:lstStyle/>
        <a:p>
          <a:r>
            <a:rPr lang="zh-CN" altLang="en-US" dirty="0"/>
            <a:t>平台发展</a:t>
          </a:r>
        </a:p>
      </dgm:t>
    </dgm:pt>
    <dgm:pt modelId="{7FD3F07C-1181-4441-A506-36F9A6A02503}" type="parTrans" cxnId="{88772961-50D6-4059-8562-B78AF6F504FE}">
      <dgm:prSet/>
      <dgm:spPr/>
      <dgm:t>
        <a:bodyPr/>
        <a:lstStyle/>
        <a:p>
          <a:endParaRPr lang="zh-CN" altLang="en-US"/>
        </a:p>
      </dgm:t>
    </dgm:pt>
    <dgm:pt modelId="{3956BDA2-6E14-4986-9021-D8F642885702}" type="sibTrans" cxnId="{88772961-50D6-4059-8562-B78AF6F504FE}">
      <dgm:prSet/>
      <dgm:spPr/>
      <dgm:t>
        <a:bodyPr/>
        <a:lstStyle/>
        <a:p>
          <a:endParaRPr lang="zh-CN" altLang="en-US"/>
        </a:p>
      </dgm:t>
    </dgm:pt>
    <dgm:pt modelId="{42DDDB22-1C25-41CF-BEC2-D6848F4C18D0}">
      <dgm:prSet phldrT="[文本]"/>
      <dgm:spPr/>
      <dgm:t>
        <a:bodyPr/>
        <a:lstStyle/>
        <a:p>
          <a:r>
            <a:rPr lang="zh-CN" altLang="en-US" dirty="0"/>
            <a:t>高性能平台</a:t>
          </a:r>
        </a:p>
      </dgm:t>
    </dgm:pt>
    <dgm:pt modelId="{68ED5204-E8E6-4D39-AD1C-29689A63C942}" type="parTrans" cxnId="{E163934F-6D0A-4D37-8643-34EB2F1D4E49}">
      <dgm:prSet/>
      <dgm:spPr/>
      <dgm:t>
        <a:bodyPr/>
        <a:lstStyle/>
        <a:p>
          <a:endParaRPr lang="zh-CN" altLang="en-US"/>
        </a:p>
      </dgm:t>
    </dgm:pt>
    <dgm:pt modelId="{14377855-B21E-4B7C-9F44-AD7297822A70}" type="sibTrans" cxnId="{E163934F-6D0A-4D37-8643-34EB2F1D4E49}">
      <dgm:prSet/>
      <dgm:spPr/>
      <dgm:t>
        <a:bodyPr/>
        <a:lstStyle/>
        <a:p>
          <a:endParaRPr lang="zh-CN" altLang="en-US"/>
        </a:p>
      </dgm:t>
    </dgm:pt>
    <dgm:pt modelId="{16C1195E-1621-4296-A5E7-A15D0CB27F4A}">
      <dgm:prSet phldrT="[文本]"/>
      <dgm:spPr/>
      <dgm:t>
        <a:bodyPr/>
        <a:lstStyle/>
        <a:p>
          <a:r>
            <a:rPr lang="en-US" altLang="zh-CN" dirty="0"/>
            <a:t>X86</a:t>
          </a:r>
          <a:r>
            <a:rPr lang="zh-CN" altLang="en-US" dirty="0"/>
            <a:t>平台</a:t>
          </a:r>
        </a:p>
      </dgm:t>
    </dgm:pt>
    <dgm:pt modelId="{EBDFB864-9072-4B08-A801-F7942999FC2D}" type="parTrans" cxnId="{55FEDA64-9279-4B98-881C-F75A4E125A87}">
      <dgm:prSet/>
      <dgm:spPr/>
      <dgm:t>
        <a:bodyPr/>
        <a:lstStyle/>
        <a:p>
          <a:endParaRPr lang="zh-CN" altLang="en-US"/>
        </a:p>
      </dgm:t>
    </dgm:pt>
    <dgm:pt modelId="{0A6AAC7A-59CB-4DCA-A9E7-873C3AB60BE6}" type="sibTrans" cxnId="{55FEDA64-9279-4B98-881C-F75A4E125A87}">
      <dgm:prSet/>
      <dgm:spPr/>
      <dgm:t>
        <a:bodyPr/>
        <a:lstStyle/>
        <a:p>
          <a:endParaRPr lang="zh-CN" altLang="en-US"/>
        </a:p>
      </dgm:t>
    </dgm:pt>
    <dgm:pt modelId="{13672972-A4D4-491A-8872-732954D15DE6}">
      <dgm:prSet phldrT="[文本]"/>
      <dgm:spPr/>
      <dgm:t>
        <a:bodyPr/>
        <a:lstStyle/>
        <a:p>
          <a:r>
            <a:rPr lang="zh-CN" altLang="en-US" dirty="0"/>
            <a:t>整体方案</a:t>
          </a:r>
        </a:p>
      </dgm:t>
    </dgm:pt>
    <dgm:pt modelId="{3E0EFA50-46CB-40D9-9170-312A81FF6A2B}" type="parTrans" cxnId="{D0F8F204-484E-41CB-BAB6-0E5C68B9B173}">
      <dgm:prSet/>
      <dgm:spPr/>
      <dgm:t>
        <a:bodyPr/>
        <a:lstStyle/>
        <a:p>
          <a:endParaRPr lang="zh-CN" altLang="en-US"/>
        </a:p>
      </dgm:t>
    </dgm:pt>
    <dgm:pt modelId="{B532BD3B-E644-4249-8478-C1DF8EBEE121}" type="sibTrans" cxnId="{D0F8F204-484E-41CB-BAB6-0E5C68B9B173}">
      <dgm:prSet/>
      <dgm:spPr/>
      <dgm:t>
        <a:bodyPr/>
        <a:lstStyle/>
        <a:p>
          <a:endParaRPr lang="zh-CN" altLang="en-US"/>
        </a:p>
      </dgm:t>
    </dgm:pt>
    <dgm:pt modelId="{0675056E-1C58-4EB0-9F4D-3E6A6C107C00}">
      <dgm:prSet phldrT="[文本]"/>
      <dgm:spPr/>
      <dgm:t>
        <a:bodyPr/>
        <a:lstStyle/>
        <a:p>
          <a:r>
            <a:rPr lang="zh-CN" altLang="en-US" dirty="0"/>
            <a:t>杀毒终端联动</a:t>
          </a:r>
        </a:p>
      </dgm:t>
    </dgm:pt>
    <dgm:pt modelId="{572D01A7-6F32-489D-AB1D-6FF73B5B94AA}" type="parTrans" cxnId="{1C050F82-08B4-4543-9F96-5F4E42B38F35}">
      <dgm:prSet/>
      <dgm:spPr/>
      <dgm:t>
        <a:bodyPr/>
        <a:lstStyle/>
        <a:p>
          <a:endParaRPr lang="zh-CN" altLang="en-US"/>
        </a:p>
      </dgm:t>
    </dgm:pt>
    <dgm:pt modelId="{5EEE90B0-EED3-4EF8-86E5-0F6F1FDC4D4D}" type="sibTrans" cxnId="{1C050F82-08B4-4543-9F96-5F4E42B38F35}">
      <dgm:prSet/>
      <dgm:spPr/>
      <dgm:t>
        <a:bodyPr/>
        <a:lstStyle/>
        <a:p>
          <a:endParaRPr lang="zh-CN" altLang="en-US"/>
        </a:p>
      </dgm:t>
    </dgm:pt>
    <dgm:pt modelId="{DE00480D-27CB-4056-9569-46E9ED468170}">
      <dgm:prSet phldrT="[文本]"/>
      <dgm:spPr/>
      <dgm:t>
        <a:bodyPr/>
        <a:lstStyle/>
        <a:p>
          <a:r>
            <a:rPr lang="zh-CN" altLang="en-US" dirty="0"/>
            <a:t>云平台联动</a:t>
          </a:r>
        </a:p>
      </dgm:t>
    </dgm:pt>
    <dgm:pt modelId="{8DDC32A8-B4DD-45F6-A556-82E7BF330996}" type="parTrans" cxnId="{4F60CC2A-72E5-4A6B-9430-E9BDF021DABC}">
      <dgm:prSet/>
      <dgm:spPr/>
      <dgm:t>
        <a:bodyPr/>
        <a:lstStyle/>
        <a:p>
          <a:endParaRPr lang="zh-CN" altLang="en-US"/>
        </a:p>
      </dgm:t>
    </dgm:pt>
    <dgm:pt modelId="{306447AB-034C-4D4B-BB6D-BFA240E81B2A}" type="sibTrans" cxnId="{4F60CC2A-72E5-4A6B-9430-E9BDF021DABC}">
      <dgm:prSet/>
      <dgm:spPr/>
      <dgm:t>
        <a:bodyPr/>
        <a:lstStyle/>
        <a:p>
          <a:endParaRPr lang="zh-CN" altLang="en-US"/>
        </a:p>
      </dgm:t>
    </dgm:pt>
    <dgm:pt modelId="{A621CDA3-9D69-446E-924F-24F0A815BF07}">
      <dgm:prSet phldrT="[文本]"/>
      <dgm:spPr/>
      <dgm:t>
        <a:bodyPr/>
        <a:lstStyle/>
        <a:p>
          <a:r>
            <a:rPr lang="zh-CN" altLang="en-US" dirty="0"/>
            <a:t>运维优化</a:t>
          </a:r>
        </a:p>
      </dgm:t>
    </dgm:pt>
    <dgm:pt modelId="{DF24A6D8-EA82-497C-8E9C-FFE29F68F87D}" type="parTrans" cxnId="{F9A513A7-0BF1-4BBE-9308-AC0AC8C83CDD}">
      <dgm:prSet/>
      <dgm:spPr/>
      <dgm:t>
        <a:bodyPr/>
        <a:lstStyle/>
        <a:p>
          <a:endParaRPr lang="zh-CN" altLang="en-US"/>
        </a:p>
      </dgm:t>
    </dgm:pt>
    <dgm:pt modelId="{EA4BEE6F-36CF-40BD-A759-CA362FB3CDFE}" type="sibTrans" cxnId="{F9A513A7-0BF1-4BBE-9308-AC0AC8C83CDD}">
      <dgm:prSet/>
      <dgm:spPr/>
      <dgm:t>
        <a:bodyPr/>
        <a:lstStyle/>
        <a:p>
          <a:endParaRPr lang="zh-CN" altLang="en-US"/>
        </a:p>
      </dgm:t>
    </dgm:pt>
    <dgm:pt modelId="{7B4F0075-F535-42B0-90BB-0AA7026B6BBC}">
      <dgm:prSet phldrT="[文本]"/>
      <dgm:spPr/>
      <dgm:t>
        <a:bodyPr/>
        <a:lstStyle/>
        <a:p>
          <a:r>
            <a:rPr lang="zh-CN" altLang="en-US" dirty="0"/>
            <a:t>终端安全</a:t>
          </a:r>
        </a:p>
      </dgm:t>
    </dgm:pt>
    <dgm:pt modelId="{0F3B178D-88B9-4412-8B70-373BFBBA4E29}" type="parTrans" cxnId="{68F118B5-E0A2-4386-A952-265BD9766824}">
      <dgm:prSet/>
      <dgm:spPr/>
      <dgm:t>
        <a:bodyPr/>
        <a:lstStyle/>
        <a:p>
          <a:endParaRPr lang="zh-CN" altLang="en-US"/>
        </a:p>
      </dgm:t>
    </dgm:pt>
    <dgm:pt modelId="{334C8605-2711-41B2-BE4C-8422336E5ADC}" type="sibTrans" cxnId="{68F118B5-E0A2-4386-A952-265BD9766824}">
      <dgm:prSet/>
      <dgm:spPr/>
      <dgm:t>
        <a:bodyPr/>
        <a:lstStyle/>
        <a:p>
          <a:endParaRPr lang="zh-CN" altLang="en-US"/>
        </a:p>
      </dgm:t>
    </dgm:pt>
    <dgm:pt modelId="{B52A2888-3FD3-43B7-B7A8-13035F0EC07D}">
      <dgm:prSet phldrT="[文本]"/>
      <dgm:spPr/>
      <dgm:t>
        <a:bodyPr/>
        <a:lstStyle/>
        <a:p>
          <a:r>
            <a:rPr lang="en-US" altLang="zh-CN" dirty="0"/>
            <a:t>IoT</a:t>
          </a:r>
          <a:endParaRPr lang="zh-CN" altLang="en-US" dirty="0"/>
        </a:p>
      </dgm:t>
    </dgm:pt>
    <dgm:pt modelId="{DF01DBD7-CE10-48FD-82C0-FD74476F37C4}" type="parTrans" cxnId="{AA36819A-7408-45FE-9336-7B6C09F18879}">
      <dgm:prSet/>
      <dgm:spPr/>
      <dgm:t>
        <a:bodyPr/>
        <a:lstStyle/>
        <a:p>
          <a:endParaRPr lang="zh-CN" altLang="en-US"/>
        </a:p>
      </dgm:t>
    </dgm:pt>
    <dgm:pt modelId="{69DD5FE2-A626-4B83-8FB5-404DC5E7A413}" type="sibTrans" cxnId="{AA36819A-7408-45FE-9336-7B6C09F18879}">
      <dgm:prSet/>
      <dgm:spPr/>
      <dgm:t>
        <a:bodyPr/>
        <a:lstStyle/>
        <a:p>
          <a:endParaRPr lang="zh-CN" altLang="en-US"/>
        </a:p>
      </dgm:t>
    </dgm:pt>
    <dgm:pt modelId="{7E07E5C8-0AF4-44A4-BB99-8DFC1964BC95}">
      <dgm:prSet phldrT="[文本]"/>
      <dgm:spPr/>
      <dgm:t>
        <a:bodyPr/>
        <a:lstStyle/>
        <a:p>
          <a:r>
            <a:rPr lang="en-US" altLang="zh-CN" dirty="0"/>
            <a:t>SaaS</a:t>
          </a:r>
          <a:endParaRPr lang="zh-CN" altLang="en-US" dirty="0"/>
        </a:p>
      </dgm:t>
    </dgm:pt>
    <dgm:pt modelId="{46F32CAB-42D0-4B67-BC00-92240C9328D6}" type="parTrans" cxnId="{EC5C3C90-66E3-4714-BAA4-B75772CFC31B}">
      <dgm:prSet/>
      <dgm:spPr/>
      <dgm:t>
        <a:bodyPr/>
        <a:lstStyle/>
        <a:p>
          <a:endParaRPr lang="zh-CN" altLang="en-US"/>
        </a:p>
      </dgm:t>
    </dgm:pt>
    <dgm:pt modelId="{90E04122-F184-49AE-B84E-D8044A1F4B98}" type="sibTrans" cxnId="{EC5C3C90-66E3-4714-BAA4-B75772CFC31B}">
      <dgm:prSet/>
      <dgm:spPr/>
      <dgm:t>
        <a:bodyPr/>
        <a:lstStyle/>
        <a:p>
          <a:endParaRPr lang="zh-CN" altLang="en-US"/>
        </a:p>
      </dgm:t>
    </dgm:pt>
    <dgm:pt modelId="{C1D99B8D-B5DA-442D-84F8-7EA411A8851F}">
      <dgm:prSet phldrT="[文本]"/>
      <dgm:spPr/>
      <dgm:t>
        <a:bodyPr/>
        <a:lstStyle/>
        <a:p>
          <a:r>
            <a:rPr lang="zh-CN" altLang="en-US" dirty="0"/>
            <a:t>工控安全</a:t>
          </a:r>
        </a:p>
      </dgm:t>
    </dgm:pt>
    <dgm:pt modelId="{AE5EFD58-E7AD-44E1-8CBD-6014778C6371}" type="parTrans" cxnId="{C546B81A-1CF9-4C6D-A66D-6C0729C09511}">
      <dgm:prSet/>
      <dgm:spPr/>
      <dgm:t>
        <a:bodyPr/>
        <a:lstStyle/>
        <a:p>
          <a:endParaRPr lang="zh-CN" altLang="en-US"/>
        </a:p>
      </dgm:t>
    </dgm:pt>
    <dgm:pt modelId="{FCAAE187-4DF7-47A6-87BE-F8B0FA59E016}" type="sibTrans" cxnId="{C546B81A-1CF9-4C6D-A66D-6C0729C09511}">
      <dgm:prSet/>
      <dgm:spPr/>
      <dgm:t>
        <a:bodyPr/>
        <a:lstStyle/>
        <a:p>
          <a:endParaRPr lang="zh-CN" altLang="en-US"/>
        </a:p>
      </dgm:t>
    </dgm:pt>
    <dgm:pt modelId="{B535CAED-0EFB-46CD-828E-912BCCC23ECC}">
      <dgm:prSet phldrT="[文本]"/>
      <dgm:spPr/>
      <dgm:t>
        <a:bodyPr/>
        <a:lstStyle/>
        <a:p>
          <a:r>
            <a:rPr lang="zh-CN" altLang="en-US" dirty="0"/>
            <a:t>硬件接口</a:t>
          </a:r>
        </a:p>
      </dgm:t>
    </dgm:pt>
    <dgm:pt modelId="{798BF522-0E55-484F-885F-9A2B089D28FD}" type="parTrans" cxnId="{351FA9F1-01EE-4F07-8364-A381BD1DBEF9}">
      <dgm:prSet/>
      <dgm:spPr/>
      <dgm:t>
        <a:bodyPr/>
        <a:lstStyle/>
        <a:p>
          <a:endParaRPr lang="zh-CN" altLang="en-US"/>
        </a:p>
      </dgm:t>
    </dgm:pt>
    <dgm:pt modelId="{5BC81AED-4307-4376-9A0F-B041FD86383B}" type="sibTrans" cxnId="{351FA9F1-01EE-4F07-8364-A381BD1DBEF9}">
      <dgm:prSet/>
      <dgm:spPr/>
      <dgm:t>
        <a:bodyPr/>
        <a:lstStyle/>
        <a:p>
          <a:endParaRPr lang="zh-CN" altLang="en-US"/>
        </a:p>
      </dgm:t>
    </dgm:pt>
    <dgm:pt modelId="{8E609EA2-B6E3-4F10-89EC-111D44606BFB}">
      <dgm:prSet phldrT="[文本]"/>
      <dgm:spPr/>
      <dgm:t>
        <a:bodyPr/>
        <a:lstStyle/>
        <a:p>
          <a:r>
            <a:rPr lang="zh-CN" altLang="en-US" dirty="0"/>
            <a:t>国产芯片</a:t>
          </a:r>
        </a:p>
      </dgm:t>
    </dgm:pt>
    <dgm:pt modelId="{97FBF603-FEF1-4E55-806F-0B60486BE4FC}" type="parTrans" cxnId="{526AA17E-9810-4D70-A710-E4E778D4059B}">
      <dgm:prSet/>
      <dgm:spPr/>
      <dgm:t>
        <a:bodyPr/>
        <a:lstStyle/>
        <a:p>
          <a:endParaRPr lang="zh-CN" altLang="en-US"/>
        </a:p>
      </dgm:t>
    </dgm:pt>
    <dgm:pt modelId="{30B1792D-C09B-418D-A507-D499AF36AEF7}" type="sibTrans" cxnId="{526AA17E-9810-4D70-A710-E4E778D4059B}">
      <dgm:prSet/>
      <dgm:spPr/>
      <dgm:t>
        <a:bodyPr/>
        <a:lstStyle/>
        <a:p>
          <a:endParaRPr lang="zh-CN" altLang="en-US"/>
        </a:p>
      </dgm:t>
    </dgm:pt>
    <dgm:pt modelId="{D464B3EA-3127-4119-B51C-103A62729D9B}">
      <dgm:prSet phldrT="[文本]"/>
      <dgm:spPr/>
      <dgm:t>
        <a:bodyPr/>
        <a:lstStyle/>
        <a:p>
          <a:r>
            <a:rPr lang="zh-CN" altLang="en-US" dirty="0"/>
            <a:t>威胁情报</a:t>
          </a:r>
        </a:p>
      </dgm:t>
    </dgm:pt>
    <dgm:pt modelId="{3E609760-0363-42BD-93F3-AD9FA4E5F867}" type="parTrans" cxnId="{DC53DBD5-FBF1-4821-83F1-7DF0D0661C40}">
      <dgm:prSet/>
      <dgm:spPr/>
      <dgm:t>
        <a:bodyPr/>
        <a:lstStyle/>
        <a:p>
          <a:endParaRPr lang="zh-CN" altLang="en-US"/>
        </a:p>
      </dgm:t>
    </dgm:pt>
    <dgm:pt modelId="{69041C3E-B1E4-4B5C-9977-7836E08022D6}" type="sibTrans" cxnId="{DC53DBD5-FBF1-4821-83F1-7DF0D0661C40}">
      <dgm:prSet/>
      <dgm:spPr/>
      <dgm:t>
        <a:bodyPr/>
        <a:lstStyle/>
        <a:p>
          <a:endParaRPr lang="zh-CN" altLang="en-US"/>
        </a:p>
      </dgm:t>
    </dgm:pt>
    <dgm:pt modelId="{21D8EAF6-E250-4FA0-B359-4AD63B0E1C24}" type="pres">
      <dgm:prSet presAssocID="{DF13B9B1-4945-4CB5-A081-CBDEE9401531}" presName="Name0" presStyleCnt="0">
        <dgm:presLayoutVars>
          <dgm:dir/>
          <dgm:animLvl val="lvl"/>
          <dgm:resizeHandles val="exact"/>
        </dgm:presLayoutVars>
      </dgm:prSet>
      <dgm:spPr/>
    </dgm:pt>
    <dgm:pt modelId="{99F1BBDC-D52B-4C18-9EA6-A3BEED56A1F3}" type="pres">
      <dgm:prSet presAssocID="{376F2139-1D2A-4F98-92FB-BC63A790375C}" presName="composite" presStyleCnt="0"/>
      <dgm:spPr/>
    </dgm:pt>
    <dgm:pt modelId="{F9E4A18C-7977-4C1C-A978-62139321461B}" type="pres">
      <dgm:prSet presAssocID="{376F2139-1D2A-4F98-92FB-BC63A790375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29E7C60-EB81-4332-9310-69A262AE7C9E}" type="pres">
      <dgm:prSet presAssocID="{376F2139-1D2A-4F98-92FB-BC63A790375C}" presName="desTx" presStyleLbl="alignAccFollowNode1" presStyleIdx="0" presStyleCnt="3">
        <dgm:presLayoutVars>
          <dgm:bulletEnabled val="1"/>
        </dgm:presLayoutVars>
      </dgm:prSet>
      <dgm:spPr/>
    </dgm:pt>
    <dgm:pt modelId="{9D40237B-38C4-4790-BD62-495F1C6D92E4}" type="pres">
      <dgm:prSet presAssocID="{13C08E47-CA61-4B84-9B35-5EAD9393148A}" presName="space" presStyleCnt="0"/>
      <dgm:spPr/>
    </dgm:pt>
    <dgm:pt modelId="{396971DB-DCE8-4507-BBC7-992DC4153489}" type="pres">
      <dgm:prSet presAssocID="{2B75C1EB-B358-40B1-93EF-31CD434B8A37}" presName="composite" presStyleCnt="0"/>
      <dgm:spPr/>
    </dgm:pt>
    <dgm:pt modelId="{ACAC7478-14EB-49AF-B044-18A49706FEF7}" type="pres">
      <dgm:prSet presAssocID="{2B75C1EB-B358-40B1-93EF-31CD434B8A3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DFE206B-7408-449A-8D67-7794DFAE401C}" type="pres">
      <dgm:prSet presAssocID="{2B75C1EB-B358-40B1-93EF-31CD434B8A37}" presName="desTx" presStyleLbl="alignAccFollowNode1" presStyleIdx="1" presStyleCnt="3">
        <dgm:presLayoutVars>
          <dgm:bulletEnabled val="1"/>
        </dgm:presLayoutVars>
      </dgm:prSet>
      <dgm:spPr/>
    </dgm:pt>
    <dgm:pt modelId="{C78157C3-847C-47F5-9768-B02C63607B19}" type="pres">
      <dgm:prSet presAssocID="{3956BDA2-6E14-4986-9021-D8F642885702}" presName="space" presStyleCnt="0"/>
      <dgm:spPr/>
    </dgm:pt>
    <dgm:pt modelId="{C7CD1CC3-E9D3-4DE0-A74F-DEAE322F7002}" type="pres">
      <dgm:prSet presAssocID="{13672972-A4D4-491A-8872-732954D15DE6}" presName="composite" presStyleCnt="0"/>
      <dgm:spPr/>
    </dgm:pt>
    <dgm:pt modelId="{DD004D5E-F3D8-4FF1-A227-2B5D2D20005E}" type="pres">
      <dgm:prSet presAssocID="{13672972-A4D4-491A-8872-732954D15DE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F8AD8CD-B04C-4719-BD91-43C92409FB2D}" type="pres">
      <dgm:prSet presAssocID="{13672972-A4D4-491A-8872-732954D15DE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C28EB01-2019-4ACA-9E82-B20F3B29704B}" type="presOf" srcId="{42DDDB22-1C25-41CF-BEC2-D6848F4C18D0}" destId="{ADFE206B-7408-449A-8D67-7794DFAE401C}" srcOrd="0" destOrd="0" presId="urn:microsoft.com/office/officeart/2005/8/layout/hList1"/>
    <dgm:cxn modelId="{54D23C03-9032-4906-8D7C-68F538DEE5D5}" type="presOf" srcId="{16C1195E-1621-4296-A5E7-A15D0CB27F4A}" destId="{ADFE206B-7408-449A-8D67-7794DFAE401C}" srcOrd="0" destOrd="3" presId="urn:microsoft.com/office/officeart/2005/8/layout/hList1"/>
    <dgm:cxn modelId="{D0F8F204-484E-41CB-BAB6-0E5C68B9B173}" srcId="{DF13B9B1-4945-4CB5-A081-CBDEE9401531}" destId="{13672972-A4D4-491A-8872-732954D15DE6}" srcOrd="2" destOrd="0" parTransId="{3E0EFA50-46CB-40D9-9170-312A81FF6A2B}" sibTransId="{B532BD3B-E644-4249-8478-C1DF8EBEE121}"/>
    <dgm:cxn modelId="{40CF3115-3651-4EEE-BADD-E3126028A997}" type="presOf" srcId="{2B75C1EB-B358-40B1-93EF-31CD434B8A37}" destId="{ACAC7478-14EB-49AF-B044-18A49706FEF7}" srcOrd="0" destOrd="0" presId="urn:microsoft.com/office/officeart/2005/8/layout/hList1"/>
    <dgm:cxn modelId="{C546B81A-1CF9-4C6D-A66D-6C0729C09511}" srcId="{2B75C1EB-B358-40B1-93EF-31CD434B8A37}" destId="{C1D99B8D-B5DA-442D-84F8-7EA411A8851F}" srcOrd="4" destOrd="0" parTransId="{AE5EFD58-E7AD-44E1-8CBD-6014778C6371}" sibTransId="{FCAAE187-4DF7-47A6-87BE-F8B0FA59E016}"/>
    <dgm:cxn modelId="{BCC17D1B-D6DA-4B5F-881E-FC634DC46CEE}" type="presOf" srcId="{DF13B9B1-4945-4CB5-A081-CBDEE9401531}" destId="{21D8EAF6-E250-4FA0-B359-4AD63B0E1C24}" srcOrd="0" destOrd="0" presId="urn:microsoft.com/office/officeart/2005/8/layout/hList1"/>
    <dgm:cxn modelId="{C1D75927-E907-413A-A0D6-802290214F38}" type="presOf" srcId="{DE00480D-27CB-4056-9569-46E9ED468170}" destId="{6F8AD8CD-B04C-4719-BD91-43C92409FB2D}" srcOrd="0" destOrd="1" presId="urn:microsoft.com/office/officeart/2005/8/layout/hList1"/>
    <dgm:cxn modelId="{4F60CC2A-72E5-4A6B-9430-E9BDF021DABC}" srcId="{13672972-A4D4-491A-8872-732954D15DE6}" destId="{DE00480D-27CB-4056-9569-46E9ED468170}" srcOrd="1" destOrd="0" parTransId="{8DDC32A8-B4DD-45F6-A556-82E7BF330996}" sibTransId="{306447AB-034C-4D4B-BB6D-BFA240E81B2A}"/>
    <dgm:cxn modelId="{1A6DA22B-FD3C-4056-AE5C-F99FD6A1752E}" type="presOf" srcId="{D464B3EA-3127-4119-B51C-103A62729D9B}" destId="{D29E7C60-EB81-4332-9310-69A262AE7C9E}" srcOrd="0" destOrd="4" presId="urn:microsoft.com/office/officeart/2005/8/layout/hList1"/>
    <dgm:cxn modelId="{88772961-50D6-4059-8562-B78AF6F504FE}" srcId="{DF13B9B1-4945-4CB5-A081-CBDEE9401531}" destId="{2B75C1EB-B358-40B1-93EF-31CD434B8A37}" srcOrd="1" destOrd="0" parTransId="{7FD3F07C-1181-4441-A506-36F9A6A02503}" sibTransId="{3956BDA2-6E14-4986-9021-D8F642885702}"/>
    <dgm:cxn modelId="{C41F2162-B8AD-459F-9DDC-1544933A6F31}" type="presOf" srcId="{C1D99B8D-B5DA-442D-84F8-7EA411A8851F}" destId="{ADFE206B-7408-449A-8D67-7794DFAE401C}" srcOrd="0" destOrd="4" presId="urn:microsoft.com/office/officeart/2005/8/layout/hList1"/>
    <dgm:cxn modelId="{55FEDA64-9279-4B98-881C-F75A4E125A87}" srcId="{2B75C1EB-B358-40B1-93EF-31CD434B8A37}" destId="{16C1195E-1621-4296-A5E7-A15D0CB27F4A}" srcOrd="3" destOrd="0" parTransId="{EBDFB864-9072-4B08-A801-F7942999FC2D}" sibTransId="{0A6AAC7A-59CB-4DCA-A9E7-873C3AB60BE6}"/>
    <dgm:cxn modelId="{9C9F624C-A626-431B-9F86-CE7BEA2137ED}" type="presOf" srcId="{8E609EA2-B6E3-4F10-89EC-111D44606BFB}" destId="{ADFE206B-7408-449A-8D67-7794DFAE401C}" srcOrd="0" destOrd="2" presId="urn:microsoft.com/office/officeart/2005/8/layout/hList1"/>
    <dgm:cxn modelId="{E163934F-6D0A-4D37-8643-34EB2F1D4E49}" srcId="{2B75C1EB-B358-40B1-93EF-31CD434B8A37}" destId="{42DDDB22-1C25-41CF-BEC2-D6848F4C18D0}" srcOrd="0" destOrd="0" parTransId="{68ED5204-E8E6-4D39-AD1C-29689A63C942}" sibTransId="{14377855-B21E-4B7C-9F44-AD7297822A70}"/>
    <dgm:cxn modelId="{84E43255-D160-4D94-AB42-AD3E1413EBD9}" type="presOf" srcId="{7E07E5C8-0AF4-44A4-BB99-8DFC1964BC95}" destId="{D29E7C60-EB81-4332-9310-69A262AE7C9E}" srcOrd="0" destOrd="5" presId="urn:microsoft.com/office/officeart/2005/8/layout/hList1"/>
    <dgm:cxn modelId="{526AA17E-9810-4D70-A710-E4E778D4059B}" srcId="{2B75C1EB-B358-40B1-93EF-31CD434B8A37}" destId="{8E609EA2-B6E3-4F10-89EC-111D44606BFB}" srcOrd="2" destOrd="0" parTransId="{97FBF603-FEF1-4E55-806F-0B60486BE4FC}" sibTransId="{30B1792D-C09B-418D-A507-D499AF36AEF7}"/>
    <dgm:cxn modelId="{1C050F82-08B4-4543-9F96-5F4E42B38F35}" srcId="{13672972-A4D4-491A-8872-732954D15DE6}" destId="{0675056E-1C58-4EB0-9F4D-3E6A6C107C00}" srcOrd="0" destOrd="0" parTransId="{572D01A7-6F32-489D-AB1D-6FF73B5B94AA}" sibTransId="{5EEE90B0-EED3-4EF8-86E5-0F6F1FDC4D4D}"/>
    <dgm:cxn modelId="{53E59585-4242-4C2D-B07D-789E829E844D}" type="presOf" srcId="{376F2139-1D2A-4F98-92FB-BC63A790375C}" destId="{F9E4A18C-7977-4C1C-A978-62139321461B}" srcOrd="0" destOrd="0" presId="urn:microsoft.com/office/officeart/2005/8/layout/hList1"/>
    <dgm:cxn modelId="{C79DB28E-61D4-43B0-8557-ACF9EDC639DB}" type="presOf" srcId="{B535CAED-0EFB-46CD-828E-912BCCC23ECC}" destId="{ADFE206B-7408-449A-8D67-7794DFAE401C}" srcOrd="0" destOrd="1" presId="urn:microsoft.com/office/officeart/2005/8/layout/hList1"/>
    <dgm:cxn modelId="{EC5C3C90-66E3-4714-BAA4-B75772CFC31B}" srcId="{376F2139-1D2A-4F98-92FB-BC63A790375C}" destId="{7E07E5C8-0AF4-44A4-BB99-8DFC1964BC95}" srcOrd="5" destOrd="0" parTransId="{46F32CAB-42D0-4B67-BC00-92240C9328D6}" sibTransId="{90E04122-F184-49AE-B84E-D8044A1F4B98}"/>
    <dgm:cxn modelId="{7C131993-22A7-4642-8AA6-B237D8EBC703}" type="presOf" srcId="{A621CDA3-9D69-446E-924F-24F0A815BF07}" destId="{D29E7C60-EB81-4332-9310-69A262AE7C9E}" srcOrd="0" destOrd="1" presId="urn:microsoft.com/office/officeart/2005/8/layout/hList1"/>
    <dgm:cxn modelId="{472C9E95-DD02-43BA-89F7-76CEC4CA4B6C}" srcId="{376F2139-1D2A-4F98-92FB-BC63A790375C}" destId="{CB7CA5E1-C2CC-4720-A35F-3BCE503FDE26}" srcOrd="0" destOrd="0" parTransId="{A1702547-1CE2-4A62-847F-2E2457711378}" sibTransId="{2C7F5EF9-6772-4D32-920F-6DEF3C1BA9B1}"/>
    <dgm:cxn modelId="{AA36819A-7408-45FE-9336-7B6C09F18879}" srcId="{376F2139-1D2A-4F98-92FB-BC63A790375C}" destId="{B52A2888-3FD3-43B7-B7A8-13035F0EC07D}" srcOrd="3" destOrd="0" parTransId="{DF01DBD7-CE10-48FD-82C0-FD74476F37C4}" sibTransId="{69DD5FE2-A626-4B83-8FB5-404DC5E7A413}"/>
    <dgm:cxn modelId="{F9A513A7-0BF1-4BBE-9308-AC0AC8C83CDD}" srcId="{376F2139-1D2A-4F98-92FB-BC63A790375C}" destId="{A621CDA3-9D69-446E-924F-24F0A815BF07}" srcOrd="1" destOrd="0" parTransId="{DF24A6D8-EA82-497C-8E9C-FFE29F68F87D}" sibTransId="{EA4BEE6F-36CF-40BD-A759-CA362FB3CDFE}"/>
    <dgm:cxn modelId="{55F0A5AA-9770-4B62-A9FA-1AB84B9DDB9F}" type="presOf" srcId="{7B4F0075-F535-42B0-90BB-0AA7026B6BBC}" destId="{D29E7C60-EB81-4332-9310-69A262AE7C9E}" srcOrd="0" destOrd="2" presId="urn:microsoft.com/office/officeart/2005/8/layout/hList1"/>
    <dgm:cxn modelId="{901E21AF-1277-4388-8200-739447C5D946}" type="presOf" srcId="{CB7CA5E1-C2CC-4720-A35F-3BCE503FDE26}" destId="{D29E7C60-EB81-4332-9310-69A262AE7C9E}" srcOrd="0" destOrd="0" presId="urn:microsoft.com/office/officeart/2005/8/layout/hList1"/>
    <dgm:cxn modelId="{68F118B5-E0A2-4386-A952-265BD9766824}" srcId="{376F2139-1D2A-4F98-92FB-BC63A790375C}" destId="{7B4F0075-F535-42B0-90BB-0AA7026B6BBC}" srcOrd="2" destOrd="0" parTransId="{0F3B178D-88B9-4412-8B70-373BFBBA4E29}" sibTransId="{334C8605-2711-41B2-BE4C-8422336E5ADC}"/>
    <dgm:cxn modelId="{C9069CBD-D722-4D34-BE11-B6B88903968F}" type="presOf" srcId="{0675056E-1C58-4EB0-9F4D-3E6A6C107C00}" destId="{6F8AD8CD-B04C-4719-BD91-43C92409FB2D}" srcOrd="0" destOrd="0" presId="urn:microsoft.com/office/officeart/2005/8/layout/hList1"/>
    <dgm:cxn modelId="{E0E6BACD-79F1-400A-9200-6A600A8315D6}" type="presOf" srcId="{B52A2888-3FD3-43B7-B7A8-13035F0EC07D}" destId="{D29E7C60-EB81-4332-9310-69A262AE7C9E}" srcOrd="0" destOrd="3" presId="urn:microsoft.com/office/officeart/2005/8/layout/hList1"/>
    <dgm:cxn modelId="{23AF8CD1-2664-4C38-A10C-A8424B38CA0B}" type="presOf" srcId="{13672972-A4D4-491A-8872-732954D15DE6}" destId="{DD004D5E-F3D8-4FF1-A227-2B5D2D20005E}" srcOrd="0" destOrd="0" presId="urn:microsoft.com/office/officeart/2005/8/layout/hList1"/>
    <dgm:cxn modelId="{83E3B4D3-40E9-4C80-A68C-CD489BF1D311}" srcId="{DF13B9B1-4945-4CB5-A081-CBDEE9401531}" destId="{376F2139-1D2A-4F98-92FB-BC63A790375C}" srcOrd="0" destOrd="0" parTransId="{26A15AF3-1402-41BC-9010-EC6753A5BA2F}" sibTransId="{13C08E47-CA61-4B84-9B35-5EAD9393148A}"/>
    <dgm:cxn modelId="{DC53DBD5-FBF1-4821-83F1-7DF0D0661C40}" srcId="{376F2139-1D2A-4F98-92FB-BC63A790375C}" destId="{D464B3EA-3127-4119-B51C-103A62729D9B}" srcOrd="4" destOrd="0" parTransId="{3E609760-0363-42BD-93F3-AD9FA4E5F867}" sibTransId="{69041C3E-B1E4-4B5C-9977-7836E08022D6}"/>
    <dgm:cxn modelId="{351FA9F1-01EE-4F07-8364-A381BD1DBEF9}" srcId="{2B75C1EB-B358-40B1-93EF-31CD434B8A37}" destId="{B535CAED-0EFB-46CD-828E-912BCCC23ECC}" srcOrd="1" destOrd="0" parTransId="{798BF522-0E55-484F-885F-9A2B089D28FD}" sibTransId="{5BC81AED-4307-4376-9A0F-B041FD86383B}"/>
    <dgm:cxn modelId="{F95E7C7F-63FD-40EB-BD21-D6DF76C6B863}" type="presParOf" srcId="{21D8EAF6-E250-4FA0-B359-4AD63B0E1C24}" destId="{99F1BBDC-D52B-4C18-9EA6-A3BEED56A1F3}" srcOrd="0" destOrd="0" presId="urn:microsoft.com/office/officeart/2005/8/layout/hList1"/>
    <dgm:cxn modelId="{11FF3C6D-9501-4B6E-A0DC-8783383052CC}" type="presParOf" srcId="{99F1BBDC-D52B-4C18-9EA6-A3BEED56A1F3}" destId="{F9E4A18C-7977-4C1C-A978-62139321461B}" srcOrd="0" destOrd="0" presId="urn:microsoft.com/office/officeart/2005/8/layout/hList1"/>
    <dgm:cxn modelId="{16D83DF2-FADB-4493-A4A4-F7E87350DA4D}" type="presParOf" srcId="{99F1BBDC-D52B-4C18-9EA6-A3BEED56A1F3}" destId="{D29E7C60-EB81-4332-9310-69A262AE7C9E}" srcOrd="1" destOrd="0" presId="urn:microsoft.com/office/officeart/2005/8/layout/hList1"/>
    <dgm:cxn modelId="{04EE5208-EBDE-49F8-86E9-E82CB409679F}" type="presParOf" srcId="{21D8EAF6-E250-4FA0-B359-4AD63B0E1C24}" destId="{9D40237B-38C4-4790-BD62-495F1C6D92E4}" srcOrd="1" destOrd="0" presId="urn:microsoft.com/office/officeart/2005/8/layout/hList1"/>
    <dgm:cxn modelId="{B940BB01-3E00-4799-A118-443DF5165F7C}" type="presParOf" srcId="{21D8EAF6-E250-4FA0-B359-4AD63B0E1C24}" destId="{396971DB-DCE8-4507-BBC7-992DC4153489}" srcOrd="2" destOrd="0" presId="urn:microsoft.com/office/officeart/2005/8/layout/hList1"/>
    <dgm:cxn modelId="{806B6465-9DB4-4807-A509-110DE5E60D58}" type="presParOf" srcId="{396971DB-DCE8-4507-BBC7-992DC4153489}" destId="{ACAC7478-14EB-49AF-B044-18A49706FEF7}" srcOrd="0" destOrd="0" presId="urn:microsoft.com/office/officeart/2005/8/layout/hList1"/>
    <dgm:cxn modelId="{09B075AF-0365-4696-AC30-E3C3E6BDF14A}" type="presParOf" srcId="{396971DB-DCE8-4507-BBC7-992DC4153489}" destId="{ADFE206B-7408-449A-8D67-7794DFAE401C}" srcOrd="1" destOrd="0" presId="urn:microsoft.com/office/officeart/2005/8/layout/hList1"/>
    <dgm:cxn modelId="{84E2A1C8-4075-4447-A1C6-DB78AF0FEB7F}" type="presParOf" srcId="{21D8EAF6-E250-4FA0-B359-4AD63B0E1C24}" destId="{C78157C3-847C-47F5-9768-B02C63607B19}" srcOrd="3" destOrd="0" presId="urn:microsoft.com/office/officeart/2005/8/layout/hList1"/>
    <dgm:cxn modelId="{239DA757-1078-4247-A9D4-CB07A9522288}" type="presParOf" srcId="{21D8EAF6-E250-4FA0-B359-4AD63B0E1C24}" destId="{C7CD1CC3-E9D3-4DE0-A74F-DEAE322F7002}" srcOrd="4" destOrd="0" presId="urn:microsoft.com/office/officeart/2005/8/layout/hList1"/>
    <dgm:cxn modelId="{F199CFA7-9042-4316-BEAF-FC886FD1C5B8}" type="presParOf" srcId="{C7CD1CC3-E9D3-4DE0-A74F-DEAE322F7002}" destId="{DD004D5E-F3D8-4FF1-A227-2B5D2D20005E}" srcOrd="0" destOrd="0" presId="urn:microsoft.com/office/officeart/2005/8/layout/hList1"/>
    <dgm:cxn modelId="{27F76795-7808-416F-BBF0-E4564BDA6E30}" type="presParOf" srcId="{C7CD1CC3-E9D3-4DE0-A74F-DEAE322F7002}" destId="{6F8AD8CD-B04C-4719-BD91-43C92409FB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F4B050-5636-A24F-B4E2-BCEF2C39E511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B1A1610-7D29-0349-B9A8-60445C318146}">
      <dgm:prSet phldrT="[文本]"/>
      <dgm:spPr/>
      <dgm:t>
        <a:bodyPr/>
        <a:lstStyle/>
        <a:p>
          <a:r>
            <a:rPr lang="en-US" altLang="en-US" dirty="0">
              <a:latin typeface="Microsoft YaHei" charset="-122"/>
              <a:ea typeface="Microsoft YaHei" charset="-122"/>
              <a:cs typeface="Microsoft YaHei" charset="-122"/>
            </a:rPr>
            <a:t>ND</a:t>
          </a:r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攻击防护</a:t>
          </a:r>
        </a:p>
      </dgm:t>
    </dgm:pt>
    <dgm:pt modelId="{51C3819E-C290-7E43-8109-54B93BBF0ECA}" type="parTrans" cxnId="{B80B6FE0-B960-3D4C-B874-6548045ECA31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3EED103-7664-164C-9D37-985C4C3EF563}" type="sibTrans" cxnId="{B80B6FE0-B960-3D4C-B874-6548045ECA31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DF7D3C7-5D49-9E4F-8F10-DE8135E2266C}">
      <dgm:prSet phldrT="[文本]"/>
      <dgm:spPr/>
      <dgm:t>
        <a:bodyPr/>
        <a:lstStyle/>
        <a:p>
          <a:r>
            <a:rPr lang="en-US" altLang="zh-CN" dirty="0">
              <a:latin typeface="Microsoft YaHei" charset="-122"/>
              <a:ea typeface="Microsoft YaHei" charset="-122"/>
              <a:cs typeface="Microsoft YaHei" charset="-122"/>
            </a:rPr>
            <a:t>URL</a:t>
          </a:r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过滤</a:t>
          </a:r>
        </a:p>
      </dgm:t>
    </dgm:pt>
    <dgm:pt modelId="{2C2A6935-BA00-AC47-900F-25153061A2B5}" type="parTrans" cxnId="{C35A0279-7FCD-F74C-8385-17535EDA7AC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8574F2A-BF31-694D-83D9-B61033E364DB}" type="sibTrans" cxnId="{C35A0279-7FCD-F74C-8385-17535EDA7AC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77D09F8-FC47-DD4A-B707-F99D25EC6B8A}">
      <dgm:prSet phldrT="[文本]"/>
      <dgm:spPr/>
      <dgm:t>
        <a:bodyPr/>
        <a:lstStyle/>
        <a:p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防病毒</a:t>
          </a:r>
        </a:p>
      </dgm:t>
    </dgm:pt>
    <dgm:pt modelId="{C58EB23F-46D5-DC49-A525-A81F9AFE11F1}" type="parTrans" cxnId="{1BC74D7D-4AFC-7B4A-ABCB-5ABA0223F6D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30CA084-E3E5-614C-9440-4F0E048168FA}" type="sibTrans" cxnId="{1BC74D7D-4AFC-7B4A-ABCB-5ABA0223F6D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8CE3529-2085-F641-9A6C-1CB8965A66C9}">
      <dgm:prSet phldrT="[文本]"/>
      <dgm:spPr/>
      <dgm:t>
        <a:bodyPr/>
        <a:lstStyle/>
        <a:p>
          <a:pPr algn="ctr"/>
          <a:r>
            <a:rPr lang="nl-NL" altLang="en-US" dirty="0">
              <a:latin typeface="Microsoft YaHei" charset="-122"/>
              <a:ea typeface="Microsoft YaHei" charset="-122"/>
              <a:cs typeface="Microsoft YaHei" charset="-122"/>
            </a:rPr>
            <a:t>IPv6 </a:t>
          </a:r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路由</a:t>
          </a:r>
          <a:endParaRPr lang="en-US" altLang="zh-CN" dirty="0">
            <a:latin typeface="Microsoft YaHei" charset="-122"/>
            <a:ea typeface="Microsoft YaHei" charset="-122"/>
            <a:cs typeface="Microsoft YaHei" charset="-122"/>
          </a:endParaRPr>
        </a:p>
        <a:p>
          <a:pPr algn="ctr"/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（静态路由、策略路由、动态路由）</a:t>
          </a:r>
        </a:p>
      </dgm:t>
    </dgm:pt>
    <dgm:pt modelId="{41471685-1EFE-7C4E-B9EC-D1ADDDAAD0FD}" type="parTrans" cxnId="{B7D70378-4144-A640-8BFF-CFB62DBC982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897E967-5CA5-294E-9157-F5C25785C2D3}" type="sibTrans" cxnId="{B7D70378-4144-A640-8BFF-CFB62DBC982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8A6BC6A-AE3F-DD48-90B2-78424A57A075}">
      <dgm:prSet phldrT="[文本]"/>
      <dgm:spPr/>
      <dgm:t>
        <a:bodyPr/>
        <a:lstStyle/>
        <a:p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日志</a:t>
          </a:r>
        </a:p>
      </dgm:t>
    </dgm:pt>
    <dgm:pt modelId="{9052C52B-3444-5A45-9519-8D89101254E8}" type="parTrans" cxnId="{154EC6D5-ACE3-1D47-8A47-947F80DF87C1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94C6C62-5BAB-774E-ABCC-31ADC44D7BEA}" type="sibTrans" cxnId="{154EC6D5-ACE3-1D47-8A47-947F80DF87C1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8C58FE7-63CC-324E-BA11-01B7F93B2C8D}">
      <dgm:prSet phldrT="[文本]"/>
      <dgm:spPr/>
      <dgm:t>
        <a:bodyPr/>
        <a:lstStyle/>
        <a:p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流量统计</a:t>
          </a:r>
        </a:p>
      </dgm:t>
    </dgm:pt>
    <dgm:pt modelId="{CBCB18E6-BD0E-2044-956E-CA9753BF276B}" type="parTrans" cxnId="{8D64E1FD-A040-2349-A25D-A338379CE43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DC928AA-D17C-944A-945D-47DBCA4D9EB9}" type="sibTrans" cxnId="{8D64E1FD-A040-2349-A25D-A338379CE43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287726A-5562-42B9-ABAE-A28BF8D17AA2}">
      <dgm:prSet phldrT="[文本]"/>
      <dgm:spPr/>
      <dgm:t>
        <a:bodyPr/>
        <a:lstStyle/>
        <a:p>
          <a:r>
            <a:rPr lang="en-US" altLang="zh-CN">
              <a:latin typeface="Microsoft YaHei" charset="-122"/>
              <a:ea typeface="Microsoft YaHei" charset="-122"/>
              <a:cs typeface="Microsoft YaHei" charset="-122"/>
            </a:rPr>
            <a:t>IPV6</a:t>
          </a:r>
          <a:r>
            <a:rPr lang="zh-CN" altLang="en-US">
              <a:latin typeface="Microsoft YaHei" charset="-122"/>
              <a:ea typeface="Microsoft YaHei" charset="-122"/>
              <a:cs typeface="Microsoft YaHei" charset="-122"/>
            </a:rPr>
            <a:t>过度技术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B79EB32-F059-4747-A641-CD2E4D7BF3C1}" type="parTrans" cxnId="{78449F2D-2BCC-42D8-A741-2223EADBBDC6}">
      <dgm:prSet/>
      <dgm:spPr/>
      <dgm:t>
        <a:bodyPr/>
        <a:lstStyle/>
        <a:p>
          <a:endParaRPr lang="zh-CN" altLang="en-US"/>
        </a:p>
      </dgm:t>
    </dgm:pt>
    <dgm:pt modelId="{281115C9-D349-4088-93FC-1D30AEBF56E2}" type="sibTrans" cxnId="{78449F2D-2BCC-42D8-A741-2223EADBBDC6}">
      <dgm:prSet/>
      <dgm:spPr/>
      <dgm:t>
        <a:bodyPr/>
        <a:lstStyle/>
        <a:p>
          <a:endParaRPr lang="zh-CN" altLang="en-US"/>
        </a:p>
      </dgm:t>
    </dgm:pt>
    <dgm:pt modelId="{47373892-1338-44BD-B7B6-57062112705F}" type="pres">
      <dgm:prSet presAssocID="{9DF4B050-5636-A24F-B4E2-BCEF2C39E511}" presName="diagram" presStyleCnt="0">
        <dgm:presLayoutVars>
          <dgm:dir/>
          <dgm:resizeHandles val="exact"/>
        </dgm:presLayoutVars>
      </dgm:prSet>
      <dgm:spPr/>
    </dgm:pt>
    <dgm:pt modelId="{99BC5F6A-D6B0-4FF4-9893-AC8DA8EA48E8}" type="pres">
      <dgm:prSet presAssocID="{0B1A1610-7D29-0349-B9A8-60445C318146}" presName="node" presStyleLbl="node1" presStyleIdx="0" presStyleCnt="7">
        <dgm:presLayoutVars>
          <dgm:bulletEnabled val="1"/>
        </dgm:presLayoutVars>
      </dgm:prSet>
      <dgm:spPr/>
    </dgm:pt>
    <dgm:pt modelId="{EAD85209-2ABC-4F72-8A7D-0B97BAA56391}" type="pres">
      <dgm:prSet presAssocID="{03EED103-7664-164C-9D37-985C4C3EF563}" presName="sibTrans" presStyleCnt="0"/>
      <dgm:spPr/>
    </dgm:pt>
    <dgm:pt modelId="{DCC769EF-266C-4E9E-AEB6-CC60C3A3656C}" type="pres">
      <dgm:prSet presAssocID="{8DF7D3C7-5D49-9E4F-8F10-DE8135E2266C}" presName="node" presStyleLbl="node1" presStyleIdx="1" presStyleCnt="7">
        <dgm:presLayoutVars>
          <dgm:bulletEnabled val="1"/>
        </dgm:presLayoutVars>
      </dgm:prSet>
      <dgm:spPr/>
    </dgm:pt>
    <dgm:pt modelId="{C456701A-9E65-4440-A5A9-F8E95E3FD88F}" type="pres">
      <dgm:prSet presAssocID="{98574F2A-BF31-694D-83D9-B61033E364DB}" presName="sibTrans" presStyleCnt="0"/>
      <dgm:spPr/>
    </dgm:pt>
    <dgm:pt modelId="{2B9A5248-F5F6-4D8C-8711-F289E32C38F5}" type="pres">
      <dgm:prSet presAssocID="{377D09F8-FC47-DD4A-B707-F99D25EC6B8A}" presName="node" presStyleLbl="node1" presStyleIdx="2" presStyleCnt="7">
        <dgm:presLayoutVars>
          <dgm:bulletEnabled val="1"/>
        </dgm:presLayoutVars>
      </dgm:prSet>
      <dgm:spPr/>
    </dgm:pt>
    <dgm:pt modelId="{D79BFAC0-5FF6-4E5C-97AE-78610E9E5A17}" type="pres">
      <dgm:prSet presAssocID="{830CA084-E3E5-614C-9440-4F0E048168FA}" presName="sibTrans" presStyleCnt="0"/>
      <dgm:spPr/>
    </dgm:pt>
    <dgm:pt modelId="{B0D85F5F-482A-4290-8DA9-3B68DFF336CB}" type="pres">
      <dgm:prSet presAssocID="{18CE3529-2085-F641-9A6C-1CB8965A66C9}" presName="node" presStyleLbl="node1" presStyleIdx="3" presStyleCnt="7">
        <dgm:presLayoutVars>
          <dgm:bulletEnabled val="1"/>
        </dgm:presLayoutVars>
      </dgm:prSet>
      <dgm:spPr/>
    </dgm:pt>
    <dgm:pt modelId="{F24EBC42-22E9-4685-B06C-26953CAFB298}" type="pres">
      <dgm:prSet presAssocID="{8897E967-5CA5-294E-9157-F5C25785C2D3}" presName="sibTrans" presStyleCnt="0"/>
      <dgm:spPr/>
    </dgm:pt>
    <dgm:pt modelId="{31581488-8A72-4964-B9AA-AD5C2A97C837}" type="pres">
      <dgm:prSet presAssocID="{E8A6BC6A-AE3F-DD48-90B2-78424A57A075}" presName="node" presStyleLbl="node1" presStyleIdx="4" presStyleCnt="7">
        <dgm:presLayoutVars>
          <dgm:bulletEnabled val="1"/>
        </dgm:presLayoutVars>
      </dgm:prSet>
      <dgm:spPr/>
    </dgm:pt>
    <dgm:pt modelId="{966DBF9D-C8F1-4A93-91D3-B888805A596B}" type="pres">
      <dgm:prSet presAssocID="{194C6C62-5BAB-774E-ABCC-31ADC44D7BEA}" presName="sibTrans" presStyleCnt="0"/>
      <dgm:spPr/>
    </dgm:pt>
    <dgm:pt modelId="{B1EA16D5-397F-4462-A8ED-F0612B225D5D}" type="pres">
      <dgm:prSet presAssocID="{F8C58FE7-63CC-324E-BA11-01B7F93B2C8D}" presName="node" presStyleLbl="node1" presStyleIdx="5" presStyleCnt="7">
        <dgm:presLayoutVars>
          <dgm:bulletEnabled val="1"/>
        </dgm:presLayoutVars>
      </dgm:prSet>
      <dgm:spPr/>
    </dgm:pt>
    <dgm:pt modelId="{93DC8DEF-0124-41F5-BA78-A59AC5F4404E}" type="pres">
      <dgm:prSet presAssocID="{ADC928AA-D17C-944A-945D-47DBCA4D9EB9}" presName="sibTrans" presStyleCnt="0"/>
      <dgm:spPr/>
    </dgm:pt>
    <dgm:pt modelId="{3F1AEB47-0107-40A4-859B-E64EA4CF46F5}" type="pres">
      <dgm:prSet presAssocID="{B287726A-5562-42B9-ABAE-A28BF8D17AA2}" presName="node" presStyleLbl="node1" presStyleIdx="6" presStyleCnt="7">
        <dgm:presLayoutVars>
          <dgm:bulletEnabled val="1"/>
        </dgm:presLayoutVars>
      </dgm:prSet>
      <dgm:spPr/>
    </dgm:pt>
  </dgm:ptLst>
  <dgm:cxnLst>
    <dgm:cxn modelId="{99DB972C-6F14-4FCD-98AC-7C012D69939B}" type="presOf" srcId="{18CE3529-2085-F641-9A6C-1CB8965A66C9}" destId="{B0D85F5F-482A-4290-8DA9-3B68DFF336CB}" srcOrd="0" destOrd="0" presId="urn:microsoft.com/office/officeart/2005/8/layout/default"/>
    <dgm:cxn modelId="{78449F2D-2BCC-42D8-A741-2223EADBBDC6}" srcId="{9DF4B050-5636-A24F-B4E2-BCEF2C39E511}" destId="{B287726A-5562-42B9-ABAE-A28BF8D17AA2}" srcOrd="6" destOrd="0" parTransId="{1B79EB32-F059-4747-A641-CD2E4D7BF3C1}" sibTransId="{281115C9-D349-4088-93FC-1D30AEBF56E2}"/>
    <dgm:cxn modelId="{254A5E64-11A3-49F7-B768-4D876886658B}" type="presOf" srcId="{377D09F8-FC47-DD4A-B707-F99D25EC6B8A}" destId="{2B9A5248-F5F6-4D8C-8711-F289E32C38F5}" srcOrd="0" destOrd="0" presId="urn:microsoft.com/office/officeart/2005/8/layout/default"/>
    <dgm:cxn modelId="{4F7D6351-2A91-423B-944F-35B115D092EC}" type="presOf" srcId="{9DF4B050-5636-A24F-B4E2-BCEF2C39E511}" destId="{47373892-1338-44BD-B7B6-57062112705F}" srcOrd="0" destOrd="0" presId="urn:microsoft.com/office/officeart/2005/8/layout/default"/>
    <dgm:cxn modelId="{B7D70378-4144-A640-8BFF-CFB62DBC982B}" srcId="{9DF4B050-5636-A24F-B4E2-BCEF2C39E511}" destId="{18CE3529-2085-F641-9A6C-1CB8965A66C9}" srcOrd="3" destOrd="0" parTransId="{41471685-1EFE-7C4E-B9EC-D1ADDDAAD0FD}" sibTransId="{8897E967-5CA5-294E-9157-F5C25785C2D3}"/>
    <dgm:cxn modelId="{C35A0279-7FCD-F74C-8385-17535EDA7ACE}" srcId="{9DF4B050-5636-A24F-B4E2-BCEF2C39E511}" destId="{8DF7D3C7-5D49-9E4F-8F10-DE8135E2266C}" srcOrd="1" destOrd="0" parTransId="{2C2A6935-BA00-AC47-900F-25153061A2B5}" sibTransId="{98574F2A-BF31-694D-83D9-B61033E364DB}"/>
    <dgm:cxn modelId="{1BC74D7D-4AFC-7B4A-ABCB-5ABA0223F6DE}" srcId="{9DF4B050-5636-A24F-B4E2-BCEF2C39E511}" destId="{377D09F8-FC47-DD4A-B707-F99D25EC6B8A}" srcOrd="2" destOrd="0" parTransId="{C58EB23F-46D5-DC49-A525-A81F9AFE11F1}" sibTransId="{830CA084-E3E5-614C-9440-4F0E048168FA}"/>
    <dgm:cxn modelId="{338BD280-88EF-4D25-9D19-9E52224658C9}" type="presOf" srcId="{B287726A-5562-42B9-ABAE-A28BF8D17AA2}" destId="{3F1AEB47-0107-40A4-859B-E64EA4CF46F5}" srcOrd="0" destOrd="0" presId="urn:microsoft.com/office/officeart/2005/8/layout/default"/>
    <dgm:cxn modelId="{9C13329C-74CB-43CA-A37F-DD9EFD9984F9}" type="presOf" srcId="{8DF7D3C7-5D49-9E4F-8F10-DE8135E2266C}" destId="{DCC769EF-266C-4E9E-AEB6-CC60C3A3656C}" srcOrd="0" destOrd="0" presId="urn:microsoft.com/office/officeart/2005/8/layout/default"/>
    <dgm:cxn modelId="{E386A3A0-9EC6-4ACD-B647-23773E05F088}" type="presOf" srcId="{F8C58FE7-63CC-324E-BA11-01B7F93B2C8D}" destId="{B1EA16D5-397F-4462-A8ED-F0612B225D5D}" srcOrd="0" destOrd="0" presId="urn:microsoft.com/office/officeart/2005/8/layout/default"/>
    <dgm:cxn modelId="{A47E87D3-BB79-40E5-8E16-84A64DE8FE80}" type="presOf" srcId="{E8A6BC6A-AE3F-DD48-90B2-78424A57A075}" destId="{31581488-8A72-4964-B9AA-AD5C2A97C837}" srcOrd="0" destOrd="0" presId="urn:microsoft.com/office/officeart/2005/8/layout/default"/>
    <dgm:cxn modelId="{154EC6D5-ACE3-1D47-8A47-947F80DF87C1}" srcId="{9DF4B050-5636-A24F-B4E2-BCEF2C39E511}" destId="{E8A6BC6A-AE3F-DD48-90B2-78424A57A075}" srcOrd="4" destOrd="0" parTransId="{9052C52B-3444-5A45-9519-8D89101254E8}" sibTransId="{194C6C62-5BAB-774E-ABCC-31ADC44D7BEA}"/>
    <dgm:cxn modelId="{B80B6FE0-B960-3D4C-B874-6548045ECA31}" srcId="{9DF4B050-5636-A24F-B4E2-BCEF2C39E511}" destId="{0B1A1610-7D29-0349-B9A8-60445C318146}" srcOrd="0" destOrd="0" parTransId="{51C3819E-C290-7E43-8109-54B93BBF0ECA}" sibTransId="{03EED103-7664-164C-9D37-985C4C3EF563}"/>
    <dgm:cxn modelId="{6E9D3DEE-93BB-4DAE-8F5E-8C77F5D5516B}" type="presOf" srcId="{0B1A1610-7D29-0349-B9A8-60445C318146}" destId="{99BC5F6A-D6B0-4FF4-9893-AC8DA8EA48E8}" srcOrd="0" destOrd="0" presId="urn:microsoft.com/office/officeart/2005/8/layout/default"/>
    <dgm:cxn modelId="{8D64E1FD-A040-2349-A25D-A338379CE43A}" srcId="{9DF4B050-5636-A24F-B4E2-BCEF2C39E511}" destId="{F8C58FE7-63CC-324E-BA11-01B7F93B2C8D}" srcOrd="5" destOrd="0" parTransId="{CBCB18E6-BD0E-2044-956E-CA9753BF276B}" sibTransId="{ADC928AA-D17C-944A-945D-47DBCA4D9EB9}"/>
    <dgm:cxn modelId="{7630F12D-8F33-4923-B3A5-2CFEF8E38C12}" type="presParOf" srcId="{47373892-1338-44BD-B7B6-57062112705F}" destId="{99BC5F6A-D6B0-4FF4-9893-AC8DA8EA48E8}" srcOrd="0" destOrd="0" presId="urn:microsoft.com/office/officeart/2005/8/layout/default"/>
    <dgm:cxn modelId="{8735FF8D-7F63-4980-A99A-5103A4D8DF28}" type="presParOf" srcId="{47373892-1338-44BD-B7B6-57062112705F}" destId="{EAD85209-2ABC-4F72-8A7D-0B97BAA56391}" srcOrd="1" destOrd="0" presId="urn:microsoft.com/office/officeart/2005/8/layout/default"/>
    <dgm:cxn modelId="{B12728BA-D47B-492E-A312-D54C6D1DCA59}" type="presParOf" srcId="{47373892-1338-44BD-B7B6-57062112705F}" destId="{DCC769EF-266C-4E9E-AEB6-CC60C3A3656C}" srcOrd="2" destOrd="0" presId="urn:microsoft.com/office/officeart/2005/8/layout/default"/>
    <dgm:cxn modelId="{04736163-E9B5-4AD1-999B-3A8FF6894481}" type="presParOf" srcId="{47373892-1338-44BD-B7B6-57062112705F}" destId="{C456701A-9E65-4440-A5A9-F8E95E3FD88F}" srcOrd="3" destOrd="0" presId="urn:microsoft.com/office/officeart/2005/8/layout/default"/>
    <dgm:cxn modelId="{1C7D32C8-4A42-4B26-9049-8079671C427D}" type="presParOf" srcId="{47373892-1338-44BD-B7B6-57062112705F}" destId="{2B9A5248-F5F6-4D8C-8711-F289E32C38F5}" srcOrd="4" destOrd="0" presId="urn:microsoft.com/office/officeart/2005/8/layout/default"/>
    <dgm:cxn modelId="{84275C5D-8B1E-4FE2-BE82-56C3CDA54B04}" type="presParOf" srcId="{47373892-1338-44BD-B7B6-57062112705F}" destId="{D79BFAC0-5FF6-4E5C-97AE-78610E9E5A17}" srcOrd="5" destOrd="0" presId="urn:microsoft.com/office/officeart/2005/8/layout/default"/>
    <dgm:cxn modelId="{63231F2B-B48A-46F2-9F31-EEE8F424D0E8}" type="presParOf" srcId="{47373892-1338-44BD-B7B6-57062112705F}" destId="{B0D85F5F-482A-4290-8DA9-3B68DFF336CB}" srcOrd="6" destOrd="0" presId="urn:microsoft.com/office/officeart/2005/8/layout/default"/>
    <dgm:cxn modelId="{7A627227-096E-4860-BCE0-9CB56100170B}" type="presParOf" srcId="{47373892-1338-44BD-B7B6-57062112705F}" destId="{F24EBC42-22E9-4685-B06C-26953CAFB298}" srcOrd="7" destOrd="0" presId="urn:microsoft.com/office/officeart/2005/8/layout/default"/>
    <dgm:cxn modelId="{C0FA372F-4A3F-4502-A4A4-8275E865D45C}" type="presParOf" srcId="{47373892-1338-44BD-B7B6-57062112705F}" destId="{31581488-8A72-4964-B9AA-AD5C2A97C837}" srcOrd="8" destOrd="0" presId="urn:microsoft.com/office/officeart/2005/8/layout/default"/>
    <dgm:cxn modelId="{1AE31FFC-F867-4CF5-8E4A-48CF83798CEF}" type="presParOf" srcId="{47373892-1338-44BD-B7B6-57062112705F}" destId="{966DBF9D-C8F1-4A93-91D3-B888805A596B}" srcOrd="9" destOrd="0" presId="urn:microsoft.com/office/officeart/2005/8/layout/default"/>
    <dgm:cxn modelId="{B65D2E91-B5E6-4D3E-8EAC-FB565ED092A7}" type="presParOf" srcId="{47373892-1338-44BD-B7B6-57062112705F}" destId="{B1EA16D5-397F-4462-A8ED-F0612B225D5D}" srcOrd="10" destOrd="0" presId="urn:microsoft.com/office/officeart/2005/8/layout/default"/>
    <dgm:cxn modelId="{44CCC634-1199-48C7-AE11-59725B86499B}" type="presParOf" srcId="{47373892-1338-44BD-B7B6-57062112705F}" destId="{93DC8DEF-0124-41F5-BA78-A59AC5F4404E}" srcOrd="11" destOrd="0" presId="urn:microsoft.com/office/officeart/2005/8/layout/default"/>
    <dgm:cxn modelId="{6BB43D2E-3618-4E17-B924-B8922F4FE17C}" type="presParOf" srcId="{47373892-1338-44BD-B7B6-57062112705F}" destId="{3F1AEB47-0107-40A4-859B-E64EA4CF46F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F4B050-5636-A24F-B4E2-BCEF2C39E511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B1A1610-7D29-0349-B9A8-60445C318146}">
      <dgm:prSet phldrT="[文本]"/>
      <dgm:spPr/>
      <dgm:t>
        <a:bodyPr/>
        <a:lstStyle/>
        <a:p>
          <a:r>
            <a:rPr lang="en-US" altLang="en-US" dirty="0" err="1">
              <a:latin typeface="Microsoft YaHei" charset="-122"/>
              <a:ea typeface="Microsoft YaHei" charset="-122"/>
              <a:cs typeface="Microsoft YaHei" charset="-122"/>
            </a:rPr>
            <a:t>vSys相关功能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1C3819E-C290-7E43-8109-54B93BBF0ECA}" type="parTrans" cxnId="{B80B6FE0-B960-3D4C-B874-6548045ECA31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3EED103-7664-164C-9D37-985C4C3EF563}" type="sibTrans" cxnId="{B80B6FE0-B960-3D4C-B874-6548045ECA31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DF7D3C7-5D49-9E4F-8F10-DE8135E2266C}">
      <dgm:prSet phldrT="[文本]"/>
      <dgm:spPr/>
      <dgm:t>
        <a:bodyPr/>
        <a:lstStyle/>
        <a:p>
          <a:r>
            <a:rPr lang="en-US" altLang="zh-CN" dirty="0">
              <a:latin typeface="Microsoft YaHei" charset="-122"/>
              <a:ea typeface="Microsoft YaHei" charset="-122"/>
              <a:cs typeface="Microsoft YaHei" charset="-122"/>
            </a:rPr>
            <a:t>AAA</a:t>
          </a:r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认证</a:t>
          </a:r>
        </a:p>
      </dgm:t>
    </dgm:pt>
    <dgm:pt modelId="{2C2A6935-BA00-AC47-900F-25153061A2B5}" type="parTrans" cxnId="{C35A0279-7FCD-F74C-8385-17535EDA7AC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8574F2A-BF31-694D-83D9-B61033E364DB}" type="sibTrans" cxnId="{C35A0279-7FCD-F74C-8385-17535EDA7AC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77D09F8-FC47-DD4A-B707-F99D25EC6B8A}">
      <dgm:prSet phldrT="[文本]"/>
      <dgm:spPr/>
      <dgm:t>
        <a:bodyPr/>
        <a:lstStyle/>
        <a:p>
          <a:r>
            <a:rPr lang="en-US" altLang="zh-CN" dirty="0">
              <a:latin typeface="Microsoft YaHei" charset="-122"/>
              <a:ea typeface="Microsoft YaHei" charset="-122"/>
              <a:cs typeface="Microsoft YaHei" charset="-122"/>
            </a:rPr>
            <a:t>SCVPN</a:t>
          </a:r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功能</a:t>
          </a:r>
        </a:p>
      </dgm:t>
    </dgm:pt>
    <dgm:pt modelId="{C58EB23F-46D5-DC49-A525-A81F9AFE11F1}" type="parTrans" cxnId="{1BC74D7D-4AFC-7B4A-ABCB-5ABA0223F6D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30CA084-E3E5-614C-9440-4F0E048168FA}" type="sibTrans" cxnId="{1BC74D7D-4AFC-7B4A-ABCB-5ABA0223F6D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CECBCF5-26E8-492E-9944-84C24F263E75}">
      <dgm:prSet phldrT="[文本]"/>
      <dgm:spPr/>
      <dgm:t>
        <a:bodyPr/>
        <a:lstStyle/>
        <a:p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设备管理</a:t>
          </a:r>
        </a:p>
      </dgm:t>
    </dgm:pt>
    <dgm:pt modelId="{FA0FE565-6085-48A3-9352-8470FC6C7BD6}" type="parTrans" cxnId="{77A817FA-B6E1-41A4-8F85-5F6E6CDEC1B2}">
      <dgm:prSet/>
      <dgm:spPr/>
      <dgm:t>
        <a:bodyPr/>
        <a:lstStyle/>
        <a:p>
          <a:endParaRPr lang="zh-CN" altLang="en-US"/>
        </a:p>
      </dgm:t>
    </dgm:pt>
    <dgm:pt modelId="{D1A860F1-5EDA-407D-91B1-3BAD2F78869C}" type="sibTrans" cxnId="{77A817FA-B6E1-41A4-8F85-5F6E6CDEC1B2}">
      <dgm:prSet/>
      <dgm:spPr/>
      <dgm:t>
        <a:bodyPr/>
        <a:lstStyle/>
        <a:p>
          <a:endParaRPr lang="zh-CN" altLang="en-US"/>
        </a:p>
      </dgm:t>
    </dgm:pt>
    <dgm:pt modelId="{5AC8DF95-63B9-4FC1-8E7F-752E3C8C4D81}">
      <dgm:prSet phldrT="[文本]"/>
      <dgm:spPr/>
      <dgm:t>
        <a:bodyPr/>
        <a:lstStyle/>
        <a:p>
          <a:r>
            <a:rPr lang="en-US" altLang="zh-CN" dirty="0">
              <a:latin typeface="Microsoft YaHei" charset="-122"/>
              <a:ea typeface="Microsoft YaHei" charset="-122"/>
              <a:cs typeface="Microsoft YaHei" charset="-122"/>
            </a:rPr>
            <a:t>Rest API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19D02FF-E243-4F06-B320-9F9AD04C1834}" type="parTrans" cxnId="{08A438EC-C21A-4666-9D54-7C8231FDA5F3}">
      <dgm:prSet/>
      <dgm:spPr/>
      <dgm:t>
        <a:bodyPr/>
        <a:lstStyle/>
        <a:p>
          <a:endParaRPr lang="zh-CN" altLang="en-US"/>
        </a:p>
      </dgm:t>
    </dgm:pt>
    <dgm:pt modelId="{9FCB3460-9AC2-460D-BBDB-E59F1D91BD72}" type="sibTrans" cxnId="{08A438EC-C21A-4666-9D54-7C8231FDA5F3}">
      <dgm:prSet/>
      <dgm:spPr/>
      <dgm:t>
        <a:bodyPr/>
        <a:lstStyle/>
        <a:p>
          <a:endParaRPr lang="zh-CN" altLang="en-US"/>
        </a:p>
      </dgm:t>
    </dgm:pt>
    <dgm:pt modelId="{B1F65990-1B5B-4BA1-9F3C-9F03F8A5A975}">
      <dgm:prSet phldrT="[文本]"/>
      <dgm:spPr/>
      <dgm:t>
        <a:bodyPr/>
        <a:lstStyle/>
        <a:p>
          <a:r>
            <a:rPr lang="en-US" altLang="zh-CN" dirty="0" err="1">
              <a:latin typeface="Microsoft YaHei" charset="-122"/>
              <a:ea typeface="Microsoft YaHei" charset="-122"/>
              <a:cs typeface="Microsoft YaHei" charset="-122"/>
            </a:rPr>
            <a:t>vFW</a:t>
          </a:r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自动化部署</a:t>
          </a:r>
        </a:p>
      </dgm:t>
    </dgm:pt>
    <dgm:pt modelId="{39701544-FD3B-4E37-9D03-02E98040F6B4}" type="parTrans" cxnId="{CE3F41D0-320F-44B7-9DCE-C197BF9329ED}">
      <dgm:prSet/>
      <dgm:spPr/>
      <dgm:t>
        <a:bodyPr/>
        <a:lstStyle/>
        <a:p>
          <a:endParaRPr lang="zh-CN" altLang="en-US"/>
        </a:p>
      </dgm:t>
    </dgm:pt>
    <dgm:pt modelId="{EB314AB8-1E6B-40F4-916E-29C6A1265B88}" type="sibTrans" cxnId="{CE3F41D0-320F-44B7-9DCE-C197BF9329ED}">
      <dgm:prSet/>
      <dgm:spPr/>
      <dgm:t>
        <a:bodyPr/>
        <a:lstStyle/>
        <a:p>
          <a:endParaRPr lang="zh-CN" altLang="en-US"/>
        </a:p>
      </dgm:t>
    </dgm:pt>
    <dgm:pt modelId="{47373892-1338-44BD-B7B6-57062112705F}" type="pres">
      <dgm:prSet presAssocID="{9DF4B050-5636-A24F-B4E2-BCEF2C39E511}" presName="diagram" presStyleCnt="0">
        <dgm:presLayoutVars>
          <dgm:dir/>
          <dgm:resizeHandles val="exact"/>
        </dgm:presLayoutVars>
      </dgm:prSet>
      <dgm:spPr/>
    </dgm:pt>
    <dgm:pt modelId="{9B913A5D-C5FA-4A80-89E3-B6C1321B07F3}" type="pres">
      <dgm:prSet presAssocID="{0CECBCF5-26E8-492E-9944-84C24F263E75}" presName="node" presStyleLbl="node1" presStyleIdx="0" presStyleCnt="6">
        <dgm:presLayoutVars>
          <dgm:bulletEnabled val="1"/>
        </dgm:presLayoutVars>
      </dgm:prSet>
      <dgm:spPr/>
    </dgm:pt>
    <dgm:pt modelId="{B93215A7-CC62-47D0-88F9-663675ECA401}" type="pres">
      <dgm:prSet presAssocID="{D1A860F1-5EDA-407D-91B1-3BAD2F78869C}" presName="sibTrans" presStyleCnt="0"/>
      <dgm:spPr/>
    </dgm:pt>
    <dgm:pt modelId="{99BC5F6A-D6B0-4FF4-9893-AC8DA8EA48E8}" type="pres">
      <dgm:prSet presAssocID="{0B1A1610-7D29-0349-B9A8-60445C318146}" presName="node" presStyleLbl="node1" presStyleIdx="1" presStyleCnt="6">
        <dgm:presLayoutVars>
          <dgm:bulletEnabled val="1"/>
        </dgm:presLayoutVars>
      </dgm:prSet>
      <dgm:spPr/>
    </dgm:pt>
    <dgm:pt modelId="{EAD85209-2ABC-4F72-8A7D-0B97BAA56391}" type="pres">
      <dgm:prSet presAssocID="{03EED103-7664-164C-9D37-985C4C3EF563}" presName="sibTrans" presStyleCnt="0"/>
      <dgm:spPr/>
    </dgm:pt>
    <dgm:pt modelId="{DCC769EF-266C-4E9E-AEB6-CC60C3A3656C}" type="pres">
      <dgm:prSet presAssocID="{8DF7D3C7-5D49-9E4F-8F10-DE8135E2266C}" presName="node" presStyleLbl="node1" presStyleIdx="2" presStyleCnt="6">
        <dgm:presLayoutVars>
          <dgm:bulletEnabled val="1"/>
        </dgm:presLayoutVars>
      </dgm:prSet>
      <dgm:spPr/>
    </dgm:pt>
    <dgm:pt modelId="{C456701A-9E65-4440-A5A9-F8E95E3FD88F}" type="pres">
      <dgm:prSet presAssocID="{98574F2A-BF31-694D-83D9-B61033E364DB}" presName="sibTrans" presStyleCnt="0"/>
      <dgm:spPr/>
    </dgm:pt>
    <dgm:pt modelId="{2B9A5248-F5F6-4D8C-8711-F289E32C38F5}" type="pres">
      <dgm:prSet presAssocID="{377D09F8-FC47-DD4A-B707-F99D25EC6B8A}" presName="node" presStyleLbl="node1" presStyleIdx="3" presStyleCnt="6">
        <dgm:presLayoutVars>
          <dgm:bulletEnabled val="1"/>
        </dgm:presLayoutVars>
      </dgm:prSet>
      <dgm:spPr/>
    </dgm:pt>
    <dgm:pt modelId="{3B7E97F6-4010-475D-808E-C53E61B05FBB}" type="pres">
      <dgm:prSet presAssocID="{830CA084-E3E5-614C-9440-4F0E048168FA}" presName="sibTrans" presStyleCnt="0"/>
      <dgm:spPr/>
    </dgm:pt>
    <dgm:pt modelId="{2327E8AD-7594-4D5D-A22A-A21C162A3DDF}" type="pres">
      <dgm:prSet presAssocID="{5AC8DF95-63B9-4FC1-8E7F-752E3C8C4D81}" presName="node" presStyleLbl="node1" presStyleIdx="4" presStyleCnt="6">
        <dgm:presLayoutVars>
          <dgm:bulletEnabled val="1"/>
        </dgm:presLayoutVars>
      </dgm:prSet>
      <dgm:spPr/>
    </dgm:pt>
    <dgm:pt modelId="{A414A931-7D7E-45A4-B3A2-B46FBAE92F10}" type="pres">
      <dgm:prSet presAssocID="{9FCB3460-9AC2-460D-BBDB-E59F1D91BD72}" presName="sibTrans" presStyleCnt="0"/>
      <dgm:spPr/>
    </dgm:pt>
    <dgm:pt modelId="{7254B3CB-DB69-48CB-A9C0-F69BFB69F1C3}" type="pres">
      <dgm:prSet presAssocID="{B1F65990-1B5B-4BA1-9F3C-9F03F8A5A975}" presName="node" presStyleLbl="node1" presStyleIdx="5" presStyleCnt="6">
        <dgm:presLayoutVars>
          <dgm:bulletEnabled val="1"/>
        </dgm:presLayoutVars>
      </dgm:prSet>
      <dgm:spPr/>
    </dgm:pt>
  </dgm:ptLst>
  <dgm:cxnLst>
    <dgm:cxn modelId="{254A5E64-11A3-49F7-B768-4D876886658B}" type="presOf" srcId="{377D09F8-FC47-DD4A-B707-F99D25EC6B8A}" destId="{2B9A5248-F5F6-4D8C-8711-F289E32C38F5}" srcOrd="0" destOrd="0" presId="urn:microsoft.com/office/officeart/2005/8/layout/default"/>
    <dgm:cxn modelId="{3C3E046E-A980-4B40-8AF2-80AAA3973B81}" type="presOf" srcId="{5AC8DF95-63B9-4FC1-8E7F-752E3C8C4D81}" destId="{2327E8AD-7594-4D5D-A22A-A21C162A3DDF}" srcOrd="0" destOrd="0" presId="urn:microsoft.com/office/officeart/2005/8/layout/default"/>
    <dgm:cxn modelId="{4F7D6351-2A91-423B-944F-35B115D092EC}" type="presOf" srcId="{9DF4B050-5636-A24F-B4E2-BCEF2C39E511}" destId="{47373892-1338-44BD-B7B6-57062112705F}" srcOrd="0" destOrd="0" presId="urn:microsoft.com/office/officeart/2005/8/layout/default"/>
    <dgm:cxn modelId="{C35A0279-7FCD-F74C-8385-17535EDA7ACE}" srcId="{9DF4B050-5636-A24F-B4E2-BCEF2C39E511}" destId="{8DF7D3C7-5D49-9E4F-8F10-DE8135E2266C}" srcOrd="2" destOrd="0" parTransId="{2C2A6935-BA00-AC47-900F-25153061A2B5}" sibTransId="{98574F2A-BF31-694D-83D9-B61033E364DB}"/>
    <dgm:cxn modelId="{1BC74D7D-4AFC-7B4A-ABCB-5ABA0223F6DE}" srcId="{9DF4B050-5636-A24F-B4E2-BCEF2C39E511}" destId="{377D09F8-FC47-DD4A-B707-F99D25EC6B8A}" srcOrd="3" destOrd="0" parTransId="{C58EB23F-46D5-DC49-A525-A81F9AFE11F1}" sibTransId="{830CA084-E3E5-614C-9440-4F0E048168FA}"/>
    <dgm:cxn modelId="{9C13329C-74CB-43CA-A37F-DD9EFD9984F9}" type="presOf" srcId="{8DF7D3C7-5D49-9E4F-8F10-DE8135E2266C}" destId="{DCC769EF-266C-4E9E-AEB6-CC60C3A3656C}" srcOrd="0" destOrd="0" presId="urn:microsoft.com/office/officeart/2005/8/layout/default"/>
    <dgm:cxn modelId="{493B32A7-78FD-4E8B-9406-C0360C3FEECA}" type="presOf" srcId="{0CECBCF5-26E8-492E-9944-84C24F263E75}" destId="{9B913A5D-C5FA-4A80-89E3-B6C1321B07F3}" srcOrd="0" destOrd="0" presId="urn:microsoft.com/office/officeart/2005/8/layout/default"/>
    <dgm:cxn modelId="{1804D7C9-229E-409E-9B35-CFFB6ED45567}" type="presOf" srcId="{B1F65990-1B5B-4BA1-9F3C-9F03F8A5A975}" destId="{7254B3CB-DB69-48CB-A9C0-F69BFB69F1C3}" srcOrd="0" destOrd="0" presId="urn:microsoft.com/office/officeart/2005/8/layout/default"/>
    <dgm:cxn modelId="{CE3F41D0-320F-44B7-9DCE-C197BF9329ED}" srcId="{9DF4B050-5636-A24F-B4E2-BCEF2C39E511}" destId="{B1F65990-1B5B-4BA1-9F3C-9F03F8A5A975}" srcOrd="5" destOrd="0" parTransId="{39701544-FD3B-4E37-9D03-02E98040F6B4}" sibTransId="{EB314AB8-1E6B-40F4-916E-29C6A1265B88}"/>
    <dgm:cxn modelId="{B80B6FE0-B960-3D4C-B874-6548045ECA31}" srcId="{9DF4B050-5636-A24F-B4E2-BCEF2C39E511}" destId="{0B1A1610-7D29-0349-B9A8-60445C318146}" srcOrd="1" destOrd="0" parTransId="{51C3819E-C290-7E43-8109-54B93BBF0ECA}" sibTransId="{03EED103-7664-164C-9D37-985C4C3EF563}"/>
    <dgm:cxn modelId="{08A438EC-C21A-4666-9D54-7C8231FDA5F3}" srcId="{9DF4B050-5636-A24F-B4E2-BCEF2C39E511}" destId="{5AC8DF95-63B9-4FC1-8E7F-752E3C8C4D81}" srcOrd="4" destOrd="0" parTransId="{719D02FF-E243-4F06-B320-9F9AD04C1834}" sibTransId="{9FCB3460-9AC2-460D-BBDB-E59F1D91BD72}"/>
    <dgm:cxn modelId="{6E9D3DEE-93BB-4DAE-8F5E-8C77F5D5516B}" type="presOf" srcId="{0B1A1610-7D29-0349-B9A8-60445C318146}" destId="{99BC5F6A-D6B0-4FF4-9893-AC8DA8EA48E8}" srcOrd="0" destOrd="0" presId="urn:microsoft.com/office/officeart/2005/8/layout/default"/>
    <dgm:cxn modelId="{77A817FA-B6E1-41A4-8F85-5F6E6CDEC1B2}" srcId="{9DF4B050-5636-A24F-B4E2-BCEF2C39E511}" destId="{0CECBCF5-26E8-492E-9944-84C24F263E75}" srcOrd="0" destOrd="0" parTransId="{FA0FE565-6085-48A3-9352-8470FC6C7BD6}" sibTransId="{D1A860F1-5EDA-407D-91B1-3BAD2F78869C}"/>
    <dgm:cxn modelId="{F91D95F3-19FF-4E6A-B1CE-225B95210542}" type="presParOf" srcId="{47373892-1338-44BD-B7B6-57062112705F}" destId="{9B913A5D-C5FA-4A80-89E3-B6C1321B07F3}" srcOrd="0" destOrd="0" presId="urn:microsoft.com/office/officeart/2005/8/layout/default"/>
    <dgm:cxn modelId="{4EAAE4D6-8D7B-4CB9-ABD6-E72795DB03B1}" type="presParOf" srcId="{47373892-1338-44BD-B7B6-57062112705F}" destId="{B93215A7-CC62-47D0-88F9-663675ECA401}" srcOrd="1" destOrd="0" presId="urn:microsoft.com/office/officeart/2005/8/layout/default"/>
    <dgm:cxn modelId="{7630F12D-8F33-4923-B3A5-2CFEF8E38C12}" type="presParOf" srcId="{47373892-1338-44BD-B7B6-57062112705F}" destId="{99BC5F6A-D6B0-4FF4-9893-AC8DA8EA48E8}" srcOrd="2" destOrd="0" presId="urn:microsoft.com/office/officeart/2005/8/layout/default"/>
    <dgm:cxn modelId="{8735FF8D-7F63-4980-A99A-5103A4D8DF28}" type="presParOf" srcId="{47373892-1338-44BD-B7B6-57062112705F}" destId="{EAD85209-2ABC-4F72-8A7D-0B97BAA56391}" srcOrd="3" destOrd="0" presId="urn:microsoft.com/office/officeart/2005/8/layout/default"/>
    <dgm:cxn modelId="{B12728BA-D47B-492E-A312-D54C6D1DCA59}" type="presParOf" srcId="{47373892-1338-44BD-B7B6-57062112705F}" destId="{DCC769EF-266C-4E9E-AEB6-CC60C3A3656C}" srcOrd="4" destOrd="0" presId="urn:microsoft.com/office/officeart/2005/8/layout/default"/>
    <dgm:cxn modelId="{04736163-E9B5-4AD1-999B-3A8FF6894481}" type="presParOf" srcId="{47373892-1338-44BD-B7B6-57062112705F}" destId="{C456701A-9E65-4440-A5A9-F8E95E3FD88F}" srcOrd="5" destOrd="0" presId="urn:microsoft.com/office/officeart/2005/8/layout/default"/>
    <dgm:cxn modelId="{1C7D32C8-4A42-4B26-9049-8079671C427D}" type="presParOf" srcId="{47373892-1338-44BD-B7B6-57062112705F}" destId="{2B9A5248-F5F6-4D8C-8711-F289E32C38F5}" srcOrd="6" destOrd="0" presId="urn:microsoft.com/office/officeart/2005/8/layout/default"/>
    <dgm:cxn modelId="{9C208193-71F4-48F0-A9AE-DBAC713DA74D}" type="presParOf" srcId="{47373892-1338-44BD-B7B6-57062112705F}" destId="{3B7E97F6-4010-475D-808E-C53E61B05FBB}" srcOrd="7" destOrd="0" presId="urn:microsoft.com/office/officeart/2005/8/layout/default"/>
    <dgm:cxn modelId="{7B5F5194-8BE3-4849-B63D-6D5BC66FF431}" type="presParOf" srcId="{47373892-1338-44BD-B7B6-57062112705F}" destId="{2327E8AD-7594-4D5D-A22A-A21C162A3DDF}" srcOrd="8" destOrd="0" presId="urn:microsoft.com/office/officeart/2005/8/layout/default"/>
    <dgm:cxn modelId="{00EDA661-87B6-4CC8-A63E-513AEC993907}" type="presParOf" srcId="{47373892-1338-44BD-B7B6-57062112705F}" destId="{A414A931-7D7E-45A4-B3A2-B46FBAE92F10}" srcOrd="9" destOrd="0" presId="urn:microsoft.com/office/officeart/2005/8/layout/default"/>
    <dgm:cxn modelId="{168E4462-E519-4B04-B8C5-5DB8936F06B0}" type="presParOf" srcId="{47373892-1338-44BD-B7B6-57062112705F}" destId="{7254B3CB-DB69-48CB-A9C0-F69BFB69F1C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F4B050-5636-A24F-B4E2-BCEF2C39E511}" type="doc">
      <dgm:prSet loTypeId="urn:microsoft.com/office/officeart/2005/8/layout/funnel1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B1A1610-7D29-0349-B9A8-60445C318146}">
      <dgm:prSet phldrT="[文本]"/>
      <dgm:spPr/>
      <dgm:t>
        <a:bodyPr/>
        <a:lstStyle/>
        <a:p>
          <a:r>
            <a:rPr lang="en-US" altLang="en-US" dirty="0" err="1">
              <a:latin typeface="Microsoft YaHei" charset="-122"/>
              <a:ea typeface="Microsoft YaHei" charset="-122"/>
              <a:cs typeface="Microsoft YaHei" charset="-122"/>
            </a:rPr>
            <a:t>报表管理优化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1C3819E-C290-7E43-8109-54B93BBF0ECA}" type="parTrans" cxnId="{B80B6FE0-B960-3D4C-B874-6548045ECA31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3EED103-7664-164C-9D37-985C4C3EF563}" type="sibTrans" cxnId="{B80B6FE0-B960-3D4C-B874-6548045ECA31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77D09F8-FC47-DD4A-B707-F99D25EC6B8A}">
      <dgm:prSet phldrT="[文本]"/>
      <dgm:spPr/>
      <dgm:t>
        <a:bodyPr/>
        <a:lstStyle/>
        <a:p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提高运维管理效率</a:t>
          </a:r>
        </a:p>
      </dgm:t>
    </dgm:pt>
    <dgm:pt modelId="{C58EB23F-46D5-DC49-A525-A81F9AFE11F1}" type="parTrans" cxnId="{1BC74D7D-4AFC-7B4A-ABCB-5ABA0223F6D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30CA084-E3E5-614C-9440-4F0E048168FA}" type="sibTrans" cxnId="{1BC74D7D-4AFC-7B4A-ABCB-5ABA0223F6D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CECBCF5-26E8-492E-9944-84C24F263E75}">
      <dgm:prSet phldrT="[文本]"/>
      <dgm:spPr/>
      <dgm:t>
        <a:bodyPr/>
        <a:lstStyle/>
        <a:p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策略管理优化</a:t>
          </a:r>
        </a:p>
      </dgm:t>
    </dgm:pt>
    <dgm:pt modelId="{FA0FE565-6085-48A3-9352-8470FC6C7BD6}" type="parTrans" cxnId="{77A817FA-B6E1-41A4-8F85-5F6E6CDEC1B2}">
      <dgm:prSet/>
      <dgm:spPr/>
      <dgm:t>
        <a:bodyPr/>
        <a:lstStyle/>
        <a:p>
          <a:endParaRPr lang="zh-CN" altLang="en-US"/>
        </a:p>
      </dgm:t>
    </dgm:pt>
    <dgm:pt modelId="{D1A860F1-5EDA-407D-91B1-3BAD2F78869C}" type="sibTrans" cxnId="{77A817FA-B6E1-41A4-8F85-5F6E6CDEC1B2}">
      <dgm:prSet/>
      <dgm:spPr/>
      <dgm:t>
        <a:bodyPr/>
        <a:lstStyle/>
        <a:p>
          <a:endParaRPr lang="zh-CN" altLang="en-US"/>
        </a:p>
      </dgm:t>
    </dgm:pt>
    <dgm:pt modelId="{83B408BC-D6B3-4A18-9A88-6A28DF1D2677}">
      <dgm:prSet phldrT="[文本]"/>
      <dgm:spPr/>
      <dgm:t>
        <a:bodyPr/>
        <a:lstStyle/>
        <a:p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数据分析平台</a:t>
          </a:r>
        </a:p>
      </dgm:t>
    </dgm:pt>
    <dgm:pt modelId="{46339FF1-6F5C-4187-97BD-1B45B516F8F3}" type="parTrans" cxnId="{3EF083ED-3ABC-4265-B094-3331CF56D547}">
      <dgm:prSet/>
      <dgm:spPr/>
      <dgm:t>
        <a:bodyPr/>
        <a:lstStyle/>
        <a:p>
          <a:endParaRPr lang="zh-CN" altLang="en-US"/>
        </a:p>
      </dgm:t>
    </dgm:pt>
    <dgm:pt modelId="{F540A74E-5A50-4D5C-B561-7934BEB0AA95}" type="sibTrans" cxnId="{3EF083ED-3ABC-4265-B094-3331CF56D547}">
      <dgm:prSet/>
      <dgm:spPr/>
      <dgm:t>
        <a:bodyPr/>
        <a:lstStyle/>
        <a:p>
          <a:endParaRPr lang="zh-CN" altLang="en-US"/>
        </a:p>
      </dgm:t>
    </dgm:pt>
    <dgm:pt modelId="{CB4729E7-4F18-4B0B-AECD-B31ABD4CB3E4}" type="pres">
      <dgm:prSet presAssocID="{9DF4B050-5636-A24F-B4E2-BCEF2C39E511}" presName="Name0" presStyleCnt="0">
        <dgm:presLayoutVars>
          <dgm:chMax val="4"/>
          <dgm:resizeHandles val="exact"/>
        </dgm:presLayoutVars>
      </dgm:prSet>
      <dgm:spPr/>
    </dgm:pt>
    <dgm:pt modelId="{2F14C992-311E-4ADC-A495-3B391C2AC404}" type="pres">
      <dgm:prSet presAssocID="{9DF4B050-5636-A24F-B4E2-BCEF2C39E511}" presName="ellipse" presStyleLbl="trBgShp" presStyleIdx="0" presStyleCnt="1"/>
      <dgm:spPr/>
    </dgm:pt>
    <dgm:pt modelId="{C5F771FF-B5B9-4A56-8236-2C5A189B2DA9}" type="pres">
      <dgm:prSet presAssocID="{9DF4B050-5636-A24F-B4E2-BCEF2C39E511}" presName="arrow1" presStyleLbl="fgShp" presStyleIdx="0" presStyleCnt="1"/>
      <dgm:spPr/>
    </dgm:pt>
    <dgm:pt modelId="{129BB5E3-094E-4C43-95D6-364954B8437B}" type="pres">
      <dgm:prSet presAssocID="{9DF4B050-5636-A24F-B4E2-BCEF2C39E511}" presName="rectangle" presStyleLbl="revTx" presStyleIdx="0" presStyleCnt="1">
        <dgm:presLayoutVars>
          <dgm:bulletEnabled val="1"/>
        </dgm:presLayoutVars>
      </dgm:prSet>
      <dgm:spPr/>
    </dgm:pt>
    <dgm:pt modelId="{52BDE4E0-B66E-413B-BC67-0F04E6EBA24D}" type="pres">
      <dgm:prSet presAssocID="{0B1A1610-7D29-0349-B9A8-60445C318146}" presName="item1" presStyleLbl="node1" presStyleIdx="0" presStyleCnt="3">
        <dgm:presLayoutVars>
          <dgm:bulletEnabled val="1"/>
        </dgm:presLayoutVars>
      </dgm:prSet>
      <dgm:spPr/>
    </dgm:pt>
    <dgm:pt modelId="{DE76B852-4170-4D29-840E-EE58B5650B09}" type="pres">
      <dgm:prSet presAssocID="{83B408BC-D6B3-4A18-9A88-6A28DF1D2677}" presName="item2" presStyleLbl="node1" presStyleIdx="1" presStyleCnt="3">
        <dgm:presLayoutVars>
          <dgm:bulletEnabled val="1"/>
        </dgm:presLayoutVars>
      </dgm:prSet>
      <dgm:spPr/>
    </dgm:pt>
    <dgm:pt modelId="{9AAA8E17-C5CF-4C27-B92A-8496E3ABBC81}" type="pres">
      <dgm:prSet presAssocID="{377D09F8-FC47-DD4A-B707-F99D25EC6B8A}" presName="item3" presStyleLbl="node1" presStyleIdx="2" presStyleCnt="3">
        <dgm:presLayoutVars>
          <dgm:bulletEnabled val="1"/>
        </dgm:presLayoutVars>
      </dgm:prSet>
      <dgm:spPr/>
    </dgm:pt>
    <dgm:pt modelId="{6868DCB4-D2C5-47F4-85BB-AA2D4B5A4985}" type="pres">
      <dgm:prSet presAssocID="{9DF4B050-5636-A24F-B4E2-BCEF2C39E511}" presName="funnel" presStyleLbl="trAlignAcc1" presStyleIdx="0" presStyleCnt="1"/>
      <dgm:spPr/>
    </dgm:pt>
  </dgm:ptLst>
  <dgm:cxnLst>
    <dgm:cxn modelId="{6D94E81A-9DCB-43DA-8667-1AE2A4E9C2B6}" type="presOf" srcId="{0CECBCF5-26E8-492E-9944-84C24F263E75}" destId="{9AAA8E17-C5CF-4C27-B92A-8496E3ABBC81}" srcOrd="0" destOrd="0" presId="urn:microsoft.com/office/officeart/2005/8/layout/funnel1"/>
    <dgm:cxn modelId="{75CE8F3A-F131-49D8-BDC6-9A4FC79D263A}" type="presOf" srcId="{0B1A1610-7D29-0349-B9A8-60445C318146}" destId="{DE76B852-4170-4D29-840E-EE58B5650B09}" srcOrd="0" destOrd="0" presId="urn:microsoft.com/office/officeart/2005/8/layout/funnel1"/>
    <dgm:cxn modelId="{1BC74D7D-4AFC-7B4A-ABCB-5ABA0223F6DE}" srcId="{9DF4B050-5636-A24F-B4E2-BCEF2C39E511}" destId="{377D09F8-FC47-DD4A-B707-F99D25EC6B8A}" srcOrd="3" destOrd="0" parTransId="{C58EB23F-46D5-DC49-A525-A81F9AFE11F1}" sibTransId="{830CA084-E3E5-614C-9440-4F0E048168FA}"/>
    <dgm:cxn modelId="{545EF580-9F38-4AD1-867F-DE4E09C15ADA}" type="presOf" srcId="{377D09F8-FC47-DD4A-B707-F99D25EC6B8A}" destId="{129BB5E3-094E-4C43-95D6-364954B8437B}" srcOrd="0" destOrd="0" presId="urn:microsoft.com/office/officeart/2005/8/layout/funnel1"/>
    <dgm:cxn modelId="{17073AA7-1BC5-4AFF-BD10-F310950C05EB}" type="presOf" srcId="{83B408BC-D6B3-4A18-9A88-6A28DF1D2677}" destId="{52BDE4E0-B66E-413B-BC67-0F04E6EBA24D}" srcOrd="0" destOrd="0" presId="urn:microsoft.com/office/officeart/2005/8/layout/funnel1"/>
    <dgm:cxn modelId="{B80B6FE0-B960-3D4C-B874-6548045ECA31}" srcId="{9DF4B050-5636-A24F-B4E2-BCEF2C39E511}" destId="{0B1A1610-7D29-0349-B9A8-60445C318146}" srcOrd="1" destOrd="0" parTransId="{51C3819E-C290-7E43-8109-54B93BBF0ECA}" sibTransId="{03EED103-7664-164C-9D37-985C4C3EF563}"/>
    <dgm:cxn modelId="{3EF083ED-3ABC-4265-B094-3331CF56D547}" srcId="{9DF4B050-5636-A24F-B4E2-BCEF2C39E511}" destId="{83B408BC-D6B3-4A18-9A88-6A28DF1D2677}" srcOrd="2" destOrd="0" parTransId="{46339FF1-6F5C-4187-97BD-1B45B516F8F3}" sibTransId="{F540A74E-5A50-4D5C-B561-7934BEB0AA95}"/>
    <dgm:cxn modelId="{77A817FA-B6E1-41A4-8F85-5F6E6CDEC1B2}" srcId="{9DF4B050-5636-A24F-B4E2-BCEF2C39E511}" destId="{0CECBCF5-26E8-492E-9944-84C24F263E75}" srcOrd="0" destOrd="0" parTransId="{FA0FE565-6085-48A3-9352-8470FC6C7BD6}" sibTransId="{D1A860F1-5EDA-407D-91B1-3BAD2F78869C}"/>
    <dgm:cxn modelId="{6CFAB0FC-41A8-4BB5-8220-1006CED2E830}" type="presOf" srcId="{9DF4B050-5636-A24F-B4E2-BCEF2C39E511}" destId="{CB4729E7-4F18-4B0B-AECD-B31ABD4CB3E4}" srcOrd="0" destOrd="0" presId="urn:microsoft.com/office/officeart/2005/8/layout/funnel1"/>
    <dgm:cxn modelId="{1EDDDB66-80F1-484C-8CFD-A91D53785381}" type="presParOf" srcId="{CB4729E7-4F18-4B0B-AECD-B31ABD4CB3E4}" destId="{2F14C992-311E-4ADC-A495-3B391C2AC404}" srcOrd="0" destOrd="0" presId="urn:microsoft.com/office/officeart/2005/8/layout/funnel1"/>
    <dgm:cxn modelId="{7E08C0BE-8971-40D9-93B0-BC3784AE15F8}" type="presParOf" srcId="{CB4729E7-4F18-4B0B-AECD-B31ABD4CB3E4}" destId="{C5F771FF-B5B9-4A56-8236-2C5A189B2DA9}" srcOrd="1" destOrd="0" presId="urn:microsoft.com/office/officeart/2005/8/layout/funnel1"/>
    <dgm:cxn modelId="{DF46D65F-4B4E-4330-8CD9-BBF1B5B3FED0}" type="presParOf" srcId="{CB4729E7-4F18-4B0B-AECD-B31ABD4CB3E4}" destId="{129BB5E3-094E-4C43-95D6-364954B8437B}" srcOrd="2" destOrd="0" presId="urn:microsoft.com/office/officeart/2005/8/layout/funnel1"/>
    <dgm:cxn modelId="{3A02D8EE-BD30-4F47-B794-2A2718A373F5}" type="presParOf" srcId="{CB4729E7-4F18-4B0B-AECD-B31ABD4CB3E4}" destId="{52BDE4E0-B66E-413B-BC67-0F04E6EBA24D}" srcOrd="3" destOrd="0" presId="urn:microsoft.com/office/officeart/2005/8/layout/funnel1"/>
    <dgm:cxn modelId="{2EEFFFB5-0849-41C2-BC0F-09E87A8B9A4B}" type="presParOf" srcId="{CB4729E7-4F18-4B0B-AECD-B31ABD4CB3E4}" destId="{DE76B852-4170-4D29-840E-EE58B5650B09}" srcOrd="4" destOrd="0" presId="urn:microsoft.com/office/officeart/2005/8/layout/funnel1"/>
    <dgm:cxn modelId="{9B4E57F0-65E8-4901-8775-A9E7D55DB6EB}" type="presParOf" srcId="{CB4729E7-4F18-4B0B-AECD-B31ABD4CB3E4}" destId="{9AAA8E17-C5CF-4C27-B92A-8496E3ABBC81}" srcOrd="5" destOrd="0" presId="urn:microsoft.com/office/officeart/2005/8/layout/funnel1"/>
    <dgm:cxn modelId="{7595170D-AA4A-42FE-83D3-14D16D75110A}" type="presParOf" srcId="{CB4729E7-4F18-4B0B-AECD-B31ABD4CB3E4}" destId="{6868DCB4-D2C5-47F4-85BB-AA2D4B5A498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163857-EFB6-4452-B792-2535ED931E60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BDC2244-56DC-48FE-84C3-33115B0C7D71}">
      <dgm:prSet phldrT="[文本]"/>
      <dgm:spPr/>
      <dgm:t>
        <a:bodyPr/>
        <a:lstStyle/>
        <a:p>
          <a:r>
            <a:rPr lang="zh-CN" altLang="en-US" dirty="0"/>
            <a:t>设备新上线</a:t>
          </a:r>
        </a:p>
      </dgm:t>
    </dgm:pt>
    <dgm:pt modelId="{417501B3-E06C-4A82-B950-3C2CEB979C82}" type="parTrans" cxnId="{C001A7B8-EA01-4FD5-A11C-FE835880FB5F}">
      <dgm:prSet/>
      <dgm:spPr/>
      <dgm:t>
        <a:bodyPr/>
        <a:lstStyle/>
        <a:p>
          <a:endParaRPr lang="zh-CN" altLang="en-US"/>
        </a:p>
      </dgm:t>
    </dgm:pt>
    <dgm:pt modelId="{125A8FD9-07F6-40CA-9573-41867AEFF05D}" type="sibTrans" cxnId="{C001A7B8-EA01-4FD5-A11C-FE835880FB5F}">
      <dgm:prSet/>
      <dgm:spPr/>
      <dgm:t>
        <a:bodyPr/>
        <a:lstStyle/>
        <a:p>
          <a:endParaRPr lang="zh-CN" altLang="en-US"/>
        </a:p>
      </dgm:t>
    </dgm:pt>
    <dgm:pt modelId="{DAC0445B-CF32-4720-AA1B-39F13092CACA}">
      <dgm:prSet phldrT="[文本]"/>
      <dgm:spPr/>
      <dgm:t>
        <a:bodyPr/>
        <a:lstStyle/>
        <a:p>
          <a:r>
            <a:rPr lang="zh-CN" altLang="en-US" dirty="0"/>
            <a:t>策略助手：智能学习现网流量，并快速制定合理策略</a:t>
          </a:r>
        </a:p>
      </dgm:t>
    </dgm:pt>
    <dgm:pt modelId="{FFE928AD-B80F-43E2-BE11-E3DB6AFE8AA5}" type="parTrans" cxnId="{A8BA806E-1687-446A-9008-8A8B18FB1A35}">
      <dgm:prSet/>
      <dgm:spPr/>
      <dgm:t>
        <a:bodyPr/>
        <a:lstStyle/>
        <a:p>
          <a:endParaRPr lang="zh-CN" altLang="en-US"/>
        </a:p>
      </dgm:t>
    </dgm:pt>
    <dgm:pt modelId="{E2C20D1F-CCB3-4DDC-B46D-1A3F50D17DCD}" type="sibTrans" cxnId="{A8BA806E-1687-446A-9008-8A8B18FB1A35}">
      <dgm:prSet/>
      <dgm:spPr/>
      <dgm:t>
        <a:bodyPr/>
        <a:lstStyle/>
        <a:p>
          <a:endParaRPr lang="zh-CN" altLang="en-US"/>
        </a:p>
      </dgm:t>
    </dgm:pt>
    <dgm:pt modelId="{2B63287B-8079-4503-BD72-EFB195D1492D}">
      <dgm:prSet phldrT="[文本]"/>
      <dgm:spPr/>
      <dgm:t>
        <a:bodyPr/>
        <a:lstStyle/>
        <a:p>
          <a:r>
            <a:rPr lang="zh-CN" altLang="en-US" dirty="0"/>
            <a:t>设备运行中</a:t>
          </a:r>
        </a:p>
      </dgm:t>
    </dgm:pt>
    <dgm:pt modelId="{BBE1D4D0-D42C-4AC6-A32C-9954C1672036}" type="parTrans" cxnId="{5BD02977-BEDD-4B10-83BD-75F6438E0C67}">
      <dgm:prSet/>
      <dgm:spPr/>
      <dgm:t>
        <a:bodyPr/>
        <a:lstStyle/>
        <a:p>
          <a:endParaRPr lang="zh-CN" altLang="en-US"/>
        </a:p>
      </dgm:t>
    </dgm:pt>
    <dgm:pt modelId="{699B6684-1B3B-4F1E-A23F-B67D29FF1637}" type="sibTrans" cxnId="{5BD02977-BEDD-4B10-83BD-75F6438E0C67}">
      <dgm:prSet/>
      <dgm:spPr/>
      <dgm:t>
        <a:bodyPr/>
        <a:lstStyle/>
        <a:p>
          <a:endParaRPr lang="zh-CN" altLang="en-US"/>
        </a:p>
      </dgm:t>
    </dgm:pt>
    <dgm:pt modelId="{912595E5-E274-4FB1-ABC9-A729F7A9C4D3}">
      <dgm:prSet phldrT="[文本]"/>
      <dgm:spPr/>
      <dgm:t>
        <a:bodyPr/>
        <a:lstStyle/>
        <a:p>
          <a:r>
            <a:rPr lang="zh-CN" altLang="en-US" dirty="0"/>
            <a:t>策略分组功能：组内策略调整、组间策略调整</a:t>
          </a:r>
        </a:p>
      </dgm:t>
    </dgm:pt>
    <dgm:pt modelId="{3228B2BA-C021-42EB-9A4C-2577F8F7B025}" type="parTrans" cxnId="{CF3FF4EB-667D-4837-9B94-815D78CE285A}">
      <dgm:prSet/>
      <dgm:spPr/>
      <dgm:t>
        <a:bodyPr/>
        <a:lstStyle/>
        <a:p>
          <a:endParaRPr lang="zh-CN" altLang="en-US"/>
        </a:p>
      </dgm:t>
    </dgm:pt>
    <dgm:pt modelId="{31F1D80D-A396-4D78-9118-1FFD213FE812}" type="sibTrans" cxnId="{CF3FF4EB-667D-4837-9B94-815D78CE285A}">
      <dgm:prSet/>
      <dgm:spPr/>
      <dgm:t>
        <a:bodyPr/>
        <a:lstStyle/>
        <a:p>
          <a:endParaRPr lang="zh-CN" altLang="en-US"/>
        </a:p>
      </dgm:t>
    </dgm:pt>
    <dgm:pt modelId="{92EEEC6C-37C0-436F-B839-D07909952B58}">
      <dgm:prSet phldrT="[文本]"/>
      <dgm:spPr/>
      <dgm:t>
        <a:bodyPr/>
        <a:lstStyle/>
        <a:p>
          <a:r>
            <a:rPr lang="zh-CN" altLang="en-US" dirty="0"/>
            <a:t>策略排序功能：基于不同条件进行策略排序</a:t>
          </a:r>
        </a:p>
      </dgm:t>
    </dgm:pt>
    <dgm:pt modelId="{36EBBBC4-6B47-42CE-B81B-625311CD0574}" type="parTrans" cxnId="{C2BCC7CB-0D90-416C-83F3-76A9387BBD12}">
      <dgm:prSet/>
      <dgm:spPr/>
      <dgm:t>
        <a:bodyPr/>
        <a:lstStyle/>
        <a:p>
          <a:endParaRPr lang="zh-CN" altLang="en-US"/>
        </a:p>
      </dgm:t>
    </dgm:pt>
    <dgm:pt modelId="{987C7E87-B9D1-4A6B-874A-DD39FF7A4B83}" type="sibTrans" cxnId="{C2BCC7CB-0D90-416C-83F3-76A9387BBD12}">
      <dgm:prSet/>
      <dgm:spPr/>
      <dgm:t>
        <a:bodyPr/>
        <a:lstStyle/>
        <a:p>
          <a:endParaRPr lang="zh-CN" altLang="en-US"/>
        </a:p>
      </dgm:t>
    </dgm:pt>
    <dgm:pt modelId="{1BDADA78-E3A1-4815-9D96-86CCE535A714}">
      <dgm:prSet phldrT="[文本]"/>
      <dgm:spPr/>
      <dgm:t>
        <a:bodyPr/>
        <a:lstStyle/>
        <a:p>
          <a:r>
            <a:rPr lang="zh-CN" altLang="en-US" dirty="0"/>
            <a:t>设备运行较长时间后</a:t>
          </a:r>
        </a:p>
      </dgm:t>
    </dgm:pt>
    <dgm:pt modelId="{960422E3-368A-4AD4-8A1F-3A37C24EEB09}" type="parTrans" cxnId="{7209C356-5979-422C-A304-904B26C3CB60}">
      <dgm:prSet/>
      <dgm:spPr/>
      <dgm:t>
        <a:bodyPr/>
        <a:lstStyle/>
        <a:p>
          <a:endParaRPr lang="zh-CN" altLang="en-US"/>
        </a:p>
      </dgm:t>
    </dgm:pt>
    <dgm:pt modelId="{9FDA9DA6-C38E-4A28-8712-F1814658C905}" type="sibTrans" cxnId="{7209C356-5979-422C-A304-904B26C3CB60}">
      <dgm:prSet/>
      <dgm:spPr/>
      <dgm:t>
        <a:bodyPr/>
        <a:lstStyle/>
        <a:p>
          <a:endParaRPr lang="zh-CN" altLang="en-US"/>
        </a:p>
      </dgm:t>
    </dgm:pt>
    <dgm:pt modelId="{26B4E6D1-59E3-424F-83D8-44A73DC19940}">
      <dgm:prSet phldrT="[文本]"/>
      <dgm:spPr/>
      <dgm:t>
        <a:bodyPr/>
        <a:lstStyle/>
        <a:p>
          <a:r>
            <a:rPr lang="zh-CN" altLang="en-US" dirty="0"/>
            <a:t>策略导出功能：将策略导出在本地进行批量处理</a:t>
          </a:r>
        </a:p>
      </dgm:t>
    </dgm:pt>
    <dgm:pt modelId="{8EDCFC19-9029-44CD-B1EA-937EDC27E442}" type="parTrans" cxnId="{F6F9994E-6909-4D5D-AC5D-8D517E6D5C06}">
      <dgm:prSet/>
      <dgm:spPr/>
      <dgm:t>
        <a:bodyPr/>
        <a:lstStyle/>
        <a:p>
          <a:endParaRPr lang="zh-CN" altLang="en-US"/>
        </a:p>
      </dgm:t>
    </dgm:pt>
    <dgm:pt modelId="{B38110BF-3517-48F5-8066-C6AB2D639CE6}" type="sibTrans" cxnId="{F6F9994E-6909-4D5D-AC5D-8D517E6D5C06}">
      <dgm:prSet/>
      <dgm:spPr/>
      <dgm:t>
        <a:bodyPr/>
        <a:lstStyle/>
        <a:p>
          <a:endParaRPr lang="zh-CN" altLang="en-US"/>
        </a:p>
      </dgm:t>
    </dgm:pt>
    <dgm:pt modelId="{20C959A8-730F-4257-A213-592C41FCCD3E}">
      <dgm:prSet phldrT="[文本]"/>
      <dgm:spPr/>
      <dgm:t>
        <a:bodyPr/>
        <a:lstStyle/>
        <a:p>
          <a:r>
            <a:rPr lang="zh-CN" altLang="en-US" dirty="0"/>
            <a:t>垃圾策略检测与清理：定期检测并展示低命中率策略，并快速清理</a:t>
          </a:r>
        </a:p>
      </dgm:t>
    </dgm:pt>
    <dgm:pt modelId="{B826B0D8-AD34-419E-97FD-04D26627AF8C}" type="parTrans" cxnId="{E3506D17-FE67-406F-999A-5780F10E6AE8}">
      <dgm:prSet/>
      <dgm:spPr/>
      <dgm:t>
        <a:bodyPr/>
        <a:lstStyle/>
        <a:p>
          <a:endParaRPr lang="zh-CN" altLang="en-US"/>
        </a:p>
      </dgm:t>
    </dgm:pt>
    <dgm:pt modelId="{D9B20CD6-F90D-497A-A056-F20C1B37E4F8}" type="sibTrans" cxnId="{E3506D17-FE67-406F-999A-5780F10E6AE8}">
      <dgm:prSet/>
      <dgm:spPr/>
      <dgm:t>
        <a:bodyPr/>
        <a:lstStyle/>
        <a:p>
          <a:endParaRPr lang="zh-CN" altLang="en-US"/>
        </a:p>
      </dgm:t>
    </dgm:pt>
    <dgm:pt modelId="{13C552ED-A689-4159-90A7-4CE47DBE090D}" type="pres">
      <dgm:prSet presAssocID="{1C163857-EFB6-4452-B792-2535ED931E60}" presName="linear" presStyleCnt="0">
        <dgm:presLayoutVars>
          <dgm:animLvl val="lvl"/>
          <dgm:resizeHandles val="exact"/>
        </dgm:presLayoutVars>
      </dgm:prSet>
      <dgm:spPr/>
    </dgm:pt>
    <dgm:pt modelId="{ACE7FD83-3FF9-4D53-BFA9-9B660C7B9AEE}" type="pres">
      <dgm:prSet presAssocID="{CBDC2244-56DC-48FE-84C3-33115B0C7D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D3EA62-CEC0-48FC-A582-F09C6D739E50}" type="pres">
      <dgm:prSet presAssocID="{CBDC2244-56DC-48FE-84C3-33115B0C7D71}" presName="childText" presStyleLbl="revTx" presStyleIdx="0" presStyleCnt="3">
        <dgm:presLayoutVars>
          <dgm:bulletEnabled val="1"/>
        </dgm:presLayoutVars>
      </dgm:prSet>
      <dgm:spPr/>
    </dgm:pt>
    <dgm:pt modelId="{D754994B-ADDA-4F8A-B8EC-8F76BFDE8FDD}" type="pres">
      <dgm:prSet presAssocID="{2B63287B-8079-4503-BD72-EFB195D149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F44F46-34CA-4156-9649-BCDCA132CA5E}" type="pres">
      <dgm:prSet presAssocID="{2B63287B-8079-4503-BD72-EFB195D1492D}" presName="childText" presStyleLbl="revTx" presStyleIdx="1" presStyleCnt="3">
        <dgm:presLayoutVars>
          <dgm:bulletEnabled val="1"/>
        </dgm:presLayoutVars>
      </dgm:prSet>
      <dgm:spPr/>
    </dgm:pt>
    <dgm:pt modelId="{DEE2064A-194E-4920-A93E-E1CE684823FC}" type="pres">
      <dgm:prSet presAssocID="{1BDADA78-E3A1-4815-9D96-86CCE535A71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725B082-39E3-49C0-ABDA-F5A2365B6206}" type="pres">
      <dgm:prSet presAssocID="{1BDADA78-E3A1-4815-9D96-86CCE535A71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B1FE000-DD24-4627-B6DB-4989D57A32A0}" type="presOf" srcId="{20C959A8-730F-4257-A213-592C41FCCD3E}" destId="{B725B082-39E3-49C0-ABDA-F5A2365B6206}" srcOrd="0" destOrd="0" presId="urn:microsoft.com/office/officeart/2005/8/layout/vList2"/>
    <dgm:cxn modelId="{E3506D17-FE67-406F-999A-5780F10E6AE8}" srcId="{1BDADA78-E3A1-4815-9D96-86CCE535A714}" destId="{20C959A8-730F-4257-A213-592C41FCCD3E}" srcOrd="0" destOrd="0" parTransId="{B826B0D8-AD34-419E-97FD-04D26627AF8C}" sibTransId="{D9B20CD6-F90D-497A-A056-F20C1B37E4F8}"/>
    <dgm:cxn modelId="{4795A321-BE30-4131-A7BF-57CCFBC8CE85}" type="presOf" srcId="{26B4E6D1-59E3-424F-83D8-44A73DC19940}" destId="{A0F44F46-34CA-4156-9649-BCDCA132CA5E}" srcOrd="0" destOrd="2" presId="urn:microsoft.com/office/officeart/2005/8/layout/vList2"/>
    <dgm:cxn modelId="{A8BA806E-1687-446A-9008-8A8B18FB1A35}" srcId="{CBDC2244-56DC-48FE-84C3-33115B0C7D71}" destId="{DAC0445B-CF32-4720-AA1B-39F13092CACA}" srcOrd="0" destOrd="0" parTransId="{FFE928AD-B80F-43E2-BE11-E3DB6AFE8AA5}" sibTransId="{E2C20D1F-CCB3-4DDC-B46D-1A3F50D17DCD}"/>
    <dgm:cxn modelId="{F6F9994E-6909-4D5D-AC5D-8D517E6D5C06}" srcId="{2B63287B-8079-4503-BD72-EFB195D1492D}" destId="{26B4E6D1-59E3-424F-83D8-44A73DC19940}" srcOrd="2" destOrd="0" parTransId="{8EDCFC19-9029-44CD-B1EA-937EDC27E442}" sibTransId="{B38110BF-3517-48F5-8066-C6AB2D639CE6}"/>
    <dgm:cxn modelId="{2DA96956-4AFA-4FE1-ACB3-96C827C97B36}" type="presOf" srcId="{912595E5-E274-4FB1-ABC9-A729F7A9C4D3}" destId="{A0F44F46-34CA-4156-9649-BCDCA132CA5E}" srcOrd="0" destOrd="0" presId="urn:microsoft.com/office/officeart/2005/8/layout/vList2"/>
    <dgm:cxn modelId="{7209C356-5979-422C-A304-904B26C3CB60}" srcId="{1C163857-EFB6-4452-B792-2535ED931E60}" destId="{1BDADA78-E3A1-4815-9D96-86CCE535A714}" srcOrd="2" destOrd="0" parTransId="{960422E3-368A-4AD4-8A1F-3A37C24EEB09}" sibTransId="{9FDA9DA6-C38E-4A28-8712-F1814658C905}"/>
    <dgm:cxn modelId="{5BD02977-BEDD-4B10-83BD-75F6438E0C67}" srcId="{1C163857-EFB6-4452-B792-2535ED931E60}" destId="{2B63287B-8079-4503-BD72-EFB195D1492D}" srcOrd="1" destOrd="0" parTransId="{BBE1D4D0-D42C-4AC6-A32C-9954C1672036}" sibTransId="{699B6684-1B3B-4F1E-A23F-B67D29FF1637}"/>
    <dgm:cxn modelId="{C8871D82-BD17-41B9-BF40-7A8065CEE43B}" type="presOf" srcId="{1BDADA78-E3A1-4815-9D96-86CCE535A714}" destId="{DEE2064A-194E-4920-A93E-E1CE684823FC}" srcOrd="0" destOrd="0" presId="urn:microsoft.com/office/officeart/2005/8/layout/vList2"/>
    <dgm:cxn modelId="{DE44DC84-620F-4967-A5F4-AB7E44BB4EBC}" type="presOf" srcId="{1C163857-EFB6-4452-B792-2535ED931E60}" destId="{13C552ED-A689-4159-90A7-4CE47DBE090D}" srcOrd="0" destOrd="0" presId="urn:microsoft.com/office/officeart/2005/8/layout/vList2"/>
    <dgm:cxn modelId="{872F70A9-58D4-4D74-824B-E08DC5E249DD}" type="presOf" srcId="{CBDC2244-56DC-48FE-84C3-33115B0C7D71}" destId="{ACE7FD83-3FF9-4D53-BFA9-9B660C7B9AEE}" srcOrd="0" destOrd="0" presId="urn:microsoft.com/office/officeart/2005/8/layout/vList2"/>
    <dgm:cxn modelId="{DDCE41AE-4C7D-4C75-9730-ADEBA0D07C14}" type="presOf" srcId="{92EEEC6C-37C0-436F-B839-D07909952B58}" destId="{A0F44F46-34CA-4156-9649-BCDCA132CA5E}" srcOrd="0" destOrd="1" presId="urn:microsoft.com/office/officeart/2005/8/layout/vList2"/>
    <dgm:cxn modelId="{5BC2B6B6-8154-4E7C-9057-99D3811B15D7}" type="presOf" srcId="{DAC0445B-CF32-4720-AA1B-39F13092CACA}" destId="{7FD3EA62-CEC0-48FC-A582-F09C6D739E50}" srcOrd="0" destOrd="0" presId="urn:microsoft.com/office/officeart/2005/8/layout/vList2"/>
    <dgm:cxn modelId="{C001A7B8-EA01-4FD5-A11C-FE835880FB5F}" srcId="{1C163857-EFB6-4452-B792-2535ED931E60}" destId="{CBDC2244-56DC-48FE-84C3-33115B0C7D71}" srcOrd="0" destOrd="0" parTransId="{417501B3-E06C-4A82-B950-3C2CEB979C82}" sibTransId="{125A8FD9-07F6-40CA-9573-41867AEFF05D}"/>
    <dgm:cxn modelId="{12553CC7-F07A-4265-8476-5CD3DE5D06BA}" type="presOf" srcId="{2B63287B-8079-4503-BD72-EFB195D1492D}" destId="{D754994B-ADDA-4F8A-B8EC-8F76BFDE8FDD}" srcOrd="0" destOrd="0" presId="urn:microsoft.com/office/officeart/2005/8/layout/vList2"/>
    <dgm:cxn modelId="{C2BCC7CB-0D90-416C-83F3-76A9387BBD12}" srcId="{2B63287B-8079-4503-BD72-EFB195D1492D}" destId="{92EEEC6C-37C0-436F-B839-D07909952B58}" srcOrd="1" destOrd="0" parTransId="{36EBBBC4-6B47-42CE-B81B-625311CD0574}" sibTransId="{987C7E87-B9D1-4A6B-874A-DD39FF7A4B83}"/>
    <dgm:cxn modelId="{CF3FF4EB-667D-4837-9B94-815D78CE285A}" srcId="{2B63287B-8079-4503-BD72-EFB195D1492D}" destId="{912595E5-E274-4FB1-ABC9-A729F7A9C4D3}" srcOrd="0" destOrd="0" parTransId="{3228B2BA-C021-42EB-9A4C-2577F8F7B025}" sibTransId="{31F1D80D-A396-4D78-9118-1FFD213FE812}"/>
    <dgm:cxn modelId="{EC7D9A24-1E74-41B6-8B7A-84AA07DF9A73}" type="presParOf" srcId="{13C552ED-A689-4159-90A7-4CE47DBE090D}" destId="{ACE7FD83-3FF9-4D53-BFA9-9B660C7B9AEE}" srcOrd="0" destOrd="0" presId="urn:microsoft.com/office/officeart/2005/8/layout/vList2"/>
    <dgm:cxn modelId="{CD8FA4EB-AA73-427F-A56E-DF004F9B979E}" type="presParOf" srcId="{13C552ED-A689-4159-90A7-4CE47DBE090D}" destId="{7FD3EA62-CEC0-48FC-A582-F09C6D739E50}" srcOrd="1" destOrd="0" presId="urn:microsoft.com/office/officeart/2005/8/layout/vList2"/>
    <dgm:cxn modelId="{90E33AEA-18F0-4ED2-928B-58BF4902442F}" type="presParOf" srcId="{13C552ED-A689-4159-90A7-4CE47DBE090D}" destId="{D754994B-ADDA-4F8A-B8EC-8F76BFDE8FDD}" srcOrd="2" destOrd="0" presId="urn:microsoft.com/office/officeart/2005/8/layout/vList2"/>
    <dgm:cxn modelId="{D1D361E2-E16C-47AF-9ED0-C1366919E20E}" type="presParOf" srcId="{13C552ED-A689-4159-90A7-4CE47DBE090D}" destId="{A0F44F46-34CA-4156-9649-BCDCA132CA5E}" srcOrd="3" destOrd="0" presId="urn:microsoft.com/office/officeart/2005/8/layout/vList2"/>
    <dgm:cxn modelId="{5297B1F2-9A1A-461D-BAD7-B2E4874313D1}" type="presParOf" srcId="{13C552ED-A689-4159-90A7-4CE47DBE090D}" destId="{DEE2064A-194E-4920-A93E-E1CE684823FC}" srcOrd="4" destOrd="0" presId="urn:microsoft.com/office/officeart/2005/8/layout/vList2"/>
    <dgm:cxn modelId="{DF6916C4-BB9E-47CF-89FA-D7DE005F5E60}" type="presParOf" srcId="{13C552ED-A689-4159-90A7-4CE47DBE090D}" destId="{B725B082-39E3-49C0-ABDA-F5A2365B620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F4B050-5636-A24F-B4E2-BCEF2C39E511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B1A1610-7D29-0349-B9A8-60445C318146}">
      <dgm:prSet phldrT="[文本]"/>
      <dgm:spPr/>
      <dgm:t>
        <a:bodyPr/>
        <a:lstStyle/>
        <a:p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直观</a:t>
          </a:r>
        </a:p>
      </dgm:t>
    </dgm:pt>
    <dgm:pt modelId="{51C3819E-C290-7E43-8109-54B93BBF0ECA}" type="parTrans" cxnId="{B80B6FE0-B960-3D4C-B874-6548045ECA31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3EED103-7664-164C-9D37-985C4C3EF563}" type="sibTrans" cxnId="{B80B6FE0-B960-3D4C-B874-6548045ECA31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DF7D3C7-5D49-9E4F-8F10-DE8135E2266C}">
      <dgm:prSet phldrT="[文本]"/>
      <dgm:spPr/>
      <dgm:t>
        <a:bodyPr/>
        <a:lstStyle/>
        <a:p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易用</a:t>
          </a:r>
        </a:p>
      </dgm:t>
    </dgm:pt>
    <dgm:pt modelId="{2C2A6935-BA00-AC47-900F-25153061A2B5}" type="parTrans" cxnId="{C35A0279-7FCD-F74C-8385-17535EDA7AC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8574F2A-BF31-694D-83D9-B61033E364DB}" type="sibTrans" cxnId="{C35A0279-7FCD-F74C-8385-17535EDA7AC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CECBCF5-26E8-492E-9944-84C24F263E75}">
      <dgm:prSet phldrT="[文本]"/>
      <dgm:spPr/>
      <dgm:t>
        <a:bodyPr/>
        <a:lstStyle/>
        <a:p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灵活</a:t>
          </a:r>
        </a:p>
      </dgm:t>
    </dgm:pt>
    <dgm:pt modelId="{FA0FE565-6085-48A3-9352-8470FC6C7BD6}" type="parTrans" cxnId="{77A817FA-B6E1-41A4-8F85-5F6E6CDEC1B2}">
      <dgm:prSet/>
      <dgm:spPr/>
      <dgm:t>
        <a:bodyPr/>
        <a:lstStyle/>
        <a:p>
          <a:endParaRPr lang="zh-CN" altLang="en-US"/>
        </a:p>
      </dgm:t>
    </dgm:pt>
    <dgm:pt modelId="{D1A860F1-5EDA-407D-91B1-3BAD2F78869C}" type="sibTrans" cxnId="{77A817FA-B6E1-41A4-8F85-5F6E6CDEC1B2}">
      <dgm:prSet/>
      <dgm:spPr/>
      <dgm:t>
        <a:bodyPr/>
        <a:lstStyle/>
        <a:p>
          <a:endParaRPr lang="zh-CN" altLang="en-US"/>
        </a:p>
      </dgm:t>
    </dgm:pt>
    <dgm:pt modelId="{C3BAE4E2-EA2F-4379-A926-9A1A893E9B3A}">
      <dgm:prSet phldrT="[文本]"/>
      <dgm:spPr/>
      <dgm:t>
        <a:bodyPr/>
        <a:lstStyle/>
        <a:p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自定义报表内容</a:t>
          </a:r>
        </a:p>
      </dgm:t>
    </dgm:pt>
    <dgm:pt modelId="{DBDE936C-4706-4EDB-B319-D1C44A93B354}" type="parTrans" cxnId="{D0CE0413-5CDC-4DDE-9780-FE5C49F757D1}">
      <dgm:prSet/>
      <dgm:spPr/>
      <dgm:t>
        <a:bodyPr/>
        <a:lstStyle/>
        <a:p>
          <a:endParaRPr lang="zh-CN" altLang="en-US"/>
        </a:p>
      </dgm:t>
    </dgm:pt>
    <dgm:pt modelId="{8034C185-2962-4828-BB23-F24BD9A4697E}" type="sibTrans" cxnId="{D0CE0413-5CDC-4DDE-9780-FE5C49F757D1}">
      <dgm:prSet/>
      <dgm:spPr/>
      <dgm:t>
        <a:bodyPr/>
        <a:lstStyle/>
        <a:p>
          <a:endParaRPr lang="zh-CN" altLang="en-US"/>
        </a:p>
      </dgm:t>
    </dgm:pt>
    <dgm:pt modelId="{CA41A294-00F8-4A0F-90EF-5BCF6F7262A4}">
      <dgm:prSet phldrT="[文本]"/>
      <dgm:spPr/>
      <dgm:t>
        <a:bodyPr/>
        <a:lstStyle/>
        <a:p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自定义报表计划</a:t>
          </a:r>
        </a:p>
      </dgm:t>
    </dgm:pt>
    <dgm:pt modelId="{2E3D3DC9-066E-41D2-B449-CD254007E95F}" type="parTrans" cxnId="{4D82535D-FA70-4E7C-A03D-972B4FF75D58}">
      <dgm:prSet/>
      <dgm:spPr/>
      <dgm:t>
        <a:bodyPr/>
        <a:lstStyle/>
        <a:p>
          <a:endParaRPr lang="zh-CN" altLang="en-US"/>
        </a:p>
      </dgm:t>
    </dgm:pt>
    <dgm:pt modelId="{248085A0-6BE0-4CBA-AECE-D84FB99BAB97}" type="sibTrans" cxnId="{4D82535D-FA70-4E7C-A03D-972B4FF75D58}">
      <dgm:prSet/>
      <dgm:spPr/>
      <dgm:t>
        <a:bodyPr/>
        <a:lstStyle/>
        <a:p>
          <a:endParaRPr lang="zh-CN" altLang="en-US"/>
        </a:p>
      </dgm:t>
    </dgm:pt>
    <dgm:pt modelId="{16F30ADF-A29E-42F2-A13C-08F6A9D6061C}">
      <dgm:prSet phldrT="[文本]"/>
      <dgm:spPr/>
      <dgm:t>
        <a:bodyPr/>
        <a:lstStyle/>
        <a:p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增加对比分析内容</a:t>
          </a:r>
        </a:p>
      </dgm:t>
    </dgm:pt>
    <dgm:pt modelId="{D62C6C22-650B-4744-8588-549A8541CD69}" type="parTrans" cxnId="{848DCB2E-DC01-43F0-9C05-DE4F4A0287E7}">
      <dgm:prSet/>
      <dgm:spPr/>
      <dgm:t>
        <a:bodyPr/>
        <a:lstStyle/>
        <a:p>
          <a:endParaRPr lang="zh-CN" altLang="en-US"/>
        </a:p>
      </dgm:t>
    </dgm:pt>
    <dgm:pt modelId="{CC45FA56-5327-4123-A890-EFDE0F178461}" type="sibTrans" cxnId="{848DCB2E-DC01-43F0-9C05-DE4F4A0287E7}">
      <dgm:prSet/>
      <dgm:spPr/>
      <dgm:t>
        <a:bodyPr/>
        <a:lstStyle/>
        <a:p>
          <a:endParaRPr lang="zh-CN" altLang="en-US"/>
        </a:p>
      </dgm:t>
    </dgm:pt>
    <dgm:pt modelId="{BABBF74D-48C1-46B4-A5F6-79BE35F8636B}">
      <dgm:prSet phldrT="[文本]"/>
      <dgm:spPr/>
      <dgm:t>
        <a:bodyPr/>
        <a:lstStyle/>
        <a:p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增加总结、分析及建议</a:t>
          </a:r>
        </a:p>
      </dgm:t>
    </dgm:pt>
    <dgm:pt modelId="{796184F2-A41B-4F4E-935F-322E893E4D5E}" type="parTrans" cxnId="{36D45B96-3EF3-4800-AB59-83CCB8059C20}">
      <dgm:prSet/>
      <dgm:spPr/>
      <dgm:t>
        <a:bodyPr/>
        <a:lstStyle/>
        <a:p>
          <a:endParaRPr lang="zh-CN" altLang="en-US"/>
        </a:p>
      </dgm:t>
    </dgm:pt>
    <dgm:pt modelId="{CCE31514-766B-4766-ADFD-47B6FF34D99C}" type="sibTrans" cxnId="{36D45B96-3EF3-4800-AB59-83CCB8059C20}">
      <dgm:prSet/>
      <dgm:spPr/>
      <dgm:t>
        <a:bodyPr/>
        <a:lstStyle/>
        <a:p>
          <a:endParaRPr lang="zh-CN" altLang="en-US"/>
        </a:p>
      </dgm:t>
    </dgm:pt>
    <dgm:pt modelId="{1E3D8E6A-4282-4524-B7C1-D6DBF1988A0D}">
      <dgm:prSet phldrT="[文本]"/>
      <dgm:spPr/>
      <dgm:t>
        <a:bodyPr/>
        <a:lstStyle/>
        <a:p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支持多种导出格式</a:t>
          </a:r>
        </a:p>
      </dgm:t>
    </dgm:pt>
    <dgm:pt modelId="{FDDD1937-1F13-4B28-B15E-FABBF2066804}" type="parTrans" cxnId="{DF297B73-3A98-4B45-942F-2114BD5FBDAC}">
      <dgm:prSet/>
      <dgm:spPr/>
      <dgm:t>
        <a:bodyPr/>
        <a:lstStyle/>
        <a:p>
          <a:endParaRPr lang="zh-CN" altLang="en-US"/>
        </a:p>
      </dgm:t>
    </dgm:pt>
    <dgm:pt modelId="{2142E434-2EDC-480D-9C2C-862A32F0F081}" type="sibTrans" cxnId="{DF297B73-3A98-4B45-942F-2114BD5FBDAC}">
      <dgm:prSet/>
      <dgm:spPr/>
      <dgm:t>
        <a:bodyPr/>
        <a:lstStyle/>
        <a:p>
          <a:endParaRPr lang="zh-CN" altLang="en-US"/>
        </a:p>
      </dgm:t>
    </dgm:pt>
    <dgm:pt modelId="{952E3ADA-F047-4A57-97FD-6FC22D2B7D2E}">
      <dgm:prSet phldrT="[文本]"/>
      <dgm:spPr/>
      <dgm:t>
        <a:bodyPr/>
        <a:lstStyle/>
        <a:p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直接关联跳转链接</a:t>
          </a:r>
        </a:p>
      </dgm:t>
    </dgm:pt>
    <dgm:pt modelId="{74CDC49E-FE29-448C-804B-582EBC49D5B5}" type="parTrans" cxnId="{36606095-BF3C-4CE5-8052-9A34BDE06DB9}">
      <dgm:prSet/>
      <dgm:spPr/>
      <dgm:t>
        <a:bodyPr/>
        <a:lstStyle/>
        <a:p>
          <a:endParaRPr lang="zh-CN" altLang="en-US"/>
        </a:p>
      </dgm:t>
    </dgm:pt>
    <dgm:pt modelId="{3C5DA039-9641-49D9-B802-031DAEB71BC9}" type="sibTrans" cxnId="{36606095-BF3C-4CE5-8052-9A34BDE06DB9}">
      <dgm:prSet/>
      <dgm:spPr/>
      <dgm:t>
        <a:bodyPr/>
        <a:lstStyle/>
        <a:p>
          <a:endParaRPr lang="zh-CN" altLang="en-US"/>
        </a:p>
      </dgm:t>
    </dgm:pt>
    <dgm:pt modelId="{E93C4501-42F0-477E-90FB-677E2E25408F}" type="pres">
      <dgm:prSet presAssocID="{9DF4B050-5636-A24F-B4E2-BCEF2C39E511}" presName="linearFlow" presStyleCnt="0">
        <dgm:presLayoutVars>
          <dgm:dir/>
          <dgm:animLvl val="lvl"/>
          <dgm:resizeHandles val="exact"/>
        </dgm:presLayoutVars>
      </dgm:prSet>
      <dgm:spPr/>
    </dgm:pt>
    <dgm:pt modelId="{F12297B9-FDB3-4430-AF3E-3FC0E6757910}" type="pres">
      <dgm:prSet presAssocID="{0CECBCF5-26E8-492E-9944-84C24F263E75}" presName="composite" presStyleCnt="0"/>
      <dgm:spPr/>
    </dgm:pt>
    <dgm:pt modelId="{0D86B329-0854-4601-B739-C506B0972CAC}" type="pres">
      <dgm:prSet presAssocID="{0CECBCF5-26E8-492E-9944-84C24F263E7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9F1B02A-AAE9-442F-84B4-F104E05DE0A0}" type="pres">
      <dgm:prSet presAssocID="{0CECBCF5-26E8-492E-9944-84C24F263E75}" presName="descendantText" presStyleLbl="alignAcc1" presStyleIdx="0" presStyleCnt="3">
        <dgm:presLayoutVars>
          <dgm:bulletEnabled val="1"/>
        </dgm:presLayoutVars>
      </dgm:prSet>
      <dgm:spPr/>
    </dgm:pt>
    <dgm:pt modelId="{94FDCE7C-CD29-4016-BFEF-44D314EAAA0E}" type="pres">
      <dgm:prSet presAssocID="{D1A860F1-5EDA-407D-91B1-3BAD2F78869C}" presName="sp" presStyleCnt="0"/>
      <dgm:spPr/>
    </dgm:pt>
    <dgm:pt modelId="{18CCD6D1-100F-472C-94EA-4E02BD402530}" type="pres">
      <dgm:prSet presAssocID="{0B1A1610-7D29-0349-B9A8-60445C318146}" presName="composite" presStyleCnt="0"/>
      <dgm:spPr/>
    </dgm:pt>
    <dgm:pt modelId="{FD528A86-9DA9-47A8-B897-F2EAA76B4AE9}" type="pres">
      <dgm:prSet presAssocID="{0B1A1610-7D29-0349-B9A8-60445C31814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C4224A2-312F-41F1-889C-4C464BBD7082}" type="pres">
      <dgm:prSet presAssocID="{0B1A1610-7D29-0349-B9A8-60445C318146}" presName="descendantText" presStyleLbl="alignAcc1" presStyleIdx="1" presStyleCnt="3">
        <dgm:presLayoutVars>
          <dgm:bulletEnabled val="1"/>
        </dgm:presLayoutVars>
      </dgm:prSet>
      <dgm:spPr/>
    </dgm:pt>
    <dgm:pt modelId="{0D2FCE0C-C9DB-4B76-9A55-4B95A2809841}" type="pres">
      <dgm:prSet presAssocID="{03EED103-7664-164C-9D37-985C4C3EF563}" presName="sp" presStyleCnt="0"/>
      <dgm:spPr/>
    </dgm:pt>
    <dgm:pt modelId="{E761177F-F6DA-4C6D-92F1-C8EF2186DAE7}" type="pres">
      <dgm:prSet presAssocID="{8DF7D3C7-5D49-9E4F-8F10-DE8135E2266C}" presName="composite" presStyleCnt="0"/>
      <dgm:spPr/>
    </dgm:pt>
    <dgm:pt modelId="{E840F582-19BA-4D93-8B6F-BE919253A813}" type="pres">
      <dgm:prSet presAssocID="{8DF7D3C7-5D49-9E4F-8F10-DE8135E2266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065DF07-A51F-4B8A-BFD9-6CBB31E0CBFF}" type="pres">
      <dgm:prSet presAssocID="{8DF7D3C7-5D49-9E4F-8F10-DE8135E2266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DC89001-5162-4281-87EB-497B807351A8}" type="presOf" srcId="{9DF4B050-5636-A24F-B4E2-BCEF2C39E511}" destId="{E93C4501-42F0-477E-90FB-677E2E25408F}" srcOrd="0" destOrd="0" presId="urn:microsoft.com/office/officeart/2005/8/layout/chevron2"/>
    <dgm:cxn modelId="{11094F07-17F5-4A23-8F29-45EFE864E385}" type="presOf" srcId="{C3BAE4E2-EA2F-4379-A926-9A1A893E9B3A}" destId="{A9F1B02A-AAE9-442F-84B4-F104E05DE0A0}" srcOrd="0" destOrd="0" presId="urn:microsoft.com/office/officeart/2005/8/layout/chevron2"/>
    <dgm:cxn modelId="{D0CE0413-5CDC-4DDE-9780-FE5C49F757D1}" srcId="{0CECBCF5-26E8-492E-9944-84C24F263E75}" destId="{C3BAE4E2-EA2F-4379-A926-9A1A893E9B3A}" srcOrd="0" destOrd="0" parTransId="{DBDE936C-4706-4EDB-B319-D1C44A93B354}" sibTransId="{8034C185-2962-4828-BB23-F24BD9A4697E}"/>
    <dgm:cxn modelId="{1114EE1C-5C84-4B05-AABC-660CB0B0860F}" type="presOf" srcId="{0B1A1610-7D29-0349-B9A8-60445C318146}" destId="{FD528A86-9DA9-47A8-B897-F2EAA76B4AE9}" srcOrd="0" destOrd="0" presId="urn:microsoft.com/office/officeart/2005/8/layout/chevron2"/>
    <dgm:cxn modelId="{848DCB2E-DC01-43F0-9C05-DE4F4A0287E7}" srcId="{0B1A1610-7D29-0349-B9A8-60445C318146}" destId="{16F30ADF-A29E-42F2-A13C-08F6A9D6061C}" srcOrd="0" destOrd="0" parTransId="{D62C6C22-650B-4744-8588-549A8541CD69}" sibTransId="{CC45FA56-5327-4123-A890-EFDE0F178461}"/>
    <dgm:cxn modelId="{31241332-5E80-4216-8C7D-3E97ADCC4CBB}" type="presOf" srcId="{CA41A294-00F8-4A0F-90EF-5BCF6F7262A4}" destId="{A9F1B02A-AAE9-442F-84B4-F104E05DE0A0}" srcOrd="0" destOrd="1" presId="urn:microsoft.com/office/officeart/2005/8/layout/chevron2"/>
    <dgm:cxn modelId="{4D82535D-FA70-4E7C-A03D-972B4FF75D58}" srcId="{0CECBCF5-26E8-492E-9944-84C24F263E75}" destId="{CA41A294-00F8-4A0F-90EF-5BCF6F7262A4}" srcOrd="1" destOrd="0" parTransId="{2E3D3DC9-066E-41D2-B449-CD254007E95F}" sibTransId="{248085A0-6BE0-4CBA-AECE-D84FB99BAB97}"/>
    <dgm:cxn modelId="{9EA3B94C-63F8-48B6-8DF3-08CA7FFCE7B5}" type="presOf" srcId="{0CECBCF5-26E8-492E-9944-84C24F263E75}" destId="{0D86B329-0854-4601-B739-C506B0972CAC}" srcOrd="0" destOrd="0" presId="urn:microsoft.com/office/officeart/2005/8/layout/chevron2"/>
    <dgm:cxn modelId="{FB373652-8ABC-479B-A012-3E0197BC42D8}" type="presOf" srcId="{8DF7D3C7-5D49-9E4F-8F10-DE8135E2266C}" destId="{E840F582-19BA-4D93-8B6F-BE919253A813}" srcOrd="0" destOrd="0" presId="urn:microsoft.com/office/officeart/2005/8/layout/chevron2"/>
    <dgm:cxn modelId="{DF297B73-3A98-4B45-942F-2114BD5FBDAC}" srcId="{8DF7D3C7-5D49-9E4F-8F10-DE8135E2266C}" destId="{1E3D8E6A-4282-4524-B7C1-D6DBF1988A0D}" srcOrd="0" destOrd="0" parTransId="{FDDD1937-1F13-4B28-B15E-FABBF2066804}" sibTransId="{2142E434-2EDC-480D-9C2C-862A32F0F081}"/>
    <dgm:cxn modelId="{C35A0279-7FCD-F74C-8385-17535EDA7ACE}" srcId="{9DF4B050-5636-A24F-B4E2-BCEF2C39E511}" destId="{8DF7D3C7-5D49-9E4F-8F10-DE8135E2266C}" srcOrd="2" destOrd="0" parTransId="{2C2A6935-BA00-AC47-900F-25153061A2B5}" sibTransId="{98574F2A-BF31-694D-83D9-B61033E364DB}"/>
    <dgm:cxn modelId="{36606095-BF3C-4CE5-8052-9A34BDE06DB9}" srcId="{8DF7D3C7-5D49-9E4F-8F10-DE8135E2266C}" destId="{952E3ADA-F047-4A57-97FD-6FC22D2B7D2E}" srcOrd="1" destOrd="0" parTransId="{74CDC49E-FE29-448C-804B-582EBC49D5B5}" sibTransId="{3C5DA039-9641-49D9-B802-031DAEB71BC9}"/>
    <dgm:cxn modelId="{36D45B96-3EF3-4800-AB59-83CCB8059C20}" srcId="{0B1A1610-7D29-0349-B9A8-60445C318146}" destId="{BABBF74D-48C1-46B4-A5F6-79BE35F8636B}" srcOrd="1" destOrd="0" parTransId="{796184F2-A41B-4F4E-935F-322E893E4D5E}" sibTransId="{CCE31514-766B-4766-ADFD-47B6FF34D99C}"/>
    <dgm:cxn modelId="{0163F8B2-4016-471B-B00E-C70FAB40DE04}" type="presOf" srcId="{1E3D8E6A-4282-4524-B7C1-D6DBF1988A0D}" destId="{C065DF07-A51F-4B8A-BFD9-6CBB31E0CBFF}" srcOrd="0" destOrd="0" presId="urn:microsoft.com/office/officeart/2005/8/layout/chevron2"/>
    <dgm:cxn modelId="{FA051BBA-84ED-4EAD-A9C4-C81F5422561A}" type="presOf" srcId="{BABBF74D-48C1-46B4-A5F6-79BE35F8636B}" destId="{6C4224A2-312F-41F1-889C-4C464BBD7082}" srcOrd="0" destOrd="1" presId="urn:microsoft.com/office/officeart/2005/8/layout/chevron2"/>
    <dgm:cxn modelId="{FAB3EBC5-971B-4AB5-BEE5-09A392AE971A}" type="presOf" srcId="{16F30ADF-A29E-42F2-A13C-08F6A9D6061C}" destId="{6C4224A2-312F-41F1-889C-4C464BBD7082}" srcOrd="0" destOrd="0" presId="urn:microsoft.com/office/officeart/2005/8/layout/chevron2"/>
    <dgm:cxn modelId="{009309DD-6078-42AC-9CE2-05B22DAA1354}" type="presOf" srcId="{952E3ADA-F047-4A57-97FD-6FC22D2B7D2E}" destId="{C065DF07-A51F-4B8A-BFD9-6CBB31E0CBFF}" srcOrd="0" destOrd="1" presId="urn:microsoft.com/office/officeart/2005/8/layout/chevron2"/>
    <dgm:cxn modelId="{B80B6FE0-B960-3D4C-B874-6548045ECA31}" srcId="{9DF4B050-5636-A24F-B4E2-BCEF2C39E511}" destId="{0B1A1610-7D29-0349-B9A8-60445C318146}" srcOrd="1" destOrd="0" parTransId="{51C3819E-C290-7E43-8109-54B93BBF0ECA}" sibTransId="{03EED103-7664-164C-9D37-985C4C3EF563}"/>
    <dgm:cxn modelId="{77A817FA-B6E1-41A4-8F85-5F6E6CDEC1B2}" srcId="{9DF4B050-5636-A24F-B4E2-BCEF2C39E511}" destId="{0CECBCF5-26E8-492E-9944-84C24F263E75}" srcOrd="0" destOrd="0" parTransId="{FA0FE565-6085-48A3-9352-8470FC6C7BD6}" sibTransId="{D1A860F1-5EDA-407D-91B1-3BAD2F78869C}"/>
    <dgm:cxn modelId="{6152E8D6-DCAE-4F20-9B64-ECD7A7C234D6}" type="presParOf" srcId="{E93C4501-42F0-477E-90FB-677E2E25408F}" destId="{F12297B9-FDB3-4430-AF3E-3FC0E6757910}" srcOrd="0" destOrd="0" presId="urn:microsoft.com/office/officeart/2005/8/layout/chevron2"/>
    <dgm:cxn modelId="{93382A99-9E59-4412-9574-E2139B11DDFE}" type="presParOf" srcId="{F12297B9-FDB3-4430-AF3E-3FC0E6757910}" destId="{0D86B329-0854-4601-B739-C506B0972CAC}" srcOrd="0" destOrd="0" presId="urn:microsoft.com/office/officeart/2005/8/layout/chevron2"/>
    <dgm:cxn modelId="{262E1D02-4C7A-4206-9708-4945FFB00921}" type="presParOf" srcId="{F12297B9-FDB3-4430-AF3E-3FC0E6757910}" destId="{A9F1B02A-AAE9-442F-84B4-F104E05DE0A0}" srcOrd="1" destOrd="0" presId="urn:microsoft.com/office/officeart/2005/8/layout/chevron2"/>
    <dgm:cxn modelId="{4FFF8B13-6EB4-49B3-8C34-C5479155DCC1}" type="presParOf" srcId="{E93C4501-42F0-477E-90FB-677E2E25408F}" destId="{94FDCE7C-CD29-4016-BFEF-44D314EAAA0E}" srcOrd="1" destOrd="0" presId="urn:microsoft.com/office/officeart/2005/8/layout/chevron2"/>
    <dgm:cxn modelId="{1B9F4929-70B1-41B6-8BC1-B7D1EC235D79}" type="presParOf" srcId="{E93C4501-42F0-477E-90FB-677E2E25408F}" destId="{18CCD6D1-100F-472C-94EA-4E02BD402530}" srcOrd="2" destOrd="0" presId="urn:microsoft.com/office/officeart/2005/8/layout/chevron2"/>
    <dgm:cxn modelId="{E956F52E-C92E-4441-B122-52D9AABD0302}" type="presParOf" srcId="{18CCD6D1-100F-472C-94EA-4E02BD402530}" destId="{FD528A86-9DA9-47A8-B897-F2EAA76B4AE9}" srcOrd="0" destOrd="0" presId="urn:microsoft.com/office/officeart/2005/8/layout/chevron2"/>
    <dgm:cxn modelId="{AC84B521-7941-4333-8BEE-D56DD10EA928}" type="presParOf" srcId="{18CCD6D1-100F-472C-94EA-4E02BD402530}" destId="{6C4224A2-312F-41F1-889C-4C464BBD7082}" srcOrd="1" destOrd="0" presId="urn:microsoft.com/office/officeart/2005/8/layout/chevron2"/>
    <dgm:cxn modelId="{04E89CDC-D303-4F61-A84B-6DC91433EC8F}" type="presParOf" srcId="{E93C4501-42F0-477E-90FB-677E2E25408F}" destId="{0D2FCE0C-C9DB-4B76-9A55-4B95A2809841}" srcOrd="3" destOrd="0" presId="urn:microsoft.com/office/officeart/2005/8/layout/chevron2"/>
    <dgm:cxn modelId="{1BABCF6E-ED2B-4935-88B3-2809CE3C4BD3}" type="presParOf" srcId="{E93C4501-42F0-477E-90FB-677E2E25408F}" destId="{E761177F-F6DA-4C6D-92F1-C8EF2186DAE7}" srcOrd="4" destOrd="0" presId="urn:microsoft.com/office/officeart/2005/8/layout/chevron2"/>
    <dgm:cxn modelId="{57C38D80-9834-4458-B9E8-D7A6AC56AEA2}" type="presParOf" srcId="{E761177F-F6DA-4C6D-92F1-C8EF2186DAE7}" destId="{E840F582-19BA-4D93-8B6F-BE919253A813}" srcOrd="0" destOrd="0" presId="urn:microsoft.com/office/officeart/2005/8/layout/chevron2"/>
    <dgm:cxn modelId="{BB90A233-3F46-4668-BFB7-C3475B4977BA}" type="presParOf" srcId="{E761177F-F6DA-4C6D-92F1-C8EF2186DAE7}" destId="{C065DF07-A51F-4B8A-BFD9-6CBB31E0CBF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0C57712-6CA8-4BBE-BB28-AEBA25BF6212}" type="doc">
      <dgm:prSet loTypeId="urn:microsoft.com/office/officeart/2008/layout/AlternatingHexagons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B1D247C-D285-4AE4-ABD1-FEBF078716DD}">
      <dgm:prSet phldrT="[文本]"/>
      <dgm:spPr/>
      <dgm:t>
        <a:bodyPr/>
        <a:lstStyle/>
        <a:p>
          <a:r>
            <a:rPr lang="zh-CN" altLang="en-US" b="1" dirty="0"/>
            <a:t>终端安全</a:t>
          </a:r>
          <a:endParaRPr lang="en-US" altLang="zh-CN" b="1" dirty="0"/>
        </a:p>
      </dgm:t>
    </dgm:pt>
    <dgm:pt modelId="{1DD8BE65-9429-4A05-8C99-16C8E8AB80EB}" type="parTrans" cxnId="{AC8DB6FA-B402-43EB-98E1-B8169ED1B42C}">
      <dgm:prSet/>
      <dgm:spPr/>
      <dgm:t>
        <a:bodyPr/>
        <a:lstStyle/>
        <a:p>
          <a:endParaRPr lang="zh-CN" altLang="en-US"/>
        </a:p>
      </dgm:t>
    </dgm:pt>
    <dgm:pt modelId="{1B6B50E8-81AC-499D-8326-F20D48E4FBFC}" type="sibTrans" cxnId="{AC8DB6FA-B402-43EB-98E1-B8169ED1B42C}">
      <dgm:prSet/>
      <dgm:spPr/>
      <dgm:t>
        <a:bodyPr/>
        <a:lstStyle/>
        <a:p>
          <a:endParaRPr lang="zh-CN" altLang="en-US"/>
        </a:p>
      </dgm:t>
    </dgm:pt>
    <dgm:pt modelId="{75E8299E-679D-4783-8C5F-08ED0E30678A}">
      <dgm:prSet phldrT="[文本]"/>
      <dgm:spPr/>
      <dgm:t>
        <a:bodyPr/>
        <a:lstStyle/>
        <a:p>
          <a:r>
            <a:rPr lang="zh-CN" altLang="en-US" b="1" dirty="0"/>
            <a:t>威胁情报</a:t>
          </a:r>
          <a:endParaRPr lang="en-US" altLang="zh-CN" b="1" dirty="0"/>
        </a:p>
      </dgm:t>
    </dgm:pt>
    <dgm:pt modelId="{9E3F856B-37C3-4E61-B2C4-5B8163117632}" type="parTrans" cxnId="{7A2D0CF5-C49E-4418-BC86-778C05DA9739}">
      <dgm:prSet/>
      <dgm:spPr/>
      <dgm:t>
        <a:bodyPr/>
        <a:lstStyle/>
        <a:p>
          <a:endParaRPr lang="zh-CN" altLang="en-US"/>
        </a:p>
      </dgm:t>
    </dgm:pt>
    <dgm:pt modelId="{73932DE2-5766-4FE0-9711-EF457A7B3110}" type="sibTrans" cxnId="{7A2D0CF5-C49E-4418-BC86-778C05DA9739}">
      <dgm:prSet/>
      <dgm:spPr/>
      <dgm:t>
        <a:bodyPr/>
        <a:lstStyle/>
        <a:p>
          <a:endParaRPr lang="zh-CN" altLang="en-US"/>
        </a:p>
      </dgm:t>
    </dgm:pt>
    <dgm:pt modelId="{5D03B30C-1C70-4525-8435-532FF91A8B03}">
      <dgm:prSet phldrT="[文本]"/>
      <dgm:spPr/>
      <dgm:t>
        <a:bodyPr/>
        <a:lstStyle/>
        <a:p>
          <a:r>
            <a:rPr lang="zh-CN" altLang="en-US" dirty="0"/>
            <a:t>与江民合作的终端联动方案</a:t>
          </a:r>
        </a:p>
      </dgm:t>
    </dgm:pt>
    <dgm:pt modelId="{73C797E4-BA1C-45E9-9D60-DD11E33C883F}" type="parTrans" cxnId="{2E4D02C4-460A-405E-98F2-56EDA4EB7057}">
      <dgm:prSet/>
      <dgm:spPr/>
      <dgm:t>
        <a:bodyPr/>
        <a:lstStyle/>
        <a:p>
          <a:endParaRPr lang="zh-CN" altLang="en-US"/>
        </a:p>
      </dgm:t>
    </dgm:pt>
    <dgm:pt modelId="{4C60D9BD-BD48-4DD1-89FC-125A128D413B}" type="sibTrans" cxnId="{2E4D02C4-460A-405E-98F2-56EDA4EB7057}">
      <dgm:prSet/>
      <dgm:spPr/>
      <dgm:t>
        <a:bodyPr/>
        <a:lstStyle/>
        <a:p>
          <a:endParaRPr lang="zh-CN" altLang="en-US"/>
        </a:p>
      </dgm:t>
    </dgm:pt>
    <dgm:pt modelId="{20EB941F-0886-4261-9B32-962C08E31333}">
      <dgm:prSet phldrT="[文本]"/>
      <dgm:spPr/>
      <dgm:t>
        <a:bodyPr/>
        <a:lstStyle/>
        <a:p>
          <a:r>
            <a:rPr lang="en-US" altLang="zh-CN" b="1"/>
            <a:t>IoT</a:t>
          </a:r>
          <a:endParaRPr lang="en-US" altLang="zh-CN" b="1" dirty="0"/>
        </a:p>
      </dgm:t>
    </dgm:pt>
    <dgm:pt modelId="{61AFA601-E1A4-4971-91F1-50FCC007432E}" type="parTrans" cxnId="{C38F45AE-A8F3-4F67-8589-F853510F1A78}">
      <dgm:prSet/>
      <dgm:spPr/>
      <dgm:t>
        <a:bodyPr/>
        <a:lstStyle/>
        <a:p>
          <a:endParaRPr lang="zh-CN" altLang="en-US"/>
        </a:p>
      </dgm:t>
    </dgm:pt>
    <dgm:pt modelId="{8B791550-29D9-47E5-90D2-BB201035A93C}" type="sibTrans" cxnId="{C38F45AE-A8F3-4F67-8589-F853510F1A78}">
      <dgm:prSet/>
      <dgm:spPr/>
      <dgm:t>
        <a:bodyPr/>
        <a:lstStyle/>
        <a:p>
          <a:endParaRPr lang="zh-CN" altLang="en-US"/>
        </a:p>
      </dgm:t>
    </dgm:pt>
    <dgm:pt modelId="{F06C4510-22A2-4979-B23F-FF91255A87C7}">
      <dgm:prSet phldrT="[文本]"/>
      <dgm:spPr/>
      <dgm:t>
        <a:bodyPr/>
        <a:lstStyle/>
        <a:p>
          <a:r>
            <a:rPr lang="zh-CN" altLang="en-US" b="0" dirty="0"/>
            <a:t>针对摄像头设备的视频安全方案</a:t>
          </a:r>
          <a:endParaRPr lang="en-US" altLang="zh-CN" b="0" dirty="0"/>
        </a:p>
      </dgm:t>
    </dgm:pt>
    <dgm:pt modelId="{971CBB15-8617-4126-9F0B-2A6E5FAF3766}" type="parTrans" cxnId="{A84655CB-7E5B-4756-AB23-FFF43716D826}">
      <dgm:prSet/>
      <dgm:spPr/>
      <dgm:t>
        <a:bodyPr/>
        <a:lstStyle/>
        <a:p>
          <a:endParaRPr lang="zh-CN" altLang="en-US"/>
        </a:p>
      </dgm:t>
    </dgm:pt>
    <dgm:pt modelId="{A122104C-C1E9-49C2-B971-51E61A18A267}" type="sibTrans" cxnId="{A84655CB-7E5B-4756-AB23-FFF43716D826}">
      <dgm:prSet/>
      <dgm:spPr/>
      <dgm:t>
        <a:bodyPr/>
        <a:lstStyle/>
        <a:p>
          <a:endParaRPr lang="zh-CN" altLang="en-US"/>
        </a:p>
      </dgm:t>
    </dgm:pt>
    <dgm:pt modelId="{02DBDA4E-305A-44C1-A1EA-BFFEA15CA285}">
      <dgm:prSet phldrT="[文本]"/>
      <dgm:spPr/>
      <dgm:t>
        <a:bodyPr/>
        <a:lstStyle/>
        <a:p>
          <a:r>
            <a:rPr lang="en-US" altLang="zh-CN" b="1" dirty="0"/>
            <a:t>SaaS</a:t>
          </a:r>
        </a:p>
      </dgm:t>
    </dgm:pt>
    <dgm:pt modelId="{986A9AF1-31B4-42D5-985F-27F9E7408722}" type="parTrans" cxnId="{791CB19C-CC00-414D-887B-5F197FBADBB6}">
      <dgm:prSet/>
      <dgm:spPr/>
      <dgm:t>
        <a:bodyPr/>
        <a:lstStyle/>
        <a:p>
          <a:endParaRPr lang="zh-CN" altLang="en-US"/>
        </a:p>
      </dgm:t>
    </dgm:pt>
    <dgm:pt modelId="{CC7EDC69-50ED-41C1-A5BF-3F3E82DBC53A}" type="sibTrans" cxnId="{791CB19C-CC00-414D-887B-5F197FBADBB6}">
      <dgm:prSet/>
      <dgm:spPr/>
      <dgm:t>
        <a:bodyPr/>
        <a:lstStyle/>
        <a:p>
          <a:endParaRPr lang="zh-CN" altLang="en-US"/>
        </a:p>
      </dgm:t>
    </dgm:pt>
    <dgm:pt modelId="{954A281A-5999-47ED-B4B0-33F5E7583302}">
      <dgm:prSet phldrT="[文本]"/>
      <dgm:spPr/>
      <dgm:t>
        <a:bodyPr/>
        <a:lstStyle/>
        <a:p>
          <a:r>
            <a:rPr lang="zh-CN" altLang="en-US" b="0" dirty="0"/>
            <a:t>提供安全服务</a:t>
          </a:r>
          <a:endParaRPr lang="en-US" altLang="zh-CN" b="0" dirty="0"/>
        </a:p>
      </dgm:t>
    </dgm:pt>
    <dgm:pt modelId="{3D0DD7FE-6E6D-4023-9C39-B9E4E54D30E8}" type="parTrans" cxnId="{31BD6AF0-B028-4BDA-9466-554FC642F86B}">
      <dgm:prSet/>
      <dgm:spPr/>
      <dgm:t>
        <a:bodyPr/>
        <a:lstStyle/>
        <a:p>
          <a:endParaRPr lang="zh-CN" altLang="en-US"/>
        </a:p>
      </dgm:t>
    </dgm:pt>
    <dgm:pt modelId="{84F887A4-3826-4BC2-83FA-3E5ADED18F4F}" type="sibTrans" cxnId="{31BD6AF0-B028-4BDA-9466-554FC642F86B}">
      <dgm:prSet/>
      <dgm:spPr/>
      <dgm:t>
        <a:bodyPr/>
        <a:lstStyle/>
        <a:p>
          <a:endParaRPr lang="zh-CN" altLang="en-US"/>
        </a:p>
      </dgm:t>
    </dgm:pt>
    <dgm:pt modelId="{71983860-339D-43DC-989F-E87505DCAAF5}">
      <dgm:prSet phldrT="[文本]"/>
      <dgm:spPr/>
      <dgm:t>
        <a:bodyPr/>
        <a:lstStyle/>
        <a:p>
          <a:r>
            <a:rPr lang="zh-CN" altLang="en-US" b="0" dirty="0"/>
            <a:t>威胁情报接入与安全联动方案</a:t>
          </a:r>
          <a:endParaRPr lang="en-US" altLang="zh-CN" b="0" dirty="0"/>
        </a:p>
      </dgm:t>
    </dgm:pt>
    <dgm:pt modelId="{0F865539-641A-4DE4-9B06-23E45B88DD0C}" type="parTrans" cxnId="{CBE667CE-E5E4-4BD7-A1BA-3A138A0107CB}">
      <dgm:prSet/>
      <dgm:spPr/>
      <dgm:t>
        <a:bodyPr/>
        <a:lstStyle/>
        <a:p>
          <a:endParaRPr lang="zh-CN" altLang="en-US"/>
        </a:p>
      </dgm:t>
    </dgm:pt>
    <dgm:pt modelId="{C149677A-4531-429B-AA91-557CBAB2823D}" type="sibTrans" cxnId="{CBE667CE-E5E4-4BD7-A1BA-3A138A0107CB}">
      <dgm:prSet/>
      <dgm:spPr/>
      <dgm:t>
        <a:bodyPr/>
        <a:lstStyle/>
        <a:p>
          <a:endParaRPr lang="zh-CN" altLang="en-US"/>
        </a:p>
      </dgm:t>
    </dgm:pt>
    <dgm:pt modelId="{57DCAED7-7752-4F15-9E8F-5B1044BF1F0C}" type="pres">
      <dgm:prSet presAssocID="{D0C57712-6CA8-4BBE-BB28-AEBA25BF6212}" presName="Name0" presStyleCnt="0">
        <dgm:presLayoutVars>
          <dgm:chMax/>
          <dgm:chPref/>
          <dgm:dir/>
          <dgm:animLvl val="lvl"/>
        </dgm:presLayoutVars>
      </dgm:prSet>
      <dgm:spPr/>
    </dgm:pt>
    <dgm:pt modelId="{38BA65C7-A644-43D4-9A18-69B3DE096468}" type="pres">
      <dgm:prSet presAssocID="{1B1D247C-D285-4AE4-ABD1-FEBF078716DD}" presName="composite" presStyleCnt="0"/>
      <dgm:spPr/>
    </dgm:pt>
    <dgm:pt modelId="{DA1DE8D3-EA0A-498E-BD69-5AC9E816D285}" type="pres">
      <dgm:prSet presAssocID="{1B1D247C-D285-4AE4-ABD1-FEBF078716D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4DF24FFB-895E-4E38-81F5-9A4323AE517A}" type="pres">
      <dgm:prSet presAssocID="{1B1D247C-D285-4AE4-ABD1-FEBF078716D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D6C21B6-E0B7-4FC7-B0A5-C173BC8D1E13}" type="pres">
      <dgm:prSet presAssocID="{1B1D247C-D285-4AE4-ABD1-FEBF078716DD}" presName="BalanceSpacing" presStyleCnt="0"/>
      <dgm:spPr/>
    </dgm:pt>
    <dgm:pt modelId="{3E5A3626-A412-4EDF-8053-6FA38FBF7A8D}" type="pres">
      <dgm:prSet presAssocID="{1B1D247C-D285-4AE4-ABD1-FEBF078716DD}" presName="BalanceSpacing1" presStyleCnt="0"/>
      <dgm:spPr/>
    </dgm:pt>
    <dgm:pt modelId="{ED12BD41-B15D-4FFB-9469-70655263097F}" type="pres">
      <dgm:prSet presAssocID="{1B6B50E8-81AC-499D-8326-F20D48E4FBFC}" presName="Accent1Text" presStyleLbl="node1" presStyleIdx="1" presStyleCnt="8"/>
      <dgm:spPr/>
    </dgm:pt>
    <dgm:pt modelId="{32DBF5B9-6AF9-4B44-9623-A0AF82ECA279}" type="pres">
      <dgm:prSet presAssocID="{1B6B50E8-81AC-499D-8326-F20D48E4FBFC}" presName="spaceBetweenRectangles" presStyleCnt="0"/>
      <dgm:spPr/>
    </dgm:pt>
    <dgm:pt modelId="{54566AAF-8518-4000-B4B1-83742656F84B}" type="pres">
      <dgm:prSet presAssocID="{20EB941F-0886-4261-9B32-962C08E31333}" presName="composite" presStyleCnt="0"/>
      <dgm:spPr/>
    </dgm:pt>
    <dgm:pt modelId="{8F0BD5F2-2996-42E4-A53B-9B5A3E784111}" type="pres">
      <dgm:prSet presAssocID="{20EB941F-0886-4261-9B32-962C08E31333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6E7CFC77-B77A-437F-90A8-6268840DFED8}" type="pres">
      <dgm:prSet presAssocID="{20EB941F-0886-4261-9B32-962C08E31333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136088B6-7032-4585-B97F-0018A79042BA}" type="pres">
      <dgm:prSet presAssocID="{20EB941F-0886-4261-9B32-962C08E31333}" presName="BalanceSpacing" presStyleCnt="0"/>
      <dgm:spPr/>
    </dgm:pt>
    <dgm:pt modelId="{76EBE55F-6625-4389-8D39-AD638FC80CF0}" type="pres">
      <dgm:prSet presAssocID="{20EB941F-0886-4261-9B32-962C08E31333}" presName="BalanceSpacing1" presStyleCnt="0"/>
      <dgm:spPr/>
    </dgm:pt>
    <dgm:pt modelId="{75E2BEA2-2A23-4A65-8BAD-F805FF0BCEE0}" type="pres">
      <dgm:prSet presAssocID="{8B791550-29D9-47E5-90D2-BB201035A93C}" presName="Accent1Text" presStyleLbl="node1" presStyleIdx="3" presStyleCnt="8"/>
      <dgm:spPr/>
    </dgm:pt>
    <dgm:pt modelId="{385E2D50-DDBD-4AE3-9BB0-D0FA1D7E61A5}" type="pres">
      <dgm:prSet presAssocID="{8B791550-29D9-47E5-90D2-BB201035A93C}" presName="spaceBetweenRectangles" presStyleCnt="0"/>
      <dgm:spPr/>
    </dgm:pt>
    <dgm:pt modelId="{932EF4F8-FB24-4916-A362-74B507801235}" type="pres">
      <dgm:prSet presAssocID="{75E8299E-679D-4783-8C5F-08ED0E30678A}" presName="composite" presStyleCnt="0"/>
      <dgm:spPr/>
    </dgm:pt>
    <dgm:pt modelId="{1EAD2385-D4D5-4335-A6CA-C463FF6610A8}" type="pres">
      <dgm:prSet presAssocID="{75E8299E-679D-4783-8C5F-08ED0E30678A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A681E921-CFEF-4DBC-8528-9493DA431CC2}" type="pres">
      <dgm:prSet presAssocID="{75E8299E-679D-4783-8C5F-08ED0E30678A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EAC5E10-3A87-4671-A9FE-91CE58E445E8}" type="pres">
      <dgm:prSet presAssocID="{75E8299E-679D-4783-8C5F-08ED0E30678A}" presName="BalanceSpacing" presStyleCnt="0"/>
      <dgm:spPr/>
    </dgm:pt>
    <dgm:pt modelId="{4A78D1F6-315D-4CD8-95A8-5CA0FD67BBC1}" type="pres">
      <dgm:prSet presAssocID="{75E8299E-679D-4783-8C5F-08ED0E30678A}" presName="BalanceSpacing1" presStyleCnt="0"/>
      <dgm:spPr/>
    </dgm:pt>
    <dgm:pt modelId="{23640EE4-2463-4B82-BCB5-73A569304E3A}" type="pres">
      <dgm:prSet presAssocID="{73932DE2-5766-4FE0-9711-EF457A7B3110}" presName="Accent1Text" presStyleLbl="node1" presStyleIdx="5" presStyleCnt="8"/>
      <dgm:spPr/>
    </dgm:pt>
    <dgm:pt modelId="{6C048EFE-26AC-41E0-9F27-7C60E6714EAA}" type="pres">
      <dgm:prSet presAssocID="{73932DE2-5766-4FE0-9711-EF457A7B3110}" presName="spaceBetweenRectangles" presStyleCnt="0"/>
      <dgm:spPr/>
    </dgm:pt>
    <dgm:pt modelId="{EC33422D-9870-414E-85E6-E65311246F4C}" type="pres">
      <dgm:prSet presAssocID="{02DBDA4E-305A-44C1-A1EA-BFFEA15CA285}" presName="composite" presStyleCnt="0"/>
      <dgm:spPr/>
    </dgm:pt>
    <dgm:pt modelId="{A8526CD4-7739-4854-A841-A633FE9377E7}" type="pres">
      <dgm:prSet presAssocID="{02DBDA4E-305A-44C1-A1EA-BFFEA15CA285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63413B03-F577-4E02-BD84-B1C89502C3AE}" type="pres">
      <dgm:prSet presAssocID="{02DBDA4E-305A-44C1-A1EA-BFFEA15CA285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805C9F5-B253-4028-97E0-033490BB7F96}" type="pres">
      <dgm:prSet presAssocID="{02DBDA4E-305A-44C1-A1EA-BFFEA15CA285}" presName="BalanceSpacing" presStyleCnt="0"/>
      <dgm:spPr/>
    </dgm:pt>
    <dgm:pt modelId="{2394B14F-14E4-4B34-B660-44ADE3612DA3}" type="pres">
      <dgm:prSet presAssocID="{02DBDA4E-305A-44C1-A1EA-BFFEA15CA285}" presName="BalanceSpacing1" presStyleCnt="0"/>
      <dgm:spPr/>
    </dgm:pt>
    <dgm:pt modelId="{40D8A0AF-CAF1-4CEA-AA15-03C3236231F9}" type="pres">
      <dgm:prSet presAssocID="{CC7EDC69-50ED-41C1-A5BF-3F3E82DBC53A}" presName="Accent1Text" presStyleLbl="node1" presStyleIdx="7" presStyleCnt="8"/>
      <dgm:spPr/>
    </dgm:pt>
  </dgm:ptLst>
  <dgm:cxnLst>
    <dgm:cxn modelId="{F00A7D0E-1798-4BD6-8771-40FE868A1499}" type="presOf" srcId="{1B6B50E8-81AC-499D-8326-F20D48E4FBFC}" destId="{ED12BD41-B15D-4FFB-9469-70655263097F}" srcOrd="0" destOrd="0" presId="urn:microsoft.com/office/officeart/2008/layout/AlternatingHexagons"/>
    <dgm:cxn modelId="{AC27A236-FBDC-4284-B826-13579044FFC5}" type="presOf" srcId="{CC7EDC69-50ED-41C1-A5BF-3F3E82DBC53A}" destId="{40D8A0AF-CAF1-4CEA-AA15-03C3236231F9}" srcOrd="0" destOrd="0" presId="urn:microsoft.com/office/officeart/2008/layout/AlternatingHexagons"/>
    <dgm:cxn modelId="{43EFDC7D-D8B2-48A5-95C6-E3DB78851C34}" type="presOf" srcId="{75E8299E-679D-4783-8C5F-08ED0E30678A}" destId="{1EAD2385-D4D5-4335-A6CA-C463FF6610A8}" srcOrd="0" destOrd="0" presId="urn:microsoft.com/office/officeart/2008/layout/AlternatingHexagons"/>
    <dgm:cxn modelId="{F6EDFF82-6941-41EA-83BE-BCDB2408EBC6}" type="presOf" srcId="{954A281A-5999-47ED-B4B0-33F5E7583302}" destId="{63413B03-F577-4E02-BD84-B1C89502C3AE}" srcOrd="0" destOrd="0" presId="urn:microsoft.com/office/officeart/2008/layout/AlternatingHexagons"/>
    <dgm:cxn modelId="{8A3B3D98-39E9-44DD-8BE9-E585B3CBBDFC}" type="presOf" srcId="{F06C4510-22A2-4979-B23F-FF91255A87C7}" destId="{6E7CFC77-B77A-437F-90A8-6268840DFED8}" srcOrd="0" destOrd="0" presId="urn:microsoft.com/office/officeart/2008/layout/AlternatingHexagons"/>
    <dgm:cxn modelId="{791CB19C-CC00-414D-887B-5F197FBADBB6}" srcId="{D0C57712-6CA8-4BBE-BB28-AEBA25BF6212}" destId="{02DBDA4E-305A-44C1-A1EA-BFFEA15CA285}" srcOrd="3" destOrd="0" parTransId="{986A9AF1-31B4-42D5-985F-27F9E7408722}" sibTransId="{CC7EDC69-50ED-41C1-A5BF-3F3E82DBC53A}"/>
    <dgm:cxn modelId="{94B0EB9C-DB5F-4F74-87D7-B73C0A6CF7EF}" type="presOf" srcId="{8B791550-29D9-47E5-90D2-BB201035A93C}" destId="{75E2BEA2-2A23-4A65-8BAD-F805FF0BCEE0}" srcOrd="0" destOrd="0" presId="urn:microsoft.com/office/officeart/2008/layout/AlternatingHexagons"/>
    <dgm:cxn modelId="{C8EF09A7-C7AF-4517-B302-36377A7CB1A6}" type="presOf" srcId="{73932DE2-5766-4FE0-9711-EF457A7B3110}" destId="{23640EE4-2463-4B82-BCB5-73A569304E3A}" srcOrd="0" destOrd="0" presId="urn:microsoft.com/office/officeart/2008/layout/AlternatingHexagons"/>
    <dgm:cxn modelId="{53CC26A9-1117-424F-A2E3-06B372E34A49}" type="presOf" srcId="{1B1D247C-D285-4AE4-ABD1-FEBF078716DD}" destId="{DA1DE8D3-EA0A-498E-BD69-5AC9E816D285}" srcOrd="0" destOrd="0" presId="urn:microsoft.com/office/officeart/2008/layout/AlternatingHexagons"/>
    <dgm:cxn modelId="{C38F45AE-A8F3-4F67-8589-F853510F1A78}" srcId="{D0C57712-6CA8-4BBE-BB28-AEBA25BF6212}" destId="{20EB941F-0886-4261-9B32-962C08E31333}" srcOrd="1" destOrd="0" parTransId="{61AFA601-E1A4-4971-91F1-50FCC007432E}" sibTransId="{8B791550-29D9-47E5-90D2-BB201035A93C}"/>
    <dgm:cxn modelId="{C292CCAE-DBA3-4F1E-868F-22298715DDC7}" type="presOf" srcId="{5D03B30C-1C70-4525-8435-532FF91A8B03}" destId="{4DF24FFB-895E-4E38-81F5-9A4323AE517A}" srcOrd="0" destOrd="0" presId="urn:microsoft.com/office/officeart/2008/layout/AlternatingHexagons"/>
    <dgm:cxn modelId="{0B0896B1-5535-44C8-A280-D83146EAF770}" type="presOf" srcId="{D0C57712-6CA8-4BBE-BB28-AEBA25BF6212}" destId="{57DCAED7-7752-4F15-9E8F-5B1044BF1F0C}" srcOrd="0" destOrd="0" presId="urn:microsoft.com/office/officeart/2008/layout/AlternatingHexagons"/>
    <dgm:cxn modelId="{328655B3-CF75-4162-BACA-AD1C481BFAFE}" type="presOf" srcId="{71983860-339D-43DC-989F-E87505DCAAF5}" destId="{A681E921-CFEF-4DBC-8528-9493DA431CC2}" srcOrd="0" destOrd="0" presId="urn:microsoft.com/office/officeart/2008/layout/AlternatingHexagons"/>
    <dgm:cxn modelId="{2E4D02C4-460A-405E-98F2-56EDA4EB7057}" srcId="{1B1D247C-D285-4AE4-ABD1-FEBF078716DD}" destId="{5D03B30C-1C70-4525-8435-532FF91A8B03}" srcOrd="0" destOrd="0" parTransId="{73C797E4-BA1C-45E9-9D60-DD11E33C883F}" sibTransId="{4C60D9BD-BD48-4DD1-89FC-125A128D413B}"/>
    <dgm:cxn modelId="{A84655CB-7E5B-4756-AB23-FFF43716D826}" srcId="{20EB941F-0886-4261-9B32-962C08E31333}" destId="{F06C4510-22A2-4979-B23F-FF91255A87C7}" srcOrd="0" destOrd="0" parTransId="{971CBB15-8617-4126-9F0B-2A6E5FAF3766}" sibTransId="{A122104C-C1E9-49C2-B971-51E61A18A267}"/>
    <dgm:cxn modelId="{CBE667CE-E5E4-4BD7-A1BA-3A138A0107CB}" srcId="{75E8299E-679D-4783-8C5F-08ED0E30678A}" destId="{71983860-339D-43DC-989F-E87505DCAAF5}" srcOrd="0" destOrd="0" parTransId="{0F865539-641A-4DE4-9B06-23E45B88DD0C}" sibTransId="{C149677A-4531-429B-AA91-557CBAB2823D}"/>
    <dgm:cxn modelId="{86347ED1-80F0-46C6-9A4C-32A3A3274467}" type="presOf" srcId="{20EB941F-0886-4261-9B32-962C08E31333}" destId="{8F0BD5F2-2996-42E4-A53B-9B5A3E784111}" srcOrd="0" destOrd="0" presId="urn:microsoft.com/office/officeart/2008/layout/AlternatingHexagons"/>
    <dgm:cxn modelId="{FC5A8EE1-BCC9-4489-8E38-4444F766F79F}" type="presOf" srcId="{02DBDA4E-305A-44C1-A1EA-BFFEA15CA285}" destId="{A8526CD4-7739-4854-A841-A633FE9377E7}" srcOrd="0" destOrd="0" presId="urn:microsoft.com/office/officeart/2008/layout/AlternatingHexagons"/>
    <dgm:cxn modelId="{31BD6AF0-B028-4BDA-9466-554FC642F86B}" srcId="{02DBDA4E-305A-44C1-A1EA-BFFEA15CA285}" destId="{954A281A-5999-47ED-B4B0-33F5E7583302}" srcOrd="0" destOrd="0" parTransId="{3D0DD7FE-6E6D-4023-9C39-B9E4E54D30E8}" sibTransId="{84F887A4-3826-4BC2-83FA-3E5ADED18F4F}"/>
    <dgm:cxn modelId="{7A2D0CF5-C49E-4418-BC86-778C05DA9739}" srcId="{D0C57712-6CA8-4BBE-BB28-AEBA25BF6212}" destId="{75E8299E-679D-4783-8C5F-08ED0E30678A}" srcOrd="2" destOrd="0" parTransId="{9E3F856B-37C3-4E61-B2C4-5B8163117632}" sibTransId="{73932DE2-5766-4FE0-9711-EF457A7B3110}"/>
    <dgm:cxn modelId="{AC8DB6FA-B402-43EB-98E1-B8169ED1B42C}" srcId="{D0C57712-6CA8-4BBE-BB28-AEBA25BF6212}" destId="{1B1D247C-D285-4AE4-ABD1-FEBF078716DD}" srcOrd="0" destOrd="0" parTransId="{1DD8BE65-9429-4A05-8C99-16C8E8AB80EB}" sibTransId="{1B6B50E8-81AC-499D-8326-F20D48E4FBFC}"/>
    <dgm:cxn modelId="{726BD9DE-D29C-4976-87C7-D12C3BC101EF}" type="presParOf" srcId="{57DCAED7-7752-4F15-9E8F-5B1044BF1F0C}" destId="{38BA65C7-A644-43D4-9A18-69B3DE096468}" srcOrd="0" destOrd="0" presId="urn:microsoft.com/office/officeart/2008/layout/AlternatingHexagons"/>
    <dgm:cxn modelId="{63B87D28-394F-4B01-9A0A-A4DED777E219}" type="presParOf" srcId="{38BA65C7-A644-43D4-9A18-69B3DE096468}" destId="{DA1DE8D3-EA0A-498E-BD69-5AC9E816D285}" srcOrd="0" destOrd="0" presId="urn:microsoft.com/office/officeart/2008/layout/AlternatingHexagons"/>
    <dgm:cxn modelId="{C035A200-5342-4551-8A67-B9B7B71E5C56}" type="presParOf" srcId="{38BA65C7-A644-43D4-9A18-69B3DE096468}" destId="{4DF24FFB-895E-4E38-81F5-9A4323AE517A}" srcOrd="1" destOrd="0" presId="urn:microsoft.com/office/officeart/2008/layout/AlternatingHexagons"/>
    <dgm:cxn modelId="{3E9F9C20-3548-438F-BD98-91A194963AAE}" type="presParOf" srcId="{38BA65C7-A644-43D4-9A18-69B3DE096468}" destId="{4D6C21B6-E0B7-4FC7-B0A5-C173BC8D1E13}" srcOrd="2" destOrd="0" presId="urn:microsoft.com/office/officeart/2008/layout/AlternatingHexagons"/>
    <dgm:cxn modelId="{F7DC768A-DA4E-4A13-9352-9BAE12FCECAA}" type="presParOf" srcId="{38BA65C7-A644-43D4-9A18-69B3DE096468}" destId="{3E5A3626-A412-4EDF-8053-6FA38FBF7A8D}" srcOrd="3" destOrd="0" presId="urn:microsoft.com/office/officeart/2008/layout/AlternatingHexagons"/>
    <dgm:cxn modelId="{377076B8-663A-4545-BCC6-86FE78279091}" type="presParOf" srcId="{38BA65C7-A644-43D4-9A18-69B3DE096468}" destId="{ED12BD41-B15D-4FFB-9469-70655263097F}" srcOrd="4" destOrd="0" presId="urn:microsoft.com/office/officeart/2008/layout/AlternatingHexagons"/>
    <dgm:cxn modelId="{1B0B2D89-0A46-4B24-BFB5-2EBF88E9FA43}" type="presParOf" srcId="{57DCAED7-7752-4F15-9E8F-5B1044BF1F0C}" destId="{32DBF5B9-6AF9-4B44-9623-A0AF82ECA279}" srcOrd="1" destOrd="0" presId="urn:microsoft.com/office/officeart/2008/layout/AlternatingHexagons"/>
    <dgm:cxn modelId="{167607B3-82F6-4522-9863-AA46828B8C1D}" type="presParOf" srcId="{57DCAED7-7752-4F15-9E8F-5B1044BF1F0C}" destId="{54566AAF-8518-4000-B4B1-83742656F84B}" srcOrd="2" destOrd="0" presId="urn:microsoft.com/office/officeart/2008/layout/AlternatingHexagons"/>
    <dgm:cxn modelId="{4D67E0E9-7075-4B5A-9023-F692B4B6894C}" type="presParOf" srcId="{54566AAF-8518-4000-B4B1-83742656F84B}" destId="{8F0BD5F2-2996-42E4-A53B-9B5A3E784111}" srcOrd="0" destOrd="0" presId="urn:microsoft.com/office/officeart/2008/layout/AlternatingHexagons"/>
    <dgm:cxn modelId="{1FE84835-2BA5-4ABD-B147-7369752963FB}" type="presParOf" srcId="{54566AAF-8518-4000-B4B1-83742656F84B}" destId="{6E7CFC77-B77A-437F-90A8-6268840DFED8}" srcOrd="1" destOrd="0" presId="urn:microsoft.com/office/officeart/2008/layout/AlternatingHexagons"/>
    <dgm:cxn modelId="{D77E5E85-30ED-4323-841F-B75EAE5A9985}" type="presParOf" srcId="{54566AAF-8518-4000-B4B1-83742656F84B}" destId="{136088B6-7032-4585-B97F-0018A79042BA}" srcOrd="2" destOrd="0" presId="urn:microsoft.com/office/officeart/2008/layout/AlternatingHexagons"/>
    <dgm:cxn modelId="{00925331-DFAC-4C6B-9F1D-66CC1664238C}" type="presParOf" srcId="{54566AAF-8518-4000-B4B1-83742656F84B}" destId="{76EBE55F-6625-4389-8D39-AD638FC80CF0}" srcOrd="3" destOrd="0" presId="urn:microsoft.com/office/officeart/2008/layout/AlternatingHexagons"/>
    <dgm:cxn modelId="{E60D2CD0-1930-4034-BC70-68DBCF025EBB}" type="presParOf" srcId="{54566AAF-8518-4000-B4B1-83742656F84B}" destId="{75E2BEA2-2A23-4A65-8BAD-F805FF0BCEE0}" srcOrd="4" destOrd="0" presId="urn:microsoft.com/office/officeart/2008/layout/AlternatingHexagons"/>
    <dgm:cxn modelId="{66FDCD89-C09F-435E-B217-92CFD61B8A0F}" type="presParOf" srcId="{57DCAED7-7752-4F15-9E8F-5B1044BF1F0C}" destId="{385E2D50-DDBD-4AE3-9BB0-D0FA1D7E61A5}" srcOrd="3" destOrd="0" presId="urn:microsoft.com/office/officeart/2008/layout/AlternatingHexagons"/>
    <dgm:cxn modelId="{37E2DC39-A942-4B02-9E9E-5AE39DDD2BB5}" type="presParOf" srcId="{57DCAED7-7752-4F15-9E8F-5B1044BF1F0C}" destId="{932EF4F8-FB24-4916-A362-74B507801235}" srcOrd="4" destOrd="0" presId="urn:microsoft.com/office/officeart/2008/layout/AlternatingHexagons"/>
    <dgm:cxn modelId="{82853A20-603E-4B93-9A67-604435873D74}" type="presParOf" srcId="{932EF4F8-FB24-4916-A362-74B507801235}" destId="{1EAD2385-D4D5-4335-A6CA-C463FF6610A8}" srcOrd="0" destOrd="0" presId="urn:microsoft.com/office/officeart/2008/layout/AlternatingHexagons"/>
    <dgm:cxn modelId="{0A11724C-E7EA-424A-8CE5-42A2257AA38F}" type="presParOf" srcId="{932EF4F8-FB24-4916-A362-74B507801235}" destId="{A681E921-CFEF-4DBC-8528-9493DA431CC2}" srcOrd="1" destOrd="0" presId="urn:microsoft.com/office/officeart/2008/layout/AlternatingHexagons"/>
    <dgm:cxn modelId="{D34547ED-FEBF-492D-898A-8CBC446A7753}" type="presParOf" srcId="{932EF4F8-FB24-4916-A362-74B507801235}" destId="{8EAC5E10-3A87-4671-A9FE-91CE58E445E8}" srcOrd="2" destOrd="0" presId="urn:microsoft.com/office/officeart/2008/layout/AlternatingHexagons"/>
    <dgm:cxn modelId="{CE7F8ED4-5ED4-4575-80A5-6BF41B7492C0}" type="presParOf" srcId="{932EF4F8-FB24-4916-A362-74B507801235}" destId="{4A78D1F6-315D-4CD8-95A8-5CA0FD67BBC1}" srcOrd="3" destOrd="0" presId="urn:microsoft.com/office/officeart/2008/layout/AlternatingHexagons"/>
    <dgm:cxn modelId="{46F6F7C9-60D4-49AE-89E8-3DB449DCC46D}" type="presParOf" srcId="{932EF4F8-FB24-4916-A362-74B507801235}" destId="{23640EE4-2463-4B82-BCB5-73A569304E3A}" srcOrd="4" destOrd="0" presId="urn:microsoft.com/office/officeart/2008/layout/AlternatingHexagons"/>
    <dgm:cxn modelId="{3780FD2F-5361-43F7-BC4F-13075C5DDB12}" type="presParOf" srcId="{57DCAED7-7752-4F15-9E8F-5B1044BF1F0C}" destId="{6C048EFE-26AC-41E0-9F27-7C60E6714EAA}" srcOrd="5" destOrd="0" presId="urn:microsoft.com/office/officeart/2008/layout/AlternatingHexagons"/>
    <dgm:cxn modelId="{A5B0A874-6D77-4799-8D98-B4C105CCAD6C}" type="presParOf" srcId="{57DCAED7-7752-4F15-9E8F-5B1044BF1F0C}" destId="{EC33422D-9870-414E-85E6-E65311246F4C}" srcOrd="6" destOrd="0" presId="urn:microsoft.com/office/officeart/2008/layout/AlternatingHexagons"/>
    <dgm:cxn modelId="{F697603E-6FCA-442C-B854-BF7F1CD36D3B}" type="presParOf" srcId="{EC33422D-9870-414E-85E6-E65311246F4C}" destId="{A8526CD4-7739-4854-A841-A633FE9377E7}" srcOrd="0" destOrd="0" presId="urn:microsoft.com/office/officeart/2008/layout/AlternatingHexagons"/>
    <dgm:cxn modelId="{DE2A5E31-E3FA-4099-A043-D406EB222985}" type="presParOf" srcId="{EC33422D-9870-414E-85E6-E65311246F4C}" destId="{63413B03-F577-4E02-BD84-B1C89502C3AE}" srcOrd="1" destOrd="0" presId="urn:microsoft.com/office/officeart/2008/layout/AlternatingHexagons"/>
    <dgm:cxn modelId="{DB2DFDDD-4CC3-4CF3-B2AE-C748FCCBA777}" type="presParOf" srcId="{EC33422D-9870-414E-85E6-E65311246F4C}" destId="{1805C9F5-B253-4028-97E0-033490BB7F96}" srcOrd="2" destOrd="0" presId="urn:microsoft.com/office/officeart/2008/layout/AlternatingHexagons"/>
    <dgm:cxn modelId="{0025E122-64F9-49F7-B985-43C1F35EBC45}" type="presParOf" srcId="{EC33422D-9870-414E-85E6-E65311246F4C}" destId="{2394B14F-14E4-4B34-B660-44ADE3612DA3}" srcOrd="3" destOrd="0" presId="urn:microsoft.com/office/officeart/2008/layout/AlternatingHexagons"/>
    <dgm:cxn modelId="{7ABDB0A5-C4ED-4121-8C0F-EAC473069CC3}" type="presParOf" srcId="{EC33422D-9870-414E-85E6-E65311246F4C}" destId="{40D8A0AF-CAF1-4CEA-AA15-03C3236231F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2561F-ADB0-4BC8-9C77-A23D5BF852CD}">
      <dsp:nvSpPr>
        <dsp:cNvPr id="0" name=""/>
        <dsp:cNvSpPr/>
      </dsp:nvSpPr>
      <dsp:spPr>
        <a:xfrm>
          <a:off x="0" y="102326"/>
          <a:ext cx="8699495" cy="6317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希望防火墙支持策略编排，方便管理员对大量策略进行管理</a:t>
          </a:r>
        </a:p>
      </dsp:txBody>
      <dsp:txXfrm>
        <a:off x="30842" y="133168"/>
        <a:ext cx="8637811" cy="570115"/>
      </dsp:txXfrm>
    </dsp:sp>
    <dsp:sp modelId="{D23B0863-F322-491B-9F61-06B20FD085AA}">
      <dsp:nvSpPr>
        <dsp:cNvPr id="0" name=""/>
        <dsp:cNvSpPr/>
      </dsp:nvSpPr>
      <dsp:spPr>
        <a:xfrm>
          <a:off x="0" y="734126"/>
          <a:ext cx="8699495" cy="109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20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/>
            <a:t>加强防火墙策略分组功能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/>
            <a:t>支持策略自定义排序功能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/>
            <a:t>后续会持续增加垃圾策略清晰、策略助手等</a:t>
          </a:r>
        </a:p>
      </dsp:txBody>
      <dsp:txXfrm>
        <a:off x="0" y="734126"/>
        <a:ext cx="8699495" cy="1092960"/>
      </dsp:txXfrm>
    </dsp:sp>
    <dsp:sp modelId="{2CFEB26E-78CA-4DD0-8EFA-0FBA44609EB9}">
      <dsp:nvSpPr>
        <dsp:cNvPr id="0" name=""/>
        <dsp:cNvSpPr/>
      </dsp:nvSpPr>
      <dsp:spPr>
        <a:xfrm>
          <a:off x="0" y="1827086"/>
          <a:ext cx="8699495" cy="63179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希望防火墙支持应用排错，管理员可以快速了解应用阻断原因</a:t>
          </a:r>
        </a:p>
      </dsp:txBody>
      <dsp:txXfrm>
        <a:off x="30842" y="1857928"/>
        <a:ext cx="8637811" cy="570115"/>
      </dsp:txXfrm>
    </dsp:sp>
    <dsp:sp modelId="{DDBABEF2-267B-4F99-9A71-C78FF7F7B519}">
      <dsp:nvSpPr>
        <dsp:cNvPr id="0" name=""/>
        <dsp:cNvSpPr/>
      </dsp:nvSpPr>
      <dsp:spPr>
        <a:xfrm>
          <a:off x="0" y="2458886"/>
          <a:ext cx="8699495" cy="732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20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/>
            <a:t>支持数据包路径检测功能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/>
            <a:t>后续还会对相应功能做细化与增强</a:t>
          </a:r>
        </a:p>
      </dsp:txBody>
      <dsp:txXfrm>
        <a:off x="0" y="2458886"/>
        <a:ext cx="8699495" cy="732780"/>
      </dsp:txXfrm>
    </dsp:sp>
    <dsp:sp modelId="{454BA8F3-77D1-4B03-A6D4-9DBC04B8CEF4}">
      <dsp:nvSpPr>
        <dsp:cNvPr id="0" name=""/>
        <dsp:cNvSpPr/>
      </dsp:nvSpPr>
      <dsp:spPr>
        <a:xfrm>
          <a:off x="0" y="3191666"/>
          <a:ext cx="8699495" cy="63179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希望防火墙增强对移动终端的管理</a:t>
          </a:r>
        </a:p>
      </dsp:txBody>
      <dsp:txXfrm>
        <a:off x="30842" y="3222508"/>
        <a:ext cx="8637811" cy="570115"/>
      </dsp:txXfrm>
    </dsp:sp>
    <dsp:sp modelId="{F4716ED4-E8F7-4305-8079-411FB3CC92CE}">
      <dsp:nvSpPr>
        <dsp:cNvPr id="0" name=""/>
        <dsp:cNvSpPr/>
      </dsp:nvSpPr>
      <dsp:spPr>
        <a:xfrm>
          <a:off x="0" y="3823466"/>
          <a:ext cx="8699495" cy="101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20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/>
            <a:t>支持对共享终端的识别与管控，发现并解决私接热点的问题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/>
            <a:t>支持与江民杀毒终端、杀毒服务器的联动，主动检测并阻断安全级别不够的终端</a:t>
          </a:r>
        </a:p>
      </dsp:txBody>
      <dsp:txXfrm>
        <a:off x="0" y="3823466"/>
        <a:ext cx="8699495" cy="10184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1F098-739A-4925-84FF-4D3E60AA0308}">
      <dsp:nvSpPr>
        <dsp:cNvPr id="0" name=""/>
        <dsp:cNvSpPr/>
      </dsp:nvSpPr>
      <dsp:spPr>
        <a:xfrm>
          <a:off x="3510763" y="2254488"/>
          <a:ext cx="1609977" cy="160997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不同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平台</a:t>
          </a:r>
        </a:p>
      </dsp:txBody>
      <dsp:txXfrm>
        <a:off x="3746539" y="2490264"/>
        <a:ext cx="1138425" cy="1138425"/>
      </dsp:txXfrm>
    </dsp:sp>
    <dsp:sp modelId="{59444260-B93F-41B1-9ED7-DF0ADCAD8866}">
      <dsp:nvSpPr>
        <dsp:cNvPr id="0" name=""/>
        <dsp:cNvSpPr/>
      </dsp:nvSpPr>
      <dsp:spPr>
        <a:xfrm rot="16200000">
          <a:off x="4145527" y="1669247"/>
          <a:ext cx="340450" cy="5473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4196595" y="1829793"/>
        <a:ext cx="238315" cy="328436"/>
      </dsp:txXfrm>
    </dsp:sp>
    <dsp:sp modelId="{48A3ACB9-2852-4261-820B-7D04C2813386}">
      <dsp:nvSpPr>
        <dsp:cNvPr id="0" name=""/>
        <dsp:cNvSpPr/>
      </dsp:nvSpPr>
      <dsp:spPr>
        <a:xfrm>
          <a:off x="3510763" y="2151"/>
          <a:ext cx="1609977" cy="160997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国产化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芯片</a:t>
          </a:r>
        </a:p>
      </dsp:txBody>
      <dsp:txXfrm>
        <a:off x="3746539" y="237927"/>
        <a:ext cx="1138425" cy="1138425"/>
      </dsp:txXfrm>
    </dsp:sp>
    <dsp:sp modelId="{83036944-94F1-46C6-A6B2-641CD90FD2C3}">
      <dsp:nvSpPr>
        <dsp:cNvPr id="0" name=""/>
        <dsp:cNvSpPr/>
      </dsp:nvSpPr>
      <dsp:spPr>
        <a:xfrm rot="1800000">
          <a:off x="5112473" y="3344047"/>
          <a:ext cx="340450" cy="5473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5119315" y="3427991"/>
        <a:ext cx="238315" cy="328436"/>
      </dsp:txXfrm>
    </dsp:sp>
    <dsp:sp modelId="{5051CFC9-14A1-4D55-B842-F8E12DED5043}">
      <dsp:nvSpPr>
        <dsp:cNvPr id="0" name=""/>
        <dsp:cNvSpPr/>
      </dsp:nvSpPr>
      <dsp:spPr>
        <a:xfrm>
          <a:off x="5461344" y="3380656"/>
          <a:ext cx="1609977" cy="160997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X86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多核</a:t>
          </a:r>
        </a:p>
      </dsp:txBody>
      <dsp:txXfrm>
        <a:off x="5697120" y="3616432"/>
        <a:ext cx="1138425" cy="1138425"/>
      </dsp:txXfrm>
    </dsp:sp>
    <dsp:sp modelId="{F8BA9177-8C22-47A8-8ACA-3280F19733A1}">
      <dsp:nvSpPr>
        <dsp:cNvPr id="0" name=""/>
        <dsp:cNvSpPr/>
      </dsp:nvSpPr>
      <dsp:spPr>
        <a:xfrm rot="9000000">
          <a:off x="3178581" y="3344047"/>
          <a:ext cx="340450" cy="5473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3273874" y="3427991"/>
        <a:ext cx="238315" cy="328436"/>
      </dsp:txXfrm>
    </dsp:sp>
    <dsp:sp modelId="{B5EA5FA7-CC43-4151-B78C-2574AA527805}">
      <dsp:nvSpPr>
        <dsp:cNvPr id="0" name=""/>
        <dsp:cNvSpPr/>
      </dsp:nvSpPr>
      <dsp:spPr>
        <a:xfrm>
          <a:off x="1560182" y="3380656"/>
          <a:ext cx="1609977" cy="160997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工控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安全</a:t>
          </a:r>
        </a:p>
      </dsp:txBody>
      <dsp:txXfrm>
        <a:off x="1795958" y="3616432"/>
        <a:ext cx="1138425" cy="1138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A61F9-1C1D-4F41-9BC8-DA29380DAE75}">
      <dsp:nvSpPr>
        <dsp:cNvPr id="0" name=""/>
        <dsp:cNvSpPr/>
      </dsp:nvSpPr>
      <dsp:spPr>
        <a:xfrm>
          <a:off x="0" y="108986"/>
          <a:ext cx="8699495" cy="8160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希望防火墙有大容量产品，支持百</a:t>
          </a:r>
          <a:r>
            <a:rPr lang="en-US" altLang="zh-CN" sz="3100" kern="1200" dirty="0"/>
            <a:t>G</a:t>
          </a:r>
          <a:r>
            <a:rPr lang="zh-CN" altLang="en-US" sz="3100" kern="1200" dirty="0"/>
            <a:t>接口</a:t>
          </a:r>
        </a:p>
      </dsp:txBody>
      <dsp:txXfrm>
        <a:off x="39837" y="148823"/>
        <a:ext cx="8619821" cy="736401"/>
      </dsp:txXfrm>
    </dsp:sp>
    <dsp:sp modelId="{78670FD9-AFD7-4145-BFDB-FD454022C47B}">
      <dsp:nvSpPr>
        <dsp:cNvPr id="0" name=""/>
        <dsp:cNvSpPr/>
      </dsp:nvSpPr>
      <dsp:spPr>
        <a:xfrm>
          <a:off x="0" y="925061"/>
          <a:ext cx="8699495" cy="93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20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400" kern="1200" dirty="0"/>
            <a:t>最新推出的</a:t>
          </a:r>
          <a:r>
            <a:rPr lang="en-US" altLang="zh-CN" sz="2400" kern="1200" dirty="0"/>
            <a:t>Storm</a:t>
          </a:r>
          <a:r>
            <a:rPr lang="zh-CN" altLang="en-US" sz="2400" kern="1200" dirty="0"/>
            <a:t>平台可以支持相应场景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400" kern="1200" dirty="0"/>
            <a:t>后续还会持续考虑不同接口的引入</a:t>
          </a:r>
        </a:p>
      </dsp:txBody>
      <dsp:txXfrm>
        <a:off x="0" y="925061"/>
        <a:ext cx="8699495" cy="930465"/>
      </dsp:txXfrm>
    </dsp:sp>
    <dsp:sp modelId="{A48128CC-7D78-4765-99BE-0B9E3A96BD9F}">
      <dsp:nvSpPr>
        <dsp:cNvPr id="0" name=""/>
        <dsp:cNvSpPr/>
      </dsp:nvSpPr>
      <dsp:spPr>
        <a:xfrm>
          <a:off x="0" y="1855526"/>
          <a:ext cx="8699495" cy="81607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希望防火墙能够提供较好的链路检测和排查手段</a:t>
          </a:r>
        </a:p>
      </dsp:txBody>
      <dsp:txXfrm>
        <a:off x="39837" y="1895363"/>
        <a:ext cx="8619821" cy="736401"/>
      </dsp:txXfrm>
    </dsp:sp>
    <dsp:sp modelId="{E0294605-CDAA-4763-BC52-79023B869D31}">
      <dsp:nvSpPr>
        <dsp:cNvPr id="0" name=""/>
        <dsp:cNvSpPr/>
      </dsp:nvSpPr>
      <dsp:spPr>
        <a:xfrm>
          <a:off x="0" y="2671601"/>
          <a:ext cx="869949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20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400" kern="1200" dirty="0"/>
            <a:t>最新优化了</a:t>
          </a:r>
          <a:r>
            <a:rPr lang="en-US" altLang="zh-CN" sz="2400" kern="1200" dirty="0"/>
            <a:t>Track</a:t>
          </a:r>
          <a:r>
            <a:rPr lang="zh-CN" altLang="en-US" sz="2400" kern="1200" dirty="0"/>
            <a:t>的检测机制，帮助管理员解决该问题</a:t>
          </a:r>
        </a:p>
      </dsp:txBody>
      <dsp:txXfrm>
        <a:off x="0" y="2671601"/>
        <a:ext cx="8699495" cy="513360"/>
      </dsp:txXfrm>
    </dsp:sp>
    <dsp:sp modelId="{AA79ADD4-81D5-4483-99F0-E463AAA6A1B6}">
      <dsp:nvSpPr>
        <dsp:cNvPr id="0" name=""/>
        <dsp:cNvSpPr/>
      </dsp:nvSpPr>
      <dsp:spPr>
        <a:xfrm>
          <a:off x="0" y="3184961"/>
          <a:ext cx="8699495" cy="81607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希望能够对内网</a:t>
          </a:r>
          <a:r>
            <a:rPr lang="en-US" altLang="zh-CN" sz="3100" kern="1200" dirty="0"/>
            <a:t>/</a:t>
          </a:r>
          <a:r>
            <a:rPr lang="zh-CN" altLang="en-US" sz="3100" kern="1200" dirty="0"/>
            <a:t>专网威胁有相应的监控手段</a:t>
          </a:r>
        </a:p>
      </dsp:txBody>
      <dsp:txXfrm>
        <a:off x="39837" y="3224798"/>
        <a:ext cx="8619821" cy="736401"/>
      </dsp:txXfrm>
    </dsp:sp>
    <dsp:sp modelId="{664FF05E-71E8-4423-8A60-118AB5D309C2}">
      <dsp:nvSpPr>
        <dsp:cNvPr id="0" name=""/>
        <dsp:cNvSpPr/>
      </dsp:nvSpPr>
      <dsp:spPr>
        <a:xfrm>
          <a:off x="0" y="4001036"/>
          <a:ext cx="8699495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20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400" kern="1200" dirty="0"/>
            <a:t>推出</a:t>
          </a:r>
          <a:r>
            <a:rPr lang="en-US" altLang="zh-CN" sz="2400" kern="1200" dirty="0"/>
            <a:t>BDS+FW</a:t>
          </a:r>
          <a:r>
            <a:rPr lang="zh-CN" altLang="en-US" sz="2400" kern="1200" dirty="0"/>
            <a:t>的联动方案，</a:t>
          </a:r>
          <a:r>
            <a:rPr lang="en-US" altLang="zh-CN" sz="2400" kern="1200" dirty="0"/>
            <a:t>BDS</a:t>
          </a:r>
          <a:r>
            <a:rPr lang="zh-CN" altLang="en-US" sz="2400" kern="1200" dirty="0"/>
            <a:t>感知内网威胁，</a:t>
          </a:r>
          <a:r>
            <a:rPr lang="en-US" altLang="zh-CN" sz="2400" kern="1200" dirty="0"/>
            <a:t>FW</a:t>
          </a:r>
          <a:r>
            <a:rPr lang="zh-CN" altLang="en-US" sz="2400" kern="1200" dirty="0"/>
            <a:t>在边界进行管控</a:t>
          </a:r>
        </a:p>
      </dsp:txBody>
      <dsp:txXfrm>
        <a:off x="0" y="4001036"/>
        <a:ext cx="8699495" cy="834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4A18C-7977-4C1C-A978-62139321461B}">
      <dsp:nvSpPr>
        <dsp:cNvPr id="0" name=""/>
        <dsp:cNvSpPr/>
      </dsp:nvSpPr>
      <dsp:spPr>
        <a:xfrm>
          <a:off x="2718" y="49727"/>
          <a:ext cx="2650627" cy="777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功能支持</a:t>
          </a:r>
        </a:p>
      </dsp:txBody>
      <dsp:txXfrm>
        <a:off x="2718" y="49727"/>
        <a:ext cx="2650627" cy="777600"/>
      </dsp:txXfrm>
    </dsp:sp>
    <dsp:sp modelId="{D29E7C60-EB81-4332-9310-69A262AE7C9E}">
      <dsp:nvSpPr>
        <dsp:cNvPr id="0" name=""/>
        <dsp:cNvSpPr/>
      </dsp:nvSpPr>
      <dsp:spPr>
        <a:xfrm>
          <a:off x="2718" y="827327"/>
          <a:ext cx="2650627" cy="31869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支持</a:t>
          </a:r>
          <a:r>
            <a:rPr lang="en-US" altLang="zh-CN" sz="2700" kern="1200" dirty="0"/>
            <a:t>IPv6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运维优化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终端安全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700" kern="1200" dirty="0"/>
            <a:t>IoT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威胁情报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700" kern="1200" dirty="0"/>
            <a:t>SaaS</a:t>
          </a:r>
          <a:endParaRPr lang="zh-CN" altLang="en-US" sz="2700" kern="1200" dirty="0"/>
        </a:p>
      </dsp:txBody>
      <dsp:txXfrm>
        <a:off x="2718" y="827327"/>
        <a:ext cx="2650627" cy="3186945"/>
      </dsp:txXfrm>
    </dsp:sp>
    <dsp:sp modelId="{ACAC7478-14EB-49AF-B044-18A49706FEF7}">
      <dsp:nvSpPr>
        <dsp:cNvPr id="0" name=""/>
        <dsp:cNvSpPr/>
      </dsp:nvSpPr>
      <dsp:spPr>
        <a:xfrm>
          <a:off x="3024433" y="49727"/>
          <a:ext cx="2650627" cy="7776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平台发展</a:t>
          </a:r>
        </a:p>
      </dsp:txBody>
      <dsp:txXfrm>
        <a:off x="3024433" y="49727"/>
        <a:ext cx="2650627" cy="777600"/>
      </dsp:txXfrm>
    </dsp:sp>
    <dsp:sp modelId="{ADFE206B-7408-449A-8D67-7794DFAE401C}">
      <dsp:nvSpPr>
        <dsp:cNvPr id="0" name=""/>
        <dsp:cNvSpPr/>
      </dsp:nvSpPr>
      <dsp:spPr>
        <a:xfrm>
          <a:off x="3024433" y="827327"/>
          <a:ext cx="2650627" cy="318694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高性能平台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硬件接口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国产芯片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700" kern="1200" dirty="0"/>
            <a:t>X86</a:t>
          </a:r>
          <a:r>
            <a:rPr lang="zh-CN" altLang="en-US" sz="2700" kern="1200" dirty="0"/>
            <a:t>平台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工控安全</a:t>
          </a:r>
        </a:p>
      </dsp:txBody>
      <dsp:txXfrm>
        <a:off x="3024433" y="827327"/>
        <a:ext cx="2650627" cy="3186945"/>
      </dsp:txXfrm>
    </dsp:sp>
    <dsp:sp modelId="{DD004D5E-F3D8-4FF1-A227-2B5D2D20005E}">
      <dsp:nvSpPr>
        <dsp:cNvPr id="0" name=""/>
        <dsp:cNvSpPr/>
      </dsp:nvSpPr>
      <dsp:spPr>
        <a:xfrm>
          <a:off x="6046149" y="49727"/>
          <a:ext cx="2650627" cy="7776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整体方案</a:t>
          </a:r>
        </a:p>
      </dsp:txBody>
      <dsp:txXfrm>
        <a:off x="6046149" y="49727"/>
        <a:ext cx="2650627" cy="777600"/>
      </dsp:txXfrm>
    </dsp:sp>
    <dsp:sp modelId="{6F8AD8CD-B04C-4719-BD91-43C92409FB2D}">
      <dsp:nvSpPr>
        <dsp:cNvPr id="0" name=""/>
        <dsp:cNvSpPr/>
      </dsp:nvSpPr>
      <dsp:spPr>
        <a:xfrm>
          <a:off x="6046149" y="827327"/>
          <a:ext cx="2650627" cy="318694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杀毒终端联动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云平台联动</a:t>
          </a:r>
        </a:p>
      </dsp:txBody>
      <dsp:txXfrm>
        <a:off x="6046149" y="827327"/>
        <a:ext cx="2650627" cy="31869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C5F6A-D6B0-4FF4-9893-AC8DA8EA48E8}">
      <dsp:nvSpPr>
        <dsp:cNvPr id="0" name=""/>
        <dsp:cNvSpPr/>
      </dsp:nvSpPr>
      <dsp:spPr>
        <a:xfrm>
          <a:off x="129567" y="1472"/>
          <a:ext cx="2386970" cy="14321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latin typeface="Microsoft YaHei" charset="-122"/>
              <a:ea typeface="Microsoft YaHei" charset="-122"/>
              <a:cs typeface="Microsoft YaHei" charset="-122"/>
            </a:rPr>
            <a:t>ND</a:t>
          </a:r>
          <a:r>
            <a:rPr lang="zh-CN" altLang="en-US" sz="1900" kern="1200" dirty="0">
              <a:latin typeface="Microsoft YaHei" charset="-122"/>
              <a:ea typeface="Microsoft YaHei" charset="-122"/>
              <a:cs typeface="Microsoft YaHei" charset="-122"/>
            </a:rPr>
            <a:t>攻击防护</a:t>
          </a:r>
        </a:p>
      </dsp:txBody>
      <dsp:txXfrm>
        <a:off x="129567" y="1472"/>
        <a:ext cx="2386970" cy="1432182"/>
      </dsp:txXfrm>
    </dsp:sp>
    <dsp:sp modelId="{DCC769EF-266C-4E9E-AEB6-CC60C3A3656C}">
      <dsp:nvSpPr>
        <dsp:cNvPr id="0" name=""/>
        <dsp:cNvSpPr/>
      </dsp:nvSpPr>
      <dsp:spPr>
        <a:xfrm>
          <a:off x="2755234" y="1472"/>
          <a:ext cx="2386970" cy="14321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Microsoft YaHei" charset="-122"/>
              <a:ea typeface="Microsoft YaHei" charset="-122"/>
              <a:cs typeface="Microsoft YaHei" charset="-122"/>
            </a:rPr>
            <a:t>URL</a:t>
          </a:r>
          <a:r>
            <a:rPr lang="zh-CN" altLang="en-US" sz="1900" kern="1200" dirty="0">
              <a:latin typeface="Microsoft YaHei" charset="-122"/>
              <a:ea typeface="Microsoft YaHei" charset="-122"/>
              <a:cs typeface="Microsoft YaHei" charset="-122"/>
            </a:rPr>
            <a:t>过滤</a:t>
          </a:r>
        </a:p>
      </dsp:txBody>
      <dsp:txXfrm>
        <a:off x="2755234" y="1472"/>
        <a:ext cx="2386970" cy="1432182"/>
      </dsp:txXfrm>
    </dsp:sp>
    <dsp:sp modelId="{2B9A5248-F5F6-4D8C-8711-F289E32C38F5}">
      <dsp:nvSpPr>
        <dsp:cNvPr id="0" name=""/>
        <dsp:cNvSpPr/>
      </dsp:nvSpPr>
      <dsp:spPr>
        <a:xfrm>
          <a:off x="5380902" y="1472"/>
          <a:ext cx="2386970" cy="143218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" charset="-122"/>
              <a:ea typeface="Microsoft YaHei" charset="-122"/>
              <a:cs typeface="Microsoft YaHei" charset="-122"/>
            </a:rPr>
            <a:t>防病毒</a:t>
          </a:r>
        </a:p>
      </dsp:txBody>
      <dsp:txXfrm>
        <a:off x="5380902" y="1472"/>
        <a:ext cx="2386970" cy="1432182"/>
      </dsp:txXfrm>
    </dsp:sp>
    <dsp:sp modelId="{B0D85F5F-482A-4290-8DA9-3B68DFF336CB}">
      <dsp:nvSpPr>
        <dsp:cNvPr id="0" name=""/>
        <dsp:cNvSpPr/>
      </dsp:nvSpPr>
      <dsp:spPr>
        <a:xfrm>
          <a:off x="129567" y="1672351"/>
          <a:ext cx="2386970" cy="143218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altLang="en-US" sz="1900" kern="1200" dirty="0">
              <a:latin typeface="Microsoft YaHei" charset="-122"/>
              <a:ea typeface="Microsoft YaHei" charset="-122"/>
              <a:cs typeface="Microsoft YaHei" charset="-122"/>
            </a:rPr>
            <a:t>IPv6 </a:t>
          </a:r>
          <a:r>
            <a:rPr lang="zh-CN" altLang="en-US" sz="1900" kern="1200" dirty="0">
              <a:latin typeface="Microsoft YaHei" charset="-122"/>
              <a:ea typeface="Microsoft YaHei" charset="-122"/>
              <a:cs typeface="Microsoft YaHei" charset="-122"/>
            </a:rPr>
            <a:t>路由</a:t>
          </a:r>
          <a:endParaRPr lang="en-US" altLang="zh-CN" sz="19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" charset="-122"/>
              <a:ea typeface="Microsoft YaHei" charset="-122"/>
              <a:cs typeface="Microsoft YaHei" charset="-122"/>
            </a:rPr>
            <a:t>（静态路由、策略路由、动态路由）</a:t>
          </a:r>
        </a:p>
      </dsp:txBody>
      <dsp:txXfrm>
        <a:off x="129567" y="1672351"/>
        <a:ext cx="2386970" cy="1432182"/>
      </dsp:txXfrm>
    </dsp:sp>
    <dsp:sp modelId="{31581488-8A72-4964-B9AA-AD5C2A97C837}">
      <dsp:nvSpPr>
        <dsp:cNvPr id="0" name=""/>
        <dsp:cNvSpPr/>
      </dsp:nvSpPr>
      <dsp:spPr>
        <a:xfrm>
          <a:off x="2755234" y="1672351"/>
          <a:ext cx="2386970" cy="143218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" charset="-122"/>
              <a:ea typeface="Microsoft YaHei" charset="-122"/>
              <a:cs typeface="Microsoft YaHei" charset="-122"/>
            </a:rPr>
            <a:t>日志</a:t>
          </a:r>
        </a:p>
      </dsp:txBody>
      <dsp:txXfrm>
        <a:off x="2755234" y="1672351"/>
        <a:ext cx="2386970" cy="1432182"/>
      </dsp:txXfrm>
    </dsp:sp>
    <dsp:sp modelId="{B1EA16D5-397F-4462-A8ED-F0612B225D5D}">
      <dsp:nvSpPr>
        <dsp:cNvPr id="0" name=""/>
        <dsp:cNvSpPr/>
      </dsp:nvSpPr>
      <dsp:spPr>
        <a:xfrm>
          <a:off x="5380902" y="1672351"/>
          <a:ext cx="2386970" cy="14321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" charset="-122"/>
              <a:ea typeface="Microsoft YaHei" charset="-122"/>
              <a:cs typeface="Microsoft YaHei" charset="-122"/>
            </a:rPr>
            <a:t>流量统计</a:t>
          </a:r>
        </a:p>
      </dsp:txBody>
      <dsp:txXfrm>
        <a:off x="5380902" y="1672351"/>
        <a:ext cx="2386970" cy="1432182"/>
      </dsp:txXfrm>
    </dsp:sp>
    <dsp:sp modelId="{3F1AEB47-0107-40A4-859B-E64EA4CF46F5}">
      <dsp:nvSpPr>
        <dsp:cNvPr id="0" name=""/>
        <dsp:cNvSpPr/>
      </dsp:nvSpPr>
      <dsp:spPr>
        <a:xfrm>
          <a:off x="2755234" y="3343230"/>
          <a:ext cx="2386970" cy="14321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>
              <a:latin typeface="Microsoft YaHei" charset="-122"/>
              <a:ea typeface="Microsoft YaHei" charset="-122"/>
              <a:cs typeface="Microsoft YaHei" charset="-122"/>
            </a:rPr>
            <a:t>IPV6</a:t>
          </a:r>
          <a:r>
            <a:rPr lang="zh-CN" altLang="en-US" sz="1900" kern="1200">
              <a:latin typeface="Microsoft YaHei" charset="-122"/>
              <a:ea typeface="Microsoft YaHei" charset="-122"/>
              <a:cs typeface="Microsoft YaHei" charset="-122"/>
            </a:rPr>
            <a:t>过度技术</a:t>
          </a:r>
          <a:endParaRPr lang="zh-CN" altLang="en-US" sz="19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2755234" y="3343230"/>
        <a:ext cx="2386970" cy="14321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13A5D-C5FA-4A80-89E3-B6C1321B07F3}">
      <dsp:nvSpPr>
        <dsp:cNvPr id="0" name=""/>
        <dsp:cNvSpPr/>
      </dsp:nvSpPr>
      <dsp:spPr>
        <a:xfrm>
          <a:off x="0" y="784274"/>
          <a:ext cx="2467949" cy="14807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>
              <a:latin typeface="Microsoft YaHei" charset="-122"/>
              <a:ea typeface="Microsoft YaHei" charset="-122"/>
              <a:cs typeface="Microsoft YaHei" charset="-122"/>
            </a:rPr>
            <a:t>设备管理</a:t>
          </a:r>
        </a:p>
      </dsp:txBody>
      <dsp:txXfrm>
        <a:off x="0" y="784274"/>
        <a:ext cx="2467949" cy="1480770"/>
      </dsp:txXfrm>
    </dsp:sp>
    <dsp:sp modelId="{99BC5F6A-D6B0-4FF4-9893-AC8DA8EA48E8}">
      <dsp:nvSpPr>
        <dsp:cNvPr id="0" name=""/>
        <dsp:cNvSpPr/>
      </dsp:nvSpPr>
      <dsp:spPr>
        <a:xfrm>
          <a:off x="2714745" y="784274"/>
          <a:ext cx="2467949" cy="148077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100" kern="1200" dirty="0" err="1">
              <a:latin typeface="Microsoft YaHei" charset="-122"/>
              <a:ea typeface="Microsoft YaHei" charset="-122"/>
              <a:cs typeface="Microsoft YaHei" charset="-122"/>
            </a:rPr>
            <a:t>vSys相关功能</a:t>
          </a:r>
          <a:endParaRPr lang="zh-CN" altLang="en-US" sz="31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2714745" y="784274"/>
        <a:ext cx="2467949" cy="1480770"/>
      </dsp:txXfrm>
    </dsp:sp>
    <dsp:sp modelId="{DCC769EF-266C-4E9E-AEB6-CC60C3A3656C}">
      <dsp:nvSpPr>
        <dsp:cNvPr id="0" name=""/>
        <dsp:cNvSpPr/>
      </dsp:nvSpPr>
      <dsp:spPr>
        <a:xfrm>
          <a:off x="5429490" y="784274"/>
          <a:ext cx="2467949" cy="148077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>
              <a:latin typeface="Microsoft YaHei" charset="-122"/>
              <a:ea typeface="Microsoft YaHei" charset="-122"/>
              <a:cs typeface="Microsoft YaHei" charset="-122"/>
            </a:rPr>
            <a:t>AAA</a:t>
          </a:r>
          <a:r>
            <a:rPr lang="zh-CN" altLang="en-US" sz="3100" kern="1200" dirty="0">
              <a:latin typeface="Microsoft YaHei" charset="-122"/>
              <a:ea typeface="Microsoft YaHei" charset="-122"/>
              <a:cs typeface="Microsoft YaHei" charset="-122"/>
            </a:rPr>
            <a:t>认证</a:t>
          </a:r>
        </a:p>
      </dsp:txBody>
      <dsp:txXfrm>
        <a:off x="5429490" y="784274"/>
        <a:ext cx="2467949" cy="1480770"/>
      </dsp:txXfrm>
    </dsp:sp>
    <dsp:sp modelId="{2B9A5248-F5F6-4D8C-8711-F289E32C38F5}">
      <dsp:nvSpPr>
        <dsp:cNvPr id="0" name=""/>
        <dsp:cNvSpPr/>
      </dsp:nvSpPr>
      <dsp:spPr>
        <a:xfrm>
          <a:off x="0" y="2511840"/>
          <a:ext cx="2467949" cy="14807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>
              <a:latin typeface="Microsoft YaHei" charset="-122"/>
              <a:ea typeface="Microsoft YaHei" charset="-122"/>
              <a:cs typeface="Microsoft YaHei" charset="-122"/>
            </a:rPr>
            <a:t>SCVPN</a:t>
          </a:r>
          <a:r>
            <a:rPr lang="zh-CN" altLang="en-US" sz="3100" kern="1200" dirty="0">
              <a:latin typeface="Microsoft YaHei" charset="-122"/>
              <a:ea typeface="Microsoft YaHei" charset="-122"/>
              <a:cs typeface="Microsoft YaHei" charset="-122"/>
            </a:rPr>
            <a:t>功能</a:t>
          </a:r>
        </a:p>
      </dsp:txBody>
      <dsp:txXfrm>
        <a:off x="0" y="2511840"/>
        <a:ext cx="2467949" cy="1480770"/>
      </dsp:txXfrm>
    </dsp:sp>
    <dsp:sp modelId="{2327E8AD-7594-4D5D-A22A-A21C162A3DDF}">
      <dsp:nvSpPr>
        <dsp:cNvPr id="0" name=""/>
        <dsp:cNvSpPr/>
      </dsp:nvSpPr>
      <dsp:spPr>
        <a:xfrm>
          <a:off x="2714745" y="2511839"/>
          <a:ext cx="2467949" cy="148077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>
              <a:latin typeface="Microsoft YaHei" charset="-122"/>
              <a:ea typeface="Microsoft YaHei" charset="-122"/>
              <a:cs typeface="Microsoft YaHei" charset="-122"/>
            </a:rPr>
            <a:t>Rest API</a:t>
          </a:r>
          <a:endParaRPr lang="zh-CN" altLang="en-US" sz="31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2714745" y="2511839"/>
        <a:ext cx="2467949" cy="1480770"/>
      </dsp:txXfrm>
    </dsp:sp>
    <dsp:sp modelId="{7254B3CB-DB69-48CB-A9C0-F69BFB69F1C3}">
      <dsp:nvSpPr>
        <dsp:cNvPr id="0" name=""/>
        <dsp:cNvSpPr/>
      </dsp:nvSpPr>
      <dsp:spPr>
        <a:xfrm>
          <a:off x="5429490" y="2511839"/>
          <a:ext cx="2467949" cy="14807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>
              <a:latin typeface="Microsoft YaHei" charset="-122"/>
              <a:ea typeface="Microsoft YaHei" charset="-122"/>
              <a:cs typeface="Microsoft YaHei" charset="-122"/>
            </a:rPr>
            <a:t>vFW</a:t>
          </a:r>
          <a:r>
            <a:rPr lang="zh-CN" altLang="en-US" sz="3100" kern="1200" dirty="0">
              <a:latin typeface="Microsoft YaHei" charset="-122"/>
              <a:ea typeface="Microsoft YaHei" charset="-122"/>
              <a:cs typeface="Microsoft YaHei" charset="-122"/>
            </a:rPr>
            <a:t>自动化部署</a:t>
          </a:r>
        </a:p>
      </dsp:txBody>
      <dsp:txXfrm>
        <a:off x="5429490" y="2511839"/>
        <a:ext cx="2467949" cy="14807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4C992-311E-4ADC-A495-3B391C2AC404}">
      <dsp:nvSpPr>
        <dsp:cNvPr id="0" name=""/>
        <dsp:cNvSpPr/>
      </dsp:nvSpPr>
      <dsp:spPr>
        <a:xfrm>
          <a:off x="2017067" y="194060"/>
          <a:ext cx="3851363" cy="133752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771FF-B5B9-4A56-8236-2C5A189B2DA9}">
      <dsp:nvSpPr>
        <dsp:cNvPr id="0" name=""/>
        <dsp:cNvSpPr/>
      </dsp:nvSpPr>
      <dsp:spPr>
        <a:xfrm>
          <a:off x="3575525" y="3469212"/>
          <a:ext cx="746388" cy="477688"/>
        </a:xfrm>
        <a:prstGeom prst="down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129BB5E3-094E-4C43-95D6-364954B8437B}">
      <dsp:nvSpPr>
        <dsp:cNvPr id="0" name=""/>
        <dsp:cNvSpPr/>
      </dsp:nvSpPr>
      <dsp:spPr>
        <a:xfrm>
          <a:off x="2157388" y="3851363"/>
          <a:ext cx="3582663" cy="895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Microsoft YaHei" charset="-122"/>
              <a:ea typeface="Microsoft YaHei" charset="-122"/>
              <a:cs typeface="Microsoft YaHei" charset="-122"/>
            </a:rPr>
            <a:t>提高运维管理效率</a:t>
          </a:r>
        </a:p>
      </dsp:txBody>
      <dsp:txXfrm>
        <a:off x="2157388" y="3851363"/>
        <a:ext cx="3582663" cy="895665"/>
      </dsp:txXfrm>
    </dsp:sp>
    <dsp:sp modelId="{52BDE4E0-B66E-413B-BC67-0F04E6EBA24D}">
      <dsp:nvSpPr>
        <dsp:cNvPr id="0" name=""/>
        <dsp:cNvSpPr/>
      </dsp:nvSpPr>
      <dsp:spPr>
        <a:xfrm>
          <a:off x="3417291" y="1634888"/>
          <a:ext cx="1343498" cy="134349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Microsoft YaHei" charset="-122"/>
              <a:ea typeface="Microsoft YaHei" charset="-122"/>
              <a:cs typeface="Microsoft YaHei" charset="-122"/>
            </a:rPr>
            <a:t>数据分析平台</a:t>
          </a:r>
        </a:p>
      </dsp:txBody>
      <dsp:txXfrm>
        <a:off x="3614042" y="1831639"/>
        <a:ext cx="949996" cy="949996"/>
      </dsp:txXfrm>
    </dsp:sp>
    <dsp:sp modelId="{DE76B852-4170-4D29-840E-EE58B5650B09}">
      <dsp:nvSpPr>
        <dsp:cNvPr id="0" name=""/>
        <dsp:cNvSpPr/>
      </dsp:nvSpPr>
      <dsp:spPr>
        <a:xfrm>
          <a:off x="2455943" y="626966"/>
          <a:ext cx="1343498" cy="134349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>
              <a:latin typeface="Microsoft YaHei" charset="-122"/>
              <a:ea typeface="Microsoft YaHei" charset="-122"/>
              <a:cs typeface="Microsoft YaHei" charset="-122"/>
            </a:rPr>
            <a:t>报表管理优化</a:t>
          </a:r>
          <a:endParaRPr lang="zh-CN" altLang="en-US" sz="22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2652694" y="823717"/>
        <a:ext cx="949996" cy="949996"/>
      </dsp:txXfrm>
    </dsp:sp>
    <dsp:sp modelId="{9AAA8E17-C5CF-4C27-B92A-8496E3ABBC81}">
      <dsp:nvSpPr>
        <dsp:cNvPr id="0" name=""/>
        <dsp:cNvSpPr/>
      </dsp:nvSpPr>
      <dsp:spPr>
        <a:xfrm>
          <a:off x="3829297" y="302137"/>
          <a:ext cx="1343498" cy="134349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Microsoft YaHei" charset="-122"/>
              <a:ea typeface="Microsoft YaHei" charset="-122"/>
              <a:cs typeface="Microsoft YaHei" charset="-122"/>
            </a:rPr>
            <a:t>策略管理优化</a:t>
          </a:r>
        </a:p>
      </dsp:txBody>
      <dsp:txXfrm>
        <a:off x="4026048" y="498888"/>
        <a:ext cx="949996" cy="949996"/>
      </dsp:txXfrm>
    </dsp:sp>
    <dsp:sp modelId="{6868DCB4-D2C5-47F4-85BB-AA2D4B5A4985}">
      <dsp:nvSpPr>
        <dsp:cNvPr id="0" name=""/>
        <dsp:cNvSpPr/>
      </dsp:nvSpPr>
      <dsp:spPr>
        <a:xfrm>
          <a:off x="1858832" y="29855"/>
          <a:ext cx="4179774" cy="334381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7FD83-3FF9-4D53-BFA9-9B660C7B9AEE}">
      <dsp:nvSpPr>
        <dsp:cNvPr id="0" name=""/>
        <dsp:cNvSpPr/>
      </dsp:nvSpPr>
      <dsp:spPr>
        <a:xfrm>
          <a:off x="0" y="48624"/>
          <a:ext cx="8220965" cy="6581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设备新上线</a:t>
          </a:r>
        </a:p>
      </dsp:txBody>
      <dsp:txXfrm>
        <a:off x="32127" y="80751"/>
        <a:ext cx="8156711" cy="593871"/>
      </dsp:txXfrm>
    </dsp:sp>
    <dsp:sp modelId="{7FD3EA62-CEC0-48FC-A582-F09C6D739E50}">
      <dsp:nvSpPr>
        <dsp:cNvPr id="0" name=""/>
        <dsp:cNvSpPr/>
      </dsp:nvSpPr>
      <dsp:spPr>
        <a:xfrm>
          <a:off x="0" y="706749"/>
          <a:ext cx="8220965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01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策略助手：智能学习现网流量，并快速制定合理策略</a:t>
          </a:r>
        </a:p>
      </dsp:txBody>
      <dsp:txXfrm>
        <a:off x="0" y="706749"/>
        <a:ext cx="8220965" cy="414000"/>
      </dsp:txXfrm>
    </dsp:sp>
    <dsp:sp modelId="{D754994B-ADDA-4F8A-B8EC-8F76BFDE8FDD}">
      <dsp:nvSpPr>
        <dsp:cNvPr id="0" name=""/>
        <dsp:cNvSpPr/>
      </dsp:nvSpPr>
      <dsp:spPr>
        <a:xfrm>
          <a:off x="0" y="1120750"/>
          <a:ext cx="8220965" cy="6581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设备运行中</a:t>
          </a:r>
        </a:p>
      </dsp:txBody>
      <dsp:txXfrm>
        <a:off x="32127" y="1152877"/>
        <a:ext cx="8156711" cy="593871"/>
      </dsp:txXfrm>
    </dsp:sp>
    <dsp:sp modelId="{A0F44F46-34CA-4156-9649-BCDCA132CA5E}">
      <dsp:nvSpPr>
        <dsp:cNvPr id="0" name=""/>
        <dsp:cNvSpPr/>
      </dsp:nvSpPr>
      <dsp:spPr>
        <a:xfrm>
          <a:off x="0" y="1778875"/>
          <a:ext cx="8220965" cy="116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01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策略分组功能：组内策略调整、组间策略调整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策略排序功能：基于不同条件进行策略排序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策略导出功能：将策略导出在本地进行批量处理</a:t>
          </a:r>
        </a:p>
      </dsp:txBody>
      <dsp:txXfrm>
        <a:off x="0" y="1778875"/>
        <a:ext cx="8220965" cy="1164375"/>
      </dsp:txXfrm>
    </dsp:sp>
    <dsp:sp modelId="{DEE2064A-194E-4920-A93E-E1CE684823FC}">
      <dsp:nvSpPr>
        <dsp:cNvPr id="0" name=""/>
        <dsp:cNvSpPr/>
      </dsp:nvSpPr>
      <dsp:spPr>
        <a:xfrm>
          <a:off x="0" y="2943250"/>
          <a:ext cx="8220965" cy="65812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设备运行较长时间后</a:t>
          </a:r>
        </a:p>
      </dsp:txBody>
      <dsp:txXfrm>
        <a:off x="32127" y="2975377"/>
        <a:ext cx="8156711" cy="593871"/>
      </dsp:txXfrm>
    </dsp:sp>
    <dsp:sp modelId="{B725B082-39E3-49C0-ABDA-F5A2365B6206}">
      <dsp:nvSpPr>
        <dsp:cNvPr id="0" name=""/>
        <dsp:cNvSpPr/>
      </dsp:nvSpPr>
      <dsp:spPr>
        <a:xfrm>
          <a:off x="0" y="3601375"/>
          <a:ext cx="8220965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01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垃圾策略检测与清理：定期检测并展示低命中率策略，并快速清理</a:t>
          </a:r>
        </a:p>
      </dsp:txBody>
      <dsp:txXfrm>
        <a:off x="0" y="3601375"/>
        <a:ext cx="8220965" cy="414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6B329-0854-4601-B739-C506B0972CAC}">
      <dsp:nvSpPr>
        <dsp:cNvPr id="0" name=""/>
        <dsp:cNvSpPr/>
      </dsp:nvSpPr>
      <dsp:spPr>
        <a:xfrm rot="5400000">
          <a:off x="-257853" y="260529"/>
          <a:ext cx="1719025" cy="120331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Microsoft YaHei" charset="-122"/>
              <a:ea typeface="Microsoft YaHei" charset="-122"/>
              <a:cs typeface="Microsoft YaHei" charset="-122"/>
            </a:rPr>
            <a:t>灵活</a:t>
          </a:r>
        </a:p>
      </dsp:txBody>
      <dsp:txXfrm rot="-5400000">
        <a:off x="2" y="604334"/>
        <a:ext cx="1203317" cy="515708"/>
      </dsp:txXfrm>
    </dsp:sp>
    <dsp:sp modelId="{A9F1B02A-AAE9-442F-84B4-F104E05DE0A0}">
      <dsp:nvSpPr>
        <dsp:cNvPr id="0" name=""/>
        <dsp:cNvSpPr/>
      </dsp:nvSpPr>
      <dsp:spPr>
        <a:xfrm rot="5400000">
          <a:off x="3991695" y="-2785701"/>
          <a:ext cx="1117366" cy="66941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latin typeface="Microsoft YaHei" charset="-122"/>
              <a:ea typeface="Microsoft YaHei" charset="-122"/>
              <a:cs typeface="Microsoft YaHei" charset="-122"/>
            </a:rPr>
            <a:t>自定义报表内容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latin typeface="Microsoft YaHei" charset="-122"/>
              <a:ea typeface="Microsoft YaHei" charset="-122"/>
              <a:cs typeface="Microsoft YaHei" charset="-122"/>
            </a:rPr>
            <a:t>自定义报表计划</a:t>
          </a:r>
        </a:p>
      </dsp:txBody>
      <dsp:txXfrm rot="-5400000">
        <a:off x="1203318" y="57221"/>
        <a:ext cx="6639577" cy="1008276"/>
      </dsp:txXfrm>
    </dsp:sp>
    <dsp:sp modelId="{FD528A86-9DA9-47A8-B897-F2EAA76B4AE9}">
      <dsp:nvSpPr>
        <dsp:cNvPr id="0" name=""/>
        <dsp:cNvSpPr/>
      </dsp:nvSpPr>
      <dsp:spPr>
        <a:xfrm rot="5400000">
          <a:off x="-257853" y="1786783"/>
          <a:ext cx="1719025" cy="120331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Microsoft YaHei" charset="-122"/>
              <a:ea typeface="Microsoft YaHei" charset="-122"/>
              <a:cs typeface="Microsoft YaHei" charset="-122"/>
            </a:rPr>
            <a:t>直观</a:t>
          </a:r>
        </a:p>
      </dsp:txBody>
      <dsp:txXfrm rot="-5400000">
        <a:off x="2" y="2130588"/>
        <a:ext cx="1203317" cy="515708"/>
      </dsp:txXfrm>
    </dsp:sp>
    <dsp:sp modelId="{6C4224A2-312F-41F1-889C-4C464BBD7082}">
      <dsp:nvSpPr>
        <dsp:cNvPr id="0" name=""/>
        <dsp:cNvSpPr/>
      </dsp:nvSpPr>
      <dsp:spPr>
        <a:xfrm rot="5400000">
          <a:off x="3991695" y="-1259448"/>
          <a:ext cx="1117366" cy="66941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latin typeface="Microsoft YaHei" charset="-122"/>
              <a:ea typeface="Microsoft YaHei" charset="-122"/>
              <a:cs typeface="Microsoft YaHei" charset="-122"/>
            </a:rPr>
            <a:t>增加对比分析内容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latin typeface="Microsoft YaHei" charset="-122"/>
              <a:ea typeface="Microsoft YaHei" charset="-122"/>
              <a:cs typeface="Microsoft YaHei" charset="-122"/>
            </a:rPr>
            <a:t>增加总结、分析及建议</a:t>
          </a:r>
        </a:p>
      </dsp:txBody>
      <dsp:txXfrm rot="-5400000">
        <a:off x="1203318" y="1583474"/>
        <a:ext cx="6639577" cy="1008276"/>
      </dsp:txXfrm>
    </dsp:sp>
    <dsp:sp modelId="{E840F582-19BA-4D93-8B6F-BE919253A813}">
      <dsp:nvSpPr>
        <dsp:cNvPr id="0" name=""/>
        <dsp:cNvSpPr/>
      </dsp:nvSpPr>
      <dsp:spPr>
        <a:xfrm rot="5400000">
          <a:off x="-257853" y="3313037"/>
          <a:ext cx="1719025" cy="120331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Microsoft YaHei" charset="-122"/>
              <a:ea typeface="Microsoft YaHei" charset="-122"/>
              <a:cs typeface="Microsoft YaHei" charset="-122"/>
            </a:rPr>
            <a:t>易用</a:t>
          </a:r>
        </a:p>
      </dsp:txBody>
      <dsp:txXfrm rot="-5400000">
        <a:off x="2" y="3656842"/>
        <a:ext cx="1203317" cy="515708"/>
      </dsp:txXfrm>
    </dsp:sp>
    <dsp:sp modelId="{C065DF07-A51F-4B8A-BFD9-6CBB31E0CBFF}">
      <dsp:nvSpPr>
        <dsp:cNvPr id="0" name=""/>
        <dsp:cNvSpPr/>
      </dsp:nvSpPr>
      <dsp:spPr>
        <a:xfrm rot="5400000">
          <a:off x="3991695" y="266805"/>
          <a:ext cx="1117366" cy="66941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latin typeface="Microsoft YaHei" charset="-122"/>
              <a:ea typeface="Microsoft YaHei" charset="-122"/>
              <a:cs typeface="Microsoft YaHei" charset="-122"/>
            </a:rPr>
            <a:t>支持多种导出格式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latin typeface="Microsoft YaHei" charset="-122"/>
              <a:ea typeface="Microsoft YaHei" charset="-122"/>
              <a:cs typeface="Microsoft YaHei" charset="-122"/>
            </a:rPr>
            <a:t>直接关联跳转链接</a:t>
          </a:r>
        </a:p>
      </dsp:txBody>
      <dsp:txXfrm rot="-5400000">
        <a:off x="1203318" y="3109728"/>
        <a:ext cx="6639577" cy="10082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DE8D3-EA0A-498E-BD69-5AC9E816D285}">
      <dsp:nvSpPr>
        <dsp:cNvPr id="0" name=""/>
        <dsp:cNvSpPr/>
      </dsp:nvSpPr>
      <dsp:spPr>
        <a:xfrm rot="5400000">
          <a:off x="3671498" y="93940"/>
          <a:ext cx="1391216" cy="121035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终端安全</a:t>
          </a:r>
          <a:endParaRPr lang="en-US" altLang="zh-CN" sz="2400" b="1" kern="1200" dirty="0"/>
        </a:p>
      </dsp:txBody>
      <dsp:txXfrm rot="-5400000">
        <a:off x="3950541" y="220309"/>
        <a:ext cx="833130" cy="957620"/>
      </dsp:txXfrm>
    </dsp:sp>
    <dsp:sp modelId="{4DF24FFB-895E-4E38-81F5-9A4323AE517A}">
      <dsp:nvSpPr>
        <dsp:cNvPr id="0" name=""/>
        <dsp:cNvSpPr/>
      </dsp:nvSpPr>
      <dsp:spPr>
        <a:xfrm>
          <a:off x="5009014" y="281754"/>
          <a:ext cx="1552597" cy="834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与江民合作的终端联动方案</a:t>
          </a:r>
        </a:p>
      </dsp:txBody>
      <dsp:txXfrm>
        <a:off x="5009014" y="281754"/>
        <a:ext cx="1552597" cy="834730"/>
      </dsp:txXfrm>
    </dsp:sp>
    <dsp:sp modelId="{ED12BD41-B15D-4FFB-9469-70655263097F}">
      <dsp:nvSpPr>
        <dsp:cNvPr id="0" name=""/>
        <dsp:cNvSpPr/>
      </dsp:nvSpPr>
      <dsp:spPr>
        <a:xfrm rot="5400000">
          <a:off x="2364311" y="93940"/>
          <a:ext cx="1391216" cy="121035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2643354" y="220309"/>
        <a:ext cx="833130" cy="957620"/>
      </dsp:txXfrm>
    </dsp:sp>
    <dsp:sp modelId="{8F0BD5F2-2996-42E4-A53B-9B5A3E784111}">
      <dsp:nvSpPr>
        <dsp:cNvPr id="0" name=""/>
        <dsp:cNvSpPr/>
      </dsp:nvSpPr>
      <dsp:spPr>
        <a:xfrm rot="5400000">
          <a:off x="3015400" y="1274804"/>
          <a:ext cx="1391216" cy="121035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/>
            <a:t>IoT</a:t>
          </a:r>
          <a:endParaRPr lang="en-US" altLang="zh-CN" sz="2400" b="1" kern="1200" dirty="0"/>
        </a:p>
      </dsp:txBody>
      <dsp:txXfrm rot="-5400000">
        <a:off x="3294443" y="1401173"/>
        <a:ext cx="833130" cy="957620"/>
      </dsp:txXfrm>
    </dsp:sp>
    <dsp:sp modelId="{6E7CFC77-B77A-437F-90A8-6268840DFED8}">
      <dsp:nvSpPr>
        <dsp:cNvPr id="0" name=""/>
        <dsp:cNvSpPr/>
      </dsp:nvSpPr>
      <dsp:spPr>
        <a:xfrm>
          <a:off x="1553231" y="1462619"/>
          <a:ext cx="1502514" cy="834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0" kern="1200" dirty="0"/>
            <a:t>针对摄像头设备的视频安全方案</a:t>
          </a:r>
          <a:endParaRPr lang="en-US" altLang="zh-CN" sz="1500" b="0" kern="1200" dirty="0"/>
        </a:p>
      </dsp:txBody>
      <dsp:txXfrm>
        <a:off x="1553231" y="1462619"/>
        <a:ext cx="1502514" cy="834730"/>
      </dsp:txXfrm>
    </dsp:sp>
    <dsp:sp modelId="{75E2BEA2-2A23-4A65-8BAD-F805FF0BCEE0}">
      <dsp:nvSpPr>
        <dsp:cNvPr id="0" name=""/>
        <dsp:cNvSpPr/>
      </dsp:nvSpPr>
      <dsp:spPr>
        <a:xfrm rot="5400000">
          <a:off x="4322587" y="1274804"/>
          <a:ext cx="1391216" cy="121035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4601630" y="1401173"/>
        <a:ext cx="833130" cy="957620"/>
      </dsp:txXfrm>
    </dsp:sp>
    <dsp:sp modelId="{1EAD2385-D4D5-4335-A6CA-C463FF6610A8}">
      <dsp:nvSpPr>
        <dsp:cNvPr id="0" name=""/>
        <dsp:cNvSpPr/>
      </dsp:nvSpPr>
      <dsp:spPr>
        <a:xfrm rot="5400000">
          <a:off x="3671498" y="2455669"/>
          <a:ext cx="1391216" cy="121035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威胁情报</a:t>
          </a:r>
          <a:endParaRPr lang="en-US" altLang="zh-CN" sz="2400" b="1" kern="1200" dirty="0"/>
        </a:p>
      </dsp:txBody>
      <dsp:txXfrm rot="-5400000">
        <a:off x="3950541" y="2582038"/>
        <a:ext cx="833130" cy="957620"/>
      </dsp:txXfrm>
    </dsp:sp>
    <dsp:sp modelId="{A681E921-CFEF-4DBC-8528-9493DA431CC2}">
      <dsp:nvSpPr>
        <dsp:cNvPr id="0" name=""/>
        <dsp:cNvSpPr/>
      </dsp:nvSpPr>
      <dsp:spPr>
        <a:xfrm>
          <a:off x="5009014" y="2643483"/>
          <a:ext cx="1552597" cy="834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0" kern="1200" dirty="0"/>
            <a:t>威胁情报接入与安全联动方案</a:t>
          </a:r>
          <a:endParaRPr lang="en-US" altLang="zh-CN" sz="1500" b="0" kern="1200" dirty="0"/>
        </a:p>
      </dsp:txBody>
      <dsp:txXfrm>
        <a:off x="5009014" y="2643483"/>
        <a:ext cx="1552597" cy="834730"/>
      </dsp:txXfrm>
    </dsp:sp>
    <dsp:sp modelId="{23640EE4-2463-4B82-BCB5-73A569304E3A}">
      <dsp:nvSpPr>
        <dsp:cNvPr id="0" name=""/>
        <dsp:cNvSpPr/>
      </dsp:nvSpPr>
      <dsp:spPr>
        <a:xfrm rot="5400000">
          <a:off x="2364311" y="2455669"/>
          <a:ext cx="1391216" cy="121035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2643354" y="2582038"/>
        <a:ext cx="833130" cy="957620"/>
      </dsp:txXfrm>
    </dsp:sp>
    <dsp:sp modelId="{A8526CD4-7739-4854-A841-A633FE9377E7}">
      <dsp:nvSpPr>
        <dsp:cNvPr id="0" name=""/>
        <dsp:cNvSpPr/>
      </dsp:nvSpPr>
      <dsp:spPr>
        <a:xfrm rot="5400000">
          <a:off x="3015400" y="3636534"/>
          <a:ext cx="1391216" cy="121035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SaaS</a:t>
          </a:r>
        </a:p>
      </dsp:txBody>
      <dsp:txXfrm rot="-5400000">
        <a:off x="3294443" y="3762903"/>
        <a:ext cx="833130" cy="957620"/>
      </dsp:txXfrm>
    </dsp:sp>
    <dsp:sp modelId="{63413B03-F577-4E02-BD84-B1C89502C3AE}">
      <dsp:nvSpPr>
        <dsp:cNvPr id="0" name=""/>
        <dsp:cNvSpPr/>
      </dsp:nvSpPr>
      <dsp:spPr>
        <a:xfrm>
          <a:off x="1553231" y="3824348"/>
          <a:ext cx="1502514" cy="834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0" kern="1200" dirty="0"/>
            <a:t>提供安全服务</a:t>
          </a:r>
          <a:endParaRPr lang="en-US" altLang="zh-CN" sz="1500" b="0" kern="1200" dirty="0"/>
        </a:p>
      </dsp:txBody>
      <dsp:txXfrm>
        <a:off x="1553231" y="3824348"/>
        <a:ext cx="1502514" cy="834730"/>
      </dsp:txXfrm>
    </dsp:sp>
    <dsp:sp modelId="{40D8A0AF-CAF1-4CEA-AA15-03C3236231F9}">
      <dsp:nvSpPr>
        <dsp:cNvPr id="0" name=""/>
        <dsp:cNvSpPr/>
      </dsp:nvSpPr>
      <dsp:spPr>
        <a:xfrm rot="5400000">
          <a:off x="4322587" y="3636534"/>
          <a:ext cx="1391216" cy="121035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4601630" y="3762903"/>
        <a:ext cx="833130" cy="957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9409E-ED0E-4D42-9DE3-B32D17D384BE}" type="datetimeFigureOut">
              <a:rPr lang="zh-CN" altLang="en-US" smtClean="0"/>
              <a:t>2018/05/17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B527-AAC8-4855-83BC-9F4B54478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5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换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92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8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文本样式页（段落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4326" y="1195290"/>
            <a:ext cx="8115348" cy="4634010"/>
          </a:xfrm>
        </p:spPr>
        <p:txBody>
          <a:bodyPr vert="horz" lIns="91440" tIns="45720" rIns="91440" bIns="45720" numCol="2" spcCol="432000" rtlCol="0" anchor="t">
            <a:noAutofit/>
          </a:bodyPr>
          <a:lstStyle>
            <a:lvl1pPr marL="0" marR="0" indent="0" algn="just" defTabSz="914332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6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0" marR="0" lvl="0" indent="0" algn="just" defTabSz="91433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在此键入文本（已分</a:t>
            </a:r>
            <a:r>
              <a:rPr lang="en-US" altLang="zh-CN" dirty="0"/>
              <a:t>2</a:t>
            </a:r>
            <a:r>
              <a:rPr lang="zh-CN" altLang="en-US" dirty="0"/>
              <a:t>栏）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514326" y="365127"/>
            <a:ext cx="8001024" cy="587374"/>
          </a:xfrm>
        </p:spPr>
        <p:txBody>
          <a:bodyPr>
            <a:normAutofit/>
          </a:bodyPr>
          <a:lstStyle>
            <a:lvl1pPr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单击此处键入标题</a:t>
            </a:r>
          </a:p>
        </p:txBody>
      </p:sp>
    </p:spTree>
    <p:extLst>
      <p:ext uri="{BB962C8B-B14F-4D97-AF65-F5344CB8AC3E}">
        <p14:creationId xmlns:p14="http://schemas.microsoft.com/office/powerpoint/2010/main" val="242767725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928" r="3986"/>
          <a:stretch/>
        </p:blipFill>
        <p:spPr>
          <a:xfrm>
            <a:off x="1" y="4"/>
            <a:ext cx="9143999" cy="6857996"/>
          </a:xfrm>
          <a:custGeom>
            <a:avLst/>
            <a:gdLst>
              <a:gd name="connsiteX0" fmla="*/ 0 w 9143999"/>
              <a:gd name="connsiteY0" fmla="*/ 0 h 6857996"/>
              <a:gd name="connsiteX1" fmla="*/ 9143999 w 9143999"/>
              <a:gd name="connsiteY1" fmla="*/ 0 h 6857996"/>
              <a:gd name="connsiteX2" fmla="*/ 9143999 w 9143999"/>
              <a:gd name="connsiteY2" fmla="*/ 6857996 h 6857996"/>
              <a:gd name="connsiteX3" fmla="*/ 0 w 9143999"/>
              <a:gd name="connsiteY3" fmla="*/ 6857996 h 685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3999" h="6857996">
                <a:moveTo>
                  <a:pt x="0" y="0"/>
                </a:moveTo>
                <a:lnTo>
                  <a:pt x="9143999" y="0"/>
                </a:lnTo>
                <a:lnTo>
                  <a:pt x="9143999" y="6857996"/>
                </a:lnTo>
                <a:lnTo>
                  <a:pt x="0" y="6857996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643" y="2560938"/>
            <a:ext cx="1471170" cy="94835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4353111" y="0"/>
            <a:ext cx="3718112" cy="6858000"/>
          </a:xfrm>
          <a:prstGeom prst="rect">
            <a:avLst/>
          </a:prstGeom>
          <a:solidFill>
            <a:srgbClr val="20355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107412" y="2560938"/>
            <a:ext cx="220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0" i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33958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29718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 userDrawn="1"/>
        </p:nvSpPr>
        <p:spPr>
          <a:xfrm>
            <a:off x="1" y="0"/>
            <a:ext cx="29718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52242" y="1776083"/>
            <a:ext cx="173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9" name="Round Diagonal Corner Rectangle 9"/>
          <p:cNvSpPr/>
          <p:nvPr userDrawn="1"/>
        </p:nvSpPr>
        <p:spPr>
          <a:xfrm>
            <a:off x="3512821" y="1620567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574955" y="1681812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332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262727" y="1681811"/>
            <a:ext cx="3256307" cy="369332"/>
          </a:xfrm>
        </p:spPr>
        <p:txBody>
          <a:bodyPr wrap="square">
            <a:spAutoFit/>
          </a:bodyPr>
          <a:lstStyle>
            <a:lvl1pPr marL="0" indent="0" algn="l" defTabSz="914332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42" name="直接连接符 41"/>
          <p:cNvCxnSpPr>
            <a:cxnSpLocks/>
          </p:cNvCxnSpPr>
          <p:nvPr userDrawn="1"/>
        </p:nvCxnSpPr>
        <p:spPr>
          <a:xfrm>
            <a:off x="4262728" y="2114297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 Diagonal Corner Rectangle 9"/>
          <p:cNvSpPr/>
          <p:nvPr userDrawn="1"/>
        </p:nvSpPr>
        <p:spPr>
          <a:xfrm>
            <a:off x="3512821" y="2373007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3574955" y="2434252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332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4262727" y="2434251"/>
            <a:ext cx="3256307" cy="369332"/>
          </a:xfrm>
        </p:spPr>
        <p:txBody>
          <a:bodyPr wrap="square">
            <a:spAutoFit/>
          </a:bodyPr>
          <a:lstStyle>
            <a:lvl1pPr marL="0" indent="0" algn="l" defTabSz="914332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46" name="直接连接符 45"/>
          <p:cNvCxnSpPr>
            <a:cxnSpLocks/>
          </p:cNvCxnSpPr>
          <p:nvPr userDrawn="1"/>
        </p:nvCxnSpPr>
        <p:spPr>
          <a:xfrm>
            <a:off x="4262728" y="2866737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 Diagonal Corner Rectangle 9"/>
          <p:cNvSpPr/>
          <p:nvPr userDrawn="1"/>
        </p:nvSpPr>
        <p:spPr>
          <a:xfrm>
            <a:off x="3512821" y="3125447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3574955" y="3186692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332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4262727" y="3186691"/>
            <a:ext cx="3256307" cy="369332"/>
          </a:xfrm>
        </p:spPr>
        <p:txBody>
          <a:bodyPr wrap="square">
            <a:spAutoFit/>
          </a:bodyPr>
          <a:lstStyle>
            <a:lvl1pPr marL="0" indent="0" algn="l" defTabSz="914332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50" name="直接连接符 49"/>
          <p:cNvCxnSpPr>
            <a:cxnSpLocks/>
          </p:cNvCxnSpPr>
          <p:nvPr userDrawn="1"/>
        </p:nvCxnSpPr>
        <p:spPr>
          <a:xfrm>
            <a:off x="4262728" y="3619177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 Diagonal Corner Rectangle 9"/>
          <p:cNvSpPr/>
          <p:nvPr userDrawn="1"/>
        </p:nvSpPr>
        <p:spPr>
          <a:xfrm>
            <a:off x="3512821" y="3902041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3574955" y="3963286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332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4262727" y="3963285"/>
            <a:ext cx="3256307" cy="369332"/>
          </a:xfrm>
        </p:spPr>
        <p:txBody>
          <a:bodyPr wrap="square">
            <a:spAutoFit/>
          </a:bodyPr>
          <a:lstStyle>
            <a:lvl1pPr marL="0" indent="0" algn="l" defTabSz="914332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54" name="直接连接符 53"/>
          <p:cNvCxnSpPr>
            <a:cxnSpLocks/>
          </p:cNvCxnSpPr>
          <p:nvPr userDrawn="1"/>
        </p:nvCxnSpPr>
        <p:spPr>
          <a:xfrm>
            <a:off x="4262728" y="4395771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 Diagonal Corner Rectangle 9"/>
          <p:cNvSpPr/>
          <p:nvPr userDrawn="1"/>
        </p:nvSpPr>
        <p:spPr>
          <a:xfrm>
            <a:off x="3512821" y="4716793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3574955" y="4778038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332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4262727" y="4778037"/>
            <a:ext cx="3256307" cy="369332"/>
          </a:xfrm>
        </p:spPr>
        <p:txBody>
          <a:bodyPr wrap="square">
            <a:spAutoFit/>
          </a:bodyPr>
          <a:lstStyle>
            <a:lvl1pPr marL="0" indent="0" algn="l" defTabSz="914332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74" name="直接连接符 73"/>
          <p:cNvCxnSpPr>
            <a:cxnSpLocks/>
          </p:cNvCxnSpPr>
          <p:nvPr userDrawn="1"/>
        </p:nvCxnSpPr>
        <p:spPr>
          <a:xfrm>
            <a:off x="4262728" y="5210523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 Diagonal Corner Rectangle 9"/>
          <p:cNvSpPr/>
          <p:nvPr userDrawn="1"/>
        </p:nvSpPr>
        <p:spPr>
          <a:xfrm>
            <a:off x="3512821" y="5529634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3574955" y="5590879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332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77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4262727" y="5590878"/>
            <a:ext cx="3256307" cy="369332"/>
          </a:xfrm>
        </p:spPr>
        <p:txBody>
          <a:bodyPr wrap="square">
            <a:spAutoFit/>
          </a:bodyPr>
          <a:lstStyle>
            <a:lvl1pPr marL="0" indent="0" algn="l" defTabSz="914332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78" name="直接连接符 77"/>
          <p:cNvCxnSpPr>
            <a:cxnSpLocks/>
          </p:cNvCxnSpPr>
          <p:nvPr userDrawn="1"/>
        </p:nvCxnSpPr>
        <p:spPr>
          <a:xfrm>
            <a:off x="4262728" y="6023364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7" y="167396"/>
            <a:ext cx="1384871" cy="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6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370513" y="6475413"/>
            <a:ext cx="333851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+mn-ea"/>
              </a:rPr>
              <a:t>www.hillstonenet.com.cn   |   Hillstone Confidential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021" y="135002"/>
            <a:ext cx="6743322" cy="668791"/>
          </a:xfrm>
        </p:spPr>
        <p:txBody>
          <a:bodyPr>
            <a:normAutofit/>
          </a:bodyPr>
          <a:lstStyle>
            <a:lvl1pPr>
              <a:defRPr sz="3100" b="1">
                <a:solidFill>
                  <a:srgbClr val="184CA0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6634"/>
            <a:ext cx="8229600" cy="5013553"/>
          </a:xfrm>
          <a:prstGeom prst="rect">
            <a:avLst/>
          </a:prstGeom>
        </p:spPr>
        <p:txBody>
          <a:bodyPr/>
          <a:lstStyle>
            <a:lvl1pPr>
              <a:defRPr sz="30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709025" y="6467475"/>
            <a:ext cx="595313" cy="309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D36B160-C62D-4869-8E3A-C8CF6B1667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9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844" r="5144"/>
          <a:stretch/>
        </p:blipFill>
        <p:spPr>
          <a:xfrm>
            <a:off x="0" y="1"/>
            <a:ext cx="9144006" cy="6874262"/>
          </a:xfrm>
          <a:custGeom>
            <a:avLst/>
            <a:gdLst>
              <a:gd name="connsiteX0" fmla="*/ 0 w 9144006"/>
              <a:gd name="connsiteY0" fmla="*/ 0 h 6874262"/>
              <a:gd name="connsiteX1" fmla="*/ 9144006 w 9144006"/>
              <a:gd name="connsiteY1" fmla="*/ 0 h 6874262"/>
              <a:gd name="connsiteX2" fmla="*/ 9144006 w 9144006"/>
              <a:gd name="connsiteY2" fmla="*/ 6874262 h 6874262"/>
              <a:gd name="connsiteX3" fmla="*/ 0 w 9144006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6" h="6874262">
                <a:moveTo>
                  <a:pt x="0" y="0"/>
                </a:moveTo>
                <a:lnTo>
                  <a:pt x="9144006" y="0"/>
                </a:lnTo>
                <a:lnTo>
                  <a:pt x="9144006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23" name="矩形 22"/>
          <p:cNvSpPr/>
          <p:nvPr userDrawn="1"/>
        </p:nvSpPr>
        <p:spPr>
          <a:xfrm>
            <a:off x="-6" y="9054"/>
            <a:ext cx="9144006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2640856"/>
            <a:ext cx="1979468" cy="1505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矩形 11"/>
          <p:cNvSpPr/>
          <p:nvPr userDrawn="1"/>
        </p:nvSpPr>
        <p:spPr>
          <a:xfrm>
            <a:off x="2176900" y="2640856"/>
            <a:ext cx="6967105" cy="150563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>
                  <a:alpha val="40000"/>
                </a:schemeClr>
              </a:gs>
              <a:gs pos="82000">
                <a:schemeClr val="accent1">
                  <a:lumMod val="30000"/>
                  <a:lumOff val="70000"/>
                  <a:alpha val="4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07" y="2924269"/>
            <a:ext cx="1687656" cy="1077363"/>
          </a:xfrm>
          <a:prstGeom prst="rect">
            <a:avLst/>
          </a:prstGeom>
        </p:spPr>
      </p:pic>
      <p:sp>
        <p:nvSpPr>
          <p:cNvPr id="2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28047" y="2830894"/>
            <a:ext cx="5864700" cy="646331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4000" u="none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单击此处添加标题</a:t>
            </a:r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8047" y="3647308"/>
            <a:ext cx="3325208" cy="3139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1600" u="none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单击此处添加副标题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466234" y="3647753"/>
            <a:ext cx="1032393" cy="291641"/>
          </a:xfrm>
        </p:spPr>
        <p:txBody>
          <a:bodyPr anchor="ctr">
            <a:normAutofit/>
          </a:bodyPr>
          <a:lstStyle>
            <a:lvl1pPr marL="0" indent="0" algn="r">
              <a:buNone/>
              <a:defRPr lang="zh-CN" altLang="en-US" sz="1600" u="none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6458" y="116115"/>
            <a:ext cx="1410344" cy="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3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文本样式页（大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14326" y="1195298"/>
            <a:ext cx="8115348" cy="4643535"/>
          </a:xfrm>
        </p:spPr>
        <p:txBody>
          <a:bodyPr/>
          <a:lstStyle>
            <a:lvl1pPr marL="285730" indent="-28573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895" indent="-28573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200061" indent="-28573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1657227" indent="-28573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114394" indent="-28573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2"/>
          <p:cNvSpPr>
            <a:spLocks noGrp="1"/>
          </p:cNvSpPr>
          <p:nvPr>
            <p:ph type="title" hasCustomPrompt="1"/>
          </p:nvPr>
        </p:nvSpPr>
        <p:spPr>
          <a:xfrm>
            <a:off x="514326" y="365127"/>
            <a:ext cx="8001024" cy="587374"/>
          </a:xfrm>
        </p:spPr>
        <p:txBody>
          <a:bodyPr>
            <a:normAutofit/>
          </a:bodyPr>
          <a:lstStyle>
            <a:lvl1pPr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单击此处键入标题</a:t>
            </a:r>
          </a:p>
        </p:txBody>
      </p:sp>
    </p:spTree>
    <p:extLst>
      <p:ext uri="{BB962C8B-B14F-4D97-AF65-F5344CB8AC3E}">
        <p14:creationId xmlns:p14="http://schemas.microsoft.com/office/powerpoint/2010/main" val="269747093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785813" y="895864"/>
            <a:ext cx="75723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882" r="5882" b="7735"/>
          <a:stretch/>
        </p:blipFill>
        <p:spPr>
          <a:xfrm>
            <a:off x="0" y="3704500"/>
            <a:ext cx="9144000" cy="3153499"/>
          </a:xfrm>
          <a:custGeom>
            <a:avLst/>
            <a:gdLst>
              <a:gd name="connsiteX0" fmla="*/ 0 w 9144000"/>
              <a:gd name="connsiteY0" fmla="*/ 0 h 3153499"/>
              <a:gd name="connsiteX1" fmla="*/ 9144000 w 9144000"/>
              <a:gd name="connsiteY1" fmla="*/ 0 h 3153499"/>
              <a:gd name="connsiteX2" fmla="*/ 9144000 w 9144000"/>
              <a:gd name="connsiteY2" fmla="*/ 3153499 h 3153499"/>
              <a:gd name="connsiteX3" fmla="*/ 0 w 9144000"/>
              <a:gd name="connsiteY3" fmla="*/ 3153499 h 315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3153499">
                <a:moveTo>
                  <a:pt x="0" y="0"/>
                </a:moveTo>
                <a:lnTo>
                  <a:pt x="9144000" y="0"/>
                </a:lnTo>
                <a:lnTo>
                  <a:pt x="9144000" y="3153499"/>
                </a:lnTo>
                <a:lnTo>
                  <a:pt x="0" y="3153499"/>
                </a:lnTo>
                <a:close/>
              </a:path>
            </a:pathLst>
          </a:custGeom>
        </p:spPr>
      </p:pic>
      <p:sp>
        <p:nvSpPr>
          <p:cNvPr id="6" name="矩形 5"/>
          <p:cNvSpPr/>
          <p:nvPr userDrawn="1"/>
        </p:nvSpPr>
        <p:spPr>
          <a:xfrm>
            <a:off x="2054042" y="0"/>
            <a:ext cx="5035925" cy="5889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331425" y="2325524"/>
            <a:ext cx="4481159" cy="1069526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zh-CN" altLang="en-US" sz="4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altLang="zh-CN" dirty="0"/>
              <a:t>NEXT SECTION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331425" y="3581259"/>
            <a:ext cx="3333038" cy="637889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zh-CN" dirty="0"/>
              <a:t>Next section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0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365127"/>
            <a:ext cx="7572374" cy="619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4" y="1290119"/>
            <a:ext cx="79914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7" name="直接连接符 6"/>
          <p:cNvCxnSpPr>
            <a:cxnSpLocks/>
          </p:cNvCxnSpPr>
          <p:nvPr userDrawn="1"/>
        </p:nvCxnSpPr>
        <p:spPr>
          <a:xfrm>
            <a:off x="400002" y="6137820"/>
            <a:ext cx="8343996" cy="0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/>
          <p:cNvSpPr txBox="1"/>
          <p:nvPr userDrawn="1"/>
        </p:nvSpPr>
        <p:spPr>
          <a:xfrm>
            <a:off x="6932244" y="6300128"/>
            <a:ext cx="210543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565656"/>
                </a:solidFill>
                <a:latin typeface="微软雅黑" pitchFamily="34" charset="-122"/>
                <a:ea typeface="微软雅黑" pitchFamily="34" charset="-122"/>
                <a:cs typeface="Open Sans Light" panose="020B0306030504020204" pitchFamily="34" charset="0"/>
              </a:rPr>
              <a:t>www.hillstonenet.com.cn</a:t>
            </a:r>
            <a:endParaRPr lang="bg-BG" sz="1100" dirty="0">
              <a:solidFill>
                <a:srgbClr val="565656"/>
              </a:solidFill>
              <a:latin typeface="微软雅黑" pitchFamily="34" charset="-122"/>
              <a:ea typeface="微软雅黑" pitchFamily="34" charset="-122"/>
              <a:cs typeface="Open Sans Light" panose="020B0306030504020204" pitchFamily="34" charset="0"/>
            </a:endParaRPr>
          </a:p>
        </p:txBody>
      </p:sp>
      <p:sp>
        <p:nvSpPr>
          <p:cNvPr id="9" name="Oval 25"/>
          <p:cNvSpPr/>
          <p:nvPr userDrawn="1"/>
        </p:nvSpPr>
        <p:spPr>
          <a:xfrm>
            <a:off x="7040843" y="6459903"/>
            <a:ext cx="42497" cy="56662"/>
          </a:xfrm>
          <a:prstGeom prst="ellipse">
            <a:avLst/>
          </a:prstGeom>
          <a:solidFill>
            <a:srgbClr val="5656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9347" y="85060"/>
            <a:ext cx="728330" cy="432392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523874" y="984764"/>
            <a:ext cx="75723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3089" y="390414"/>
            <a:ext cx="994588" cy="432043"/>
          </a:xfrm>
          <a:prstGeom prst="rect">
            <a:avLst/>
          </a:prstGeom>
        </p:spPr>
      </p:pic>
      <p:sp>
        <p:nvSpPr>
          <p:cNvPr id="14" name="灯片编号占位符 1"/>
          <p:cNvSpPr txBox="1">
            <a:spLocks/>
          </p:cNvSpPr>
          <p:nvPr userDrawn="1"/>
        </p:nvSpPr>
        <p:spPr>
          <a:xfrm>
            <a:off x="523874" y="6356187"/>
            <a:ext cx="571350" cy="248005"/>
          </a:xfrm>
          <a:prstGeom prst="roundRect">
            <a:avLst>
              <a:gd name="adj" fmla="val 50000"/>
            </a:avLst>
          </a:prstGeom>
          <a:solidFill>
            <a:srgbClr val="20355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lang="zh-CN" altLang="en-US" sz="12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1A5C36-D067-4A8B-BD3C-F67C535F77D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05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4" r:id="rId2"/>
    <p:sldLayoutId id="2147483666" r:id="rId3"/>
    <p:sldLayoutId id="2147483725" r:id="rId4"/>
    <p:sldLayoutId id="2147483726" r:id="rId5"/>
    <p:sldLayoutId id="2147483727" r:id="rId6"/>
    <p:sldLayoutId id="214748372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kern="1200" dirty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边界安全产品线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贾彬</a:t>
            </a:r>
          </a:p>
        </p:txBody>
      </p:sp>
    </p:spTree>
    <p:extLst>
      <p:ext uri="{BB962C8B-B14F-4D97-AF65-F5344CB8AC3E}">
        <p14:creationId xmlns:p14="http://schemas.microsoft.com/office/powerpoint/2010/main" val="353237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运维优化</a:t>
            </a:r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463195103"/>
              </p:ext>
            </p:extLst>
          </p:nvPr>
        </p:nvGraphicFramePr>
        <p:xfrm>
          <a:off x="617910" y="1175307"/>
          <a:ext cx="7897440" cy="4776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223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策略管理优化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2295251B-5536-463B-A365-54F8BC1368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507880"/>
              </p:ext>
            </p:extLst>
          </p:nvPr>
        </p:nvGraphicFramePr>
        <p:xfrm>
          <a:off x="461517" y="1397000"/>
          <a:ext cx="822096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76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报表管理优化</a:t>
            </a:r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423718317"/>
              </p:ext>
            </p:extLst>
          </p:nvPr>
        </p:nvGraphicFramePr>
        <p:xfrm>
          <a:off x="617910" y="1175307"/>
          <a:ext cx="7897440" cy="4776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746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其他功能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2CEB31BE-7CBA-4A3F-B83D-637C45D917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0497156"/>
              </p:ext>
            </p:extLst>
          </p:nvPr>
        </p:nvGraphicFramePr>
        <p:xfrm>
          <a:off x="514326" y="1091133"/>
          <a:ext cx="8114844" cy="494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96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/>
              <a:t>平台发展</a:t>
            </a:r>
          </a:p>
        </p:txBody>
      </p:sp>
    </p:spTree>
    <p:extLst>
      <p:ext uri="{BB962C8B-B14F-4D97-AF65-F5344CB8AC3E}">
        <p14:creationId xmlns:p14="http://schemas.microsoft.com/office/powerpoint/2010/main" val="403637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C5316D3-A13D-48FA-8307-4435CC4E63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Storm</a:t>
            </a:r>
            <a:r>
              <a:rPr lang="zh-CN" altLang="en-US" dirty="0">
                <a:solidFill>
                  <a:schemeClr val="tx1"/>
                </a:solidFill>
              </a:rPr>
              <a:t>平台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本次用户会发布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全新硬件架构，突破性的高性能平台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en-US" altLang="zh-CN" dirty="0">
                <a:solidFill>
                  <a:schemeClr val="tx1"/>
                </a:solidFill>
              </a:rPr>
              <a:t>10GE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40GE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100GE</a:t>
            </a:r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防火墙接口增强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10GE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25GE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40GE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100GE</a:t>
            </a:r>
            <a:r>
              <a:rPr lang="zh-CN" altLang="en-US" dirty="0">
                <a:solidFill>
                  <a:schemeClr val="tx1"/>
                </a:solidFill>
              </a:rPr>
              <a:t>等。。。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087CD60-6625-46F5-97B4-114BAE37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高性能平台及接口</a:t>
            </a:r>
          </a:p>
        </p:txBody>
      </p:sp>
    </p:spTree>
    <p:extLst>
      <p:ext uri="{BB962C8B-B14F-4D97-AF65-F5344CB8AC3E}">
        <p14:creationId xmlns:p14="http://schemas.microsoft.com/office/powerpoint/2010/main" val="409063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087CD60-6625-46F5-97B4-114BAE37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新平台可行性研究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546C8107-D64B-4431-A917-D0C02076CF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452620"/>
              </p:ext>
            </p:extLst>
          </p:nvPr>
        </p:nvGraphicFramePr>
        <p:xfrm>
          <a:off x="199085" y="1051965"/>
          <a:ext cx="8631505" cy="4992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358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/>
              <a:t>整体方案</a:t>
            </a:r>
          </a:p>
        </p:txBody>
      </p:sp>
    </p:spTree>
    <p:extLst>
      <p:ext uri="{BB962C8B-B14F-4D97-AF65-F5344CB8AC3E}">
        <p14:creationId xmlns:p14="http://schemas.microsoft.com/office/powerpoint/2010/main" val="36169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5FD160-619F-429E-A89A-07DEF7D708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防火墙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安全分析平台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云平台情报联动方案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防火墙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终端杀毒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病毒情报服务器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智能病毒防护方案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防火墙视频安全管控功能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安全分析平台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视频安全防护方案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随着防火墙功能的完善，多设备间联动的加强，山石将提供越来越多的立体化安全方案给大家。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FF59EED-A080-458B-96D9-26F93D90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多种联合方案</a:t>
            </a:r>
          </a:p>
        </p:txBody>
      </p:sp>
    </p:spTree>
    <p:extLst>
      <p:ext uri="{BB962C8B-B14F-4D97-AF65-F5344CB8AC3E}">
        <p14:creationId xmlns:p14="http://schemas.microsoft.com/office/powerpoint/2010/main" val="411583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/>
              <a:t>议题</a:t>
            </a:r>
          </a:p>
        </p:txBody>
      </p:sp>
    </p:spTree>
    <p:extLst>
      <p:ext uri="{BB962C8B-B14F-4D97-AF65-F5344CB8AC3E}">
        <p14:creationId xmlns:p14="http://schemas.microsoft.com/office/powerpoint/2010/main" val="152048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0" dirty="0"/>
              <a:t>2017</a:t>
            </a:r>
            <a:r>
              <a:rPr lang="zh-CN" altLang="en-US" b="0" dirty="0"/>
              <a:t>年专家会后的</a:t>
            </a:r>
            <a:endParaRPr lang="en-US" altLang="zh-CN" b="0" dirty="0"/>
          </a:p>
          <a:p>
            <a:pPr marL="0" indent="0">
              <a:buNone/>
            </a:pPr>
            <a:r>
              <a:rPr lang="zh-CN" altLang="en-US" b="0" dirty="0"/>
              <a:t>跟踪反馈</a:t>
            </a:r>
          </a:p>
        </p:txBody>
      </p:sp>
    </p:spTree>
    <p:extLst>
      <p:ext uri="{BB962C8B-B14F-4D97-AF65-F5344CB8AC3E}">
        <p14:creationId xmlns:p14="http://schemas.microsoft.com/office/powerpoint/2010/main" val="2643902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150039-E42F-46F7-B210-EDF05460C6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326" y="1100518"/>
            <a:ext cx="8115348" cy="489568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IPv6</a:t>
            </a:r>
            <a:r>
              <a:rPr lang="zh-CN" altLang="en-US" sz="2400" dirty="0">
                <a:solidFill>
                  <a:schemeClr val="tx1"/>
                </a:solidFill>
              </a:rPr>
              <a:t>离您有多远？</a:t>
            </a:r>
            <a:r>
              <a:rPr lang="en-US" altLang="zh-CN" sz="2400" dirty="0">
                <a:solidFill>
                  <a:schemeClr val="tx1"/>
                </a:solidFill>
              </a:rPr>
              <a:t>IPv6</a:t>
            </a:r>
            <a:r>
              <a:rPr lang="zh-CN" altLang="en-US" sz="2400" dirty="0">
                <a:solidFill>
                  <a:schemeClr val="tx1"/>
                </a:solidFill>
              </a:rPr>
              <a:t>环境来临，您最关心的功能是哪些？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运维优化的思路和您的预期是否一致，关于这方面您有什么更好的建议？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IoT</a:t>
            </a:r>
            <a:r>
              <a:rPr lang="zh-CN" altLang="en-US" sz="2400" dirty="0">
                <a:solidFill>
                  <a:schemeClr val="tx1"/>
                </a:solidFill>
              </a:rPr>
              <a:t>方向是否值得深入？除了现有的视频安全，还有哪个方面是您比较关心的？硬件平台上是否需要为</a:t>
            </a:r>
            <a:r>
              <a:rPr lang="en-US" altLang="zh-CN" sz="2400" dirty="0">
                <a:solidFill>
                  <a:schemeClr val="tx1"/>
                </a:solidFill>
              </a:rPr>
              <a:t>IoT</a:t>
            </a:r>
            <a:r>
              <a:rPr lang="zh-CN" altLang="en-US" sz="2400" dirty="0">
                <a:solidFill>
                  <a:schemeClr val="tx1"/>
                </a:solidFill>
              </a:rPr>
              <a:t>做好相应准备？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您最期待看到的威胁情报是哪个方向的？</a:t>
            </a:r>
            <a:r>
              <a:rPr lang="en-US" altLang="zh-CN" sz="2400" dirty="0">
                <a:solidFill>
                  <a:schemeClr val="tx1"/>
                </a:solidFill>
              </a:rPr>
              <a:t>SaaS</a:t>
            </a:r>
            <a:r>
              <a:rPr lang="zh-CN" altLang="en-US" sz="2400" dirty="0">
                <a:solidFill>
                  <a:schemeClr val="tx1"/>
                </a:solidFill>
              </a:rPr>
              <a:t>服务对您是否有吸引力，您最期待提供哪种</a:t>
            </a:r>
            <a:r>
              <a:rPr lang="en-US" altLang="zh-CN" sz="2400" dirty="0">
                <a:solidFill>
                  <a:schemeClr val="tx1"/>
                </a:solidFill>
              </a:rPr>
              <a:t>SaaS</a:t>
            </a:r>
            <a:r>
              <a:rPr lang="zh-CN" altLang="en-US" sz="2400" dirty="0">
                <a:solidFill>
                  <a:schemeClr val="tx1"/>
                </a:solidFill>
              </a:rPr>
              <a:t>服务？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高性能平台、高性能接口是否是您现在网络中所需要的？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X86</a:t>
            </a:r>
            <a:r>
              <a:rPr lang="zh-CN" altLang="en-US" sz="2400" dirty="0">
                <a:solidFill>
                  <a:schemeClr val="tx1"/>
                </a:solidFill>
              </a:rPr>
              <a:t>平台、国产化芯片的进程您觉得是否符合您的预期？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各类联动方案，您最关注的是哪个方向？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讨论议题</a:t>
            </a:r>
          </a:p>
        </p:txBody>
      </p:sp>
    </p:spTree>
    <p:extLst>
      <p:ext uri="{BB962C8B-B14F-4D97-AF65-F5344CB8AC3E}">
        <p14:creationId xmlns:p14="http://schemas.microsoft.com/office/powerpoint/2010/main" val="1556877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47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2017</a:t>
            </a:r>
            <a:r>
              <a:rPr lang="zh-CN" altLang="en-US" dirty="0"/>
              <a:t>年专家会的问题与反馈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C958EDE2-B17D-4D73-8B31-D4B1D0A0FA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432720"/>
              </p:ext>
            </p:extLst>
          </p:nvPr>
        </p:nvGraphicFramePr>
        <p:xfrm>
          <a:off x="222252" y="1108609"/>
          <a:ext cx="8699495" cy="4944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2017</a:t>
            </a:r>
            <a:r>
              <a:rPr lang="zh-CN" altLang="en-US" dirty="0"/>
              <a:t>年专家会的问题与反馈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C958EDE2-B17D-4D73-8B31-D4B1D0A0FA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288315"/>
              </p:ext>
            </p:extLst>
          </p:nvPr>
        </p:nvGraphicFramePr>
        <p:xfrm>
          <a:off x="222252" y="1108609"/>
          <a:ext cx="8699495" cy="4944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84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dirty="0"/>
              <a:t>边界安全规划</a:t>
            </a:r>
          </a:p>
        </p:txBody>
      </p:sp>
    </p:spTree>
    <p:extLst>
      <p:ext uri="{BB962C8B-B14F-4D97-AF65-F5344CB8AC3E}">
        <p14:creationId xmlns:p14="http://schemas.microsoft.com/office/powerpoint/2010/main" val="66585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主要的方向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C958EDE2-B17D-4D73-8B31-D4B1D0A0FA54}"/>
              </a:ext>
            </a:extLst>
          </p:cNvPr>
          <p:cNvGraphicFramePr/>
          <p:nvPr>
            <p:extLst/>
          </p:nvPr>
        </p:nvGraphicFramePr>
        <p:xfrm>
          <a:off x="222252" y="1477920"/>
          <a:ext cx="869949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86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/>
              <a:t>功能规划</a:t>
            </a:r>
          </a:p>
        </p:txBody>
      </p:sp>
    </p:spTree>
    <p:extLst>
      <p:ext uri="{BB962C8B-B14F-4D97-AF65-F5344CB8AC3E}">
        <p14:creationId xmlns:p14="http://schemas.microsoft.com/office/powerpoint/2010/main" val="299282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已支持</a:t>
            </a:r>
            <a:r>
              <a:rPr lang="en-US" altLang="zh-CN" dirty="0"/>
              <a:t>IPv6</a:t>
            </a:r>
            <a:r>
              <a:rPr lang="zh-CN" altLang="en-US" dirty="0"/>
              <a:t>的功能</a:t>
            </a:r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358171795"/>
              </p:ext>
            </p:extLst>
          </p:nvPr>
        </p:nvGraphicFramePr>
        <p:xfrm>
          <a:off x="617910" y="1175307"/>
          <a:ext cx="7897440" cy="4776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93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规划全面支持</a:t>
            </a:r>
            <a:r>
              <a:rPr lang="en-US" altLang="zh-CN" dirty="0"/>
              <a:t>IPv6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958368969"/>
              </p:ext>
            </p:extLst>
          </p:nvPr>
        </p:nvGraphicFramePr>
        <p:xfrm>
          <a:off x="617910" y="1175307"/>
          <a:ext cx="7897440" cy="4776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39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山石网科">
      <a:dk1>
        <a:sysClr val="windowText" lastClr="000000"/>
      </a:dk1>
      <a:lt1>
        <a:sysClr val="window" lastClr="FFFFFF"/>
      </a:lt1>
      <a:dk2>
        <a:srgbClr val="44546A"/>
      </a:dk2>
      <a:lt2>
        <a:srgbClr val="203556"/>
      </a:lt2>
      <a:accent1>
        <a:srgbClr val="203556"/>
      </a:accent1>
      <a:accent2>
        <a:srgbClr val="F57E5D"/>
      </a:accent2>
      <a:accent3>
        <a:srgbClr val="5F899D"/>
      </a:accent3>
      <a:accent4>
        <a:srgbClr val="AABEBC"/>
      </a:accent4>
      <a:accent5>
        <a:srgbClr val="404040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1653</TotalTime>
  <Words>749</Words>
  <Application>Microsoft Office PowerPoint</Application>
  <PresentationFormat>全屏显示(4:3)</PresentationFormat>
  <Paragraphs>127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Open Sans Light</vt:lpstr>
      <vt:lpstr>等线</vt:lpstr>
      <vt:lpstr>Microsoft YaHei</vt:lpstr>
      <vt:lpstr>Microsoft YaHei</vt:lpstr>
      <vt:lpstr>Arial</vt:lpstr>
      <vt:lpstr>Calibri</vt:lpstr>
      <vt:lpstr>Office 主题​​</vt:lpstr>
      <vt:lpstr>PowerPoint 演示文稿</vt:lpstr>
      <vt:lpstr>PowerPoint 演示文稿</vt:lpstr>
      <vt:lpstr>2017年专家会的问题与反馈</vt:lpstr>
      <vt:lpstr>2017年专家会的问题与反馈</vt:lpstr>
      <vt:lpstr>PowerPoint 演示文稿</vt:lpstr>
      <vt:lpstr>主要的方向</vt:lpstr>
      <vt:lpstr>PowerPoint 演示文稿</vt:lpstr>
      <vt:lpstr>已支持IPv6的功能</vt:lpstr>
      <vt:lpstr>规划全面支持IPv6</vt:lpstr>
      <vt:lpstr>运维优化</vt:lpstr>
      <vt:lpstr>策略管理优化</vt:lpstr>
      <vt:lpstr>报表管理优化</vt:lpstr>
      <vt:lpstr>其他功能</vt:lpstr>
      <vt:lpstr>PowerPoint 演示文稿</vt:lpstr>
      <vt:lpstr>高性能平台及接口</vt:lpstr>
      <vt:lpstr>新平台可行性研究</vt:lpstr>
      <vt:lpstr>PowerPoint 演示文稿</vt:lpstr>
      <vt:lpstr>多种联合方案</vt:lpstr>
      <vt:lpstr>PowerPoint 演示文稿</vt:lpstr>
      <vt:lpstr>讨论议题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Driver Liu</dc:creator>
  <cp:lastModifiedBy>yang Cherry</cp:lastModifiedBy>
  <cp:revision>157</cp:revision>
  <dcterms:created xsi:type="dcterms:W3CDTF">2017-02-03T03:01:39Z</dcterms:created>
  <dcterms:modified xsi:type="dcterms:W3CDTF">2018-05-17T04:13:25Z</dcterms:modified>
</cp:coreProperties>
</file>