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4AC4-5756-0C39-82AC-E0B176579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417B51-9668-A65F-FF1D-474851B2B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37C18-F7EF-5720-C05C-B003C249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49C58-B1AA-557C-5E95-932D39D2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B8342-63F8-031F-4EB9-6B8A5AFA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77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19001-4726-D61C-AB06-94D71A64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95A346-3907-7446-4159-B82AE502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4D4112-917A-D0A0-816B-9E25EA76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F78AE-6B84-EAD4-A793-0276A4DF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A0189-CF66-B372-1323-A05986C0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1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E6DDB2-EFAF-9C3C-CD3A-77AE67792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37C0FD-7434-B4B8-4127-0B35F8FF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954CB-A3A2-DAC9-40A2-25B6E4B7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5B410-D74F-0672-BFA6-3510D1C6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2D0D3-455C-6248-0434-2C27CE51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6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C245E-8F8E-C476-4D4C-03F66580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4970F-B590-BF8D-974F-B52FA649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D0F620-2B5E-59C8-A829-EBD0E230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40E2D5-6AFB-F90A-27FC-1345F7C3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C4A3B-0D07-94CB-EC31-D8DB53BE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B1931-18DA-5F45-36D3-88F71EFF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83B63-570A-E548-3D7C-8F7A1822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56AB2-81A4-15D0-898F-CC7FF3C4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46F07-300B-FC33-DAB7-7C7A05A0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D3A1C6-F8A5-8A85-28B9-0E7B040F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89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E6091-4254-E45C-9189-BA2DED39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4B36D-28CD-143C-28E0-9141C2280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BFD3A1-1590-1C8C-7E6B-3B3872D1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DD8823-75ED-8BCD-A996-BEA5D20A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CF0B3-E970-F39F-EEB9-2D5E8F62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8CAE30-0AF5-976D-1626-4564E045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95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95E4A-7F78-3F0A-105B-3C11F0B5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17A4A9-3EF8-A6C1-C0EE-28F44E17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66A5E7-09D5-C2C0-BEEF-B985A9C3C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FF0DA3-EC66-374D-EF2E-FFC3B3C56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0C5164-13AC-6E7D-D74D-45AFA9B6D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F15443-68F4-F761-61E7-B9804D40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F62F5E-A1E5-5E40-56D2-FF6395A0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1A71B6-D408-3DBE-B57D-964610EB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02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34A3F-C08C-8DD9-B6AE-5E25DC79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A8CEFB-53D2-06E4-6C33-ED5D7957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17C779-6002-3995-7FD9-D3F09E7B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0DCBC4-D675-B8D4-3E6F-7E0F9EFA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39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917FBE-2566-2912-4EF5-B9E13C65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5FD269-B236-1E84-CE27-472E47A8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44352B-91BA-EDE9-C3E5-CCFDD35D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6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A1994-5BB8-0A6D-5B4E-A78E16F3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7B61AE-1B80-139D-DFEE-69595EFA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665388-D4C3-C4E4-7311-A2D0AA835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075A32-142D-F20C-F551-50B254F6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19CA8-7EAE-2D89-4AA3-610EDAEC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04FEC0-1DD8-6B76-58E3-7251F9C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64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E4E2-59B8-DEEF-8301-43C4D441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9DD1D6-F77D-EE38-D76A-939CB82B6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2B276E-B232-9EA9-A499-39D395427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D3C58-34C9-888B-1FB4-6A4C379A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274C1F-DD08-4B8B-8307-ED6E4B37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E311D-6644-4BC1-4184-B8EA788C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82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597B93-DB2E-AA1B-404B-CA860A24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0790B0-638B-3C0D-35D2-1F682B68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655F8-0AB0-1D6F-B549-2EE24B89A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A3CDC-C574-4C93-84AA-A9EC4D098B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FDF71-271A-C664-E5A4-150200DB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D53C8-3CFD-4FD8-D746-808514C4D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7F38-B171-476F-B726-5F61DC94B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9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6EB3C85-1705-B126-8506-6DEDF2E0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852128"/>
            <a:ext cx="10869542" cy="515374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8E005D8-2769-46A4-4503-0BD400F40263}"/>
              </a:ext>
            </a:extLst>
          </p:cNvPr>
          <p:cNvSpPr/>
          <p:nvPr/>
        </p:nvSpPr>
        <p:spPr>
          <a:xfrm>
            <a:off x="596380" y="732987"/>
            <a:ext cx="11096855" cy="818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218424-0A3A-FC5E-1B42-0555AD879EAE}"/>
              </a:ext>
            </a:extLst>
          </p:cNvPr>
          <p:cNvSpPr/>
          <p:nvPr/>
        </p:nvSpPr>
        <p:spPr>
          <a:xfrm>
            <a:off x="8571345" y="543641"/>
            <a:ext cx="3311236" cy="5581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3C7852-C3E6-D850-7DB6-1D2B7F02FA92}"/>
              </a:ext>
            </a:extLst>
          </p:cNvPr>
          <p:cNvSpPr/>
          <p:nvPr/>
        </p:nvSpPr>
        <p:spPr>
          <a:xfrm>
            <a:off x="596380" y="3157533"/>
            <a:ext cx="7974966" cy="818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CC19AA6-9E0D-535E-9DB3-8298F3AD2252}"/>
              </a:ext>
            </a:extLst>
          </p:cNvPr>
          <p:cNvSpPr/>
          <p:nvPr/>
        </p:nvSpPr>
        <p:spPr>
          <a:xfrm>
            <a:off x="596380" y="3990110"/>
            <a:ext cx="7974966" cy="609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5FA7A0D-6DE8-EDCA-32B6-721F093D4F4A}"/>
              </a:ext>
            </a:extLst>
          </p:cNvPr>
          <p:cNvSpPr/>
          <p:nvPr/>
        </p:nvSpPr>
        <p:spPr>
          <a:xfrm>
            <a:off x="596380" y="4613564"/>
            <a:ext cx="7974966" cy="1288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3DBF979-3613-8A2D-9D8D-67CF203F6798}"/>
              </a:ext>
            </a:extLst>
          </p:cNvPr>
          <p:cNvSpPr/>
          <p:nvPr/>
        </p:nvSpPr>
        <p:spPr>
          <a:xfrm>
            <a:off x="3727942" y="2573086"/>
            <a:ext cx="1711842" cy="1265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6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60088D8-E75B-FB07-9A94-67F554EAB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7EF04C8-E0E8-E1F3-F86F-6A2BED9E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78" y="128028"/>
            <a:ext cx="6468444" cy="67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2AE4B-E7DE-E9DA-04BF-2DAE6BDA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position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96C7C0C-4B7A-66DC-DADD-9317588776AE}"/>
              </a:ext>
            </a:extLst>
          </p:cNvPr>
          <p:cNvSpPr txBox="1"/>
          <p:nvPr/>
        </p:nvSpPr>
        <p:spPr>
          <a:xfrm>
            <a:off x="240145" y="1828800"/>
            <a:ext cx="1095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Fixed: bleibt an angegebener Stelle am Viewport; überdeckt dahinterliegende Inhalte</a:t>
            </a:r>
          </a:p>
          <a:p>
            <a:r>
              <a:rPr lang="de-DE" dirty="0" err="1"/>
              <a:t>Sticky</a:t>
            </a:r>
            <a:r>
              <a:rPr lang="de-DE" dirty="0"/>
              <a:t>: bewegt sich mit Inhalt bis Viewport Rand, dann bleibt es am Rand hängen (aber nur </a:t>
            </a:r>
            <a:r>
              <a:rPr lang="de-DE"/>
              <a:t>bis Elterncontainer)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8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Gede</dc:creator>
  <cp:lastModifiedBy>Markus Gede</cp:lastModifiedBy>
  <cp:revision>4</cp:revision>
  <dcterms:created xsi:type="dcterms:W3CDTF">2023-07-21T10:03:37Z</dcterms:created>
  <dcterms:modified xsi:type="dcterms:W3CDTF">2023-07-24T10:27:33Z</dcterms:modified>
</cp:coreProperties>
</file>